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5.xml" ContentType="application/vnd.openxmlformats-officedocument.presentationml.notesSlide+xml"/>
  <Override PartName="/ppt/tags/tag33.xml" ContentType="application/vnd.openxmlformats-officedocument.presentationml.tags+xml"/>
  <Override PartName="/ppt/notesSlides/notesSlide6.xml" ContentType="application/vnd.openxmlformats-officedocument.presentationml.notesSlide+xml"/>
  <Override PartName="/ppt/media/image65.jpg" ContentType="image/gif"/>
  <Override PartName="/ppt/notesSlides/notesSlide7.xml" ContentType="application/vnd.openxmlformats-officedocument.presentationml.notesSlide+xml"/>
  <Override PartName="/ppt/tags/tag34.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1" r:id="rId2"/>
    <p:sldMasterId id="2147483696" r:id="rId3"/>
    <p:sldMasterId id="2147483706" r:id="rId4"/>
    <p:sldMasterId id="2147483725" r:id="rId5"/>
    <p:sldMasterId id="2147483736" r:id="rId6"/>
    <p:sldMasterId id="2147483752" r:id="rId7"/>
  </p:sldMasterIdLst>
  <p:notesMasterIdLst>
    <p:notesMasterId r:id="rId43"/>
  </p:notesMasterIdLst>
  <p:sldIdLst>
    <p:sldId id="598" r:id="rId8"/>
    <p:sldId id="2007577251" r:id="rId9"/>
    <p:sldId id="2007577254" r:id="rId10"/>
    <p:sldId id="2007577252" r:id="rId11"/>
    <p:sldId id="2007577253" r:id="rId12"/>
    <p:sldId id="2007577255" r:id="rId13"/>
    <p:sldId id="2007577204" r:id="rId14"/>
    <p:sldId id="283" r:id="rId15"/>
    <p:sldId id="2007577245" r:id="rId16"/>
    <p:sldId id="623" r:id="rId17"/>
    <p:sldId id="259" r:id="rId18"/>
    <p:sldId id="2007577246" r:id="rId19"/>
    <p:sldId id="2007577247" r:id="rId20"/>
    <p:sldId id="2007577248" r:id="rId21"/>
    <p:sldId id="707" r:id="rId22"/>
    <p:sldId id="2007577249" r:id="rId23"/>
    <p:sldId id="2007577241" r:id="rId24"/>
    <p:sldId id="2007577243" r:id="rId25"/>
    <p:sldId id="2007577242" r:id="rId26"/>
    <p:sldId id="2007577250" r:id="rId27"/>
    <p:sldId id="696" r:id="rId28"/>
    <p:sldId id="371" r:id="rId29"/>
    <p:sldId id="2007577233" r:id="rId30"/>
    <p:sldId id="624" r:id="rId31"/>
    <p:sldId id="284" r:id="rId32"/>
    <p:sldId id="626" r:id="rId33"/>
    <p:sldId id="323" r:id="rId34"/>
    <p:sldId id="705" r:id="rId35"/>
    <p:sldId id="2007577200" r:id="rId36"/>
    <p:sldId id="312" r:id="rId37"/>
    <p:sldId id="472" r:id="rId38"/>
    <p:sldId id="322" r:id="rId39"/>
    <p:sldId id="628" r:id="rId40"/>
    <p:sldId id="629" r:id="rId41"/>
    <p:sldId id="281" r:id="rId42"/>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1F0"/>
    <a:srgbClr val="FDE9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53"/>
    <p:restoredTop sz="96341"/>
  </p:normalViewPr>
  <p:slideViewPr>
    <p:cSldViewPr snapToGrid="0" snapToObjects="1" showGuides="1">
      <p:cViewPr varScale="1">
        <p:scale>
          <a:sx n="78" d="100"/>
          <a:sy n="78" d="100"/>
        </p:scale>
        <p:origin x="72" y="278"/>
      </p:cViewPr>
      <p:guideLst>
        <p:guide orient="horz" pos="2160"/>
        <p:guide pos="381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notesMaster" Target="notesMasters/notesMaster1.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B76935-A601-3545-A69E-6561E97C90F4}" type="datetimeFigureOut">
              <a:rPr lang="en-VN" smtClean="0"/>
              <a:t>04/03/2023</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3929BB-1AD9-0640-87CF-F3074F68DA8C}" type="slidenum">
              <a:rPr lang="en-VN" smtClean="0"/>
              <a:t>‹#›</a:t>
            </a:fld>
            <a:endParaRPr lang="en-VN"/>
          </a:p>
        </p:txBody>
      </p:sp>
    </p:spTree>
    <p:extLst>
      <p:ext uri="{BB962C8B-B14F-4D97-AF65-F5344CB8AC3E}">
        <p14:creationId xmlns:p14="http://schemas.microsoft.com/office/powerpoint/2010/main" val="2972667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86028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51443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6"/>
        <p:cNvGrpSpPr/>
        <p:nvPr/>
      </p:nvGrpSpPr>
      <p:grpSpPr>
        <a:xfrm>
          <a:off x="0" y="0"/>
          <a:ext cx="0" cy="0"/>
          <a:chOff x="0" y="0"/>
          <a:chExt cx="0" cy="0"/>
        </a:xfrm>
      </p:grpSpPr>
      <p:sp>
        <p:nvSpPr>
          <p:cNvPr id="1477" name="Google Shape;1477;gddd26cc8a4_0_4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8" name="Google Shape;1478;gddd26cc8a4_0_4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6"/>
        <p:cNvGrpSpPr/>
        <p:nvPr/>
      </p:nvGrpSpPr>
      <p:grpSpPr>
        <a:xfrm>
          <a:off x="0" y="0"/>
          <a:ext cx="0" cy="0"/>
          <a:chOff x="0" y="0"/>
          <a:chExt cx="0" cy="0"/>
        </a:xfrm>
      </p:grpSpPr>
      <p:sp>
        <p:nvSpPr>
          <p:cNvPr id="1477" name="Google Shape;1477;gddd26cc8a4_0_4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8" name="Google Shape;1478;gddd26cc8a4_0_4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2813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6328E0-9DA1-42B8-A842-34FCF2B3A8C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93197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4140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6328E0-9DA1-42B8-A842-34FCF2B3A8C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02537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16410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2023/4/3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07390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2023/4/3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578451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t>4/3/2023</a:t>
            </a:fld>
            <a:endParaRPr lang="en-US"/>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360834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t>4/3/2023</a:t>
            </a:fld>
            <a:endParaRPr lang="en-US"/>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3980595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fld id="{2B8C012C-B1B7-47F6-B168-A941E97A73A9}" type="datetimeFigureOut">
              <a:rPr lang="en-US" smtClean="0"/>
              <a:t>4/3/2023</a:t>
            </a:fld>
            <a:endParaRPr lang="en-US"/>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6524278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fld id="{2B8C012C-B1B7-47F6-B168-A941E97A73A9}" type="datetimeFigureOut">
              <a:rPr lang="en-US" smtClean="0"/>
              <a:t>4/3/2023</a:t>
            </a:fld>
            <a:endParaRPr lang="en-US"/>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2180291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fld id="{2B8C012C-B1B7-47F6-B168-A941E97A73A9}" type="datetimeFigureOut">
              <a:rPr lang="en-US" smtClean="0"/>
              <a:t>4/3/2023</a:t>
            </a:fld>
            <a:endParaRPr lang="en-US"/>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1001628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fld id="{2B8C012C-B1B7-47F6-B168-A941E97A73A9}" type="datetimeFigureOut">
              <a:rPr lang="en-US" smtClean="0"/>
              <a:t>4/3/2023</a:t>
            </a:fld>
            <a:endParaRPr lang="en-US"/>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4794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fld id="{2B8C012C-B1B7-47F6-B168-A941E97A73A9}" type="datetimeFigureOut">
              <a:rPr lang="en-US" smtClean="0"/>
              <a:t>4/3/2023</a:t>
            </a:fld>
            <a:endParaRPr lang="en-US"/>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8372348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fld id="{2B8C012C-B1B7-47F6-B168-A941E97A73A9}" type="datetimeFigureOut">
              <a:rPr lang="en-US" smtClean="0"/>
              <a:t>4/3/2023</a:t>
            </a:fld>
            <a:endParaRPr lang="en-US"/>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8686253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fld id="{2B8C012C-B1B7-47F6-B168-A941E97A73A9}" type="datetimeFigureOut">
              <a:rPr lang="en-US" smtClean="0"/>
              <a:t>4/3/2023</a:t>
            </a:fld>
            <a:endParaRPr lang="en-US"/>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537243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2023/4/3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868419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fld id="{2B8C012C-B1B7-47F6-B168-A941E97A73A9}" type="datetimeFigureOut">
              <a:rPr lang="en-US" smtClean="0"/>
              <a:t>4/3/2023</a:t>
            </a:fld>
            <a:endParaRPr lang="en-US"/>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4237489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fld id="{2B8C012C-B1B7-47F6-B168-A941E97A73A9}" type="datetimeFigureOut">
              <a:rPr lang="en-US" smtClean="0"/>
              <a:t>4/3/2023</a:t>
            </a:fld>
            <a:endParaRPr lang="en-US"/>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0169931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55"/>
        <p:cNvGrpSpPr/>
        <p:nvPr/>
      </p:nvGrpSpPr>
      <p:grpSpPr>
        <a:xfrm>
          <a:off x="0" y="0"/>
          <a:ext cx="0" cy="0"/>
          <a:chOff x="0" y="0"/>
          <a:chExt cx="0" cy="0"/>
        </a:xfrm>
      </p:grpSpPr>
      <p:sp>
        <p:nvSpPr>
          <p:cNvPr id="456" name="Google Shape;456;p18"/>
          <p:cNvSpPr txBox="1">
            <a:spLocks noGrp="1"/>
          </p:cNvSpPr>
          <p:nvPr>
            <p:ph type="title"/>
          </p:nvPr>
        </p:nvSpPr>
        <p:spPr>
          <a:xfrm>
            <a:off x="1011700" y="521645"/>
            <a:ext cx="10168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9pPr>
          </a:lstStyle>
          <a:p>
            <a:endParaRPr/>
          </a:p>
        </p:txBody>
      </p:sp>
      <p:grpSp>
        <p:nvGrpSpPr>
          <p:cNvPr id="457" name="Google Shape;457;p18"/>
          <p:cNvGrpSpPr/>
          <p:nvPr/>
        </p:nvGrpSpPr>
        <p:grpSpPr>
          <a:xfrm>
            <a:off x="-2152595" y="-891659"/>
            <a:ext cx="16925004" cy="9185980"/>
            <a:chOff x="-1614447" y="-668745"/>
            <a:chExt cx="12693753" cy="6889485"/>
          </a:xfrm>
        </p:grpSpPr>
        <p:grpSp>
          <p:nvGrpSpPr>
            <p:cNvPr id="458" name="Google Shape;458;p18"/>
            <p:cNvGrpSpPr/>
            <p:nvPr/>
          </p:nvGrpSpPr>
          <p:grpSpPr>
            <a:xfrm>
              <a:off x="-1614447" y="4335248"/>
              <a:ext cx="2795340" cy="1885492"/>
              <a:chOff x="965100" y="1428788"/>
              <a:chExt cx="1354200" cy="913425"/>
            </a:xfrm>
          </p:grpSpPr>
          <p:sp>
            <p:nvSpPr>
              <p:cNvPr id="459" name="Google Shape;459;p1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1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1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1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1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4" name="Google Shape;464;p18"/>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18"/>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386223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48"/>
        <p:cNvGrpSpPr/>
        <p:nvPr/>
      </p:nvGrpSpPr>
      <p:grpSpPr>
        <a:xfrm>
          <a:off x="0" y="0"/>
          <a:ext cx="0" cy="0"/>
          <a:chOff x="0" y="0"/>
          <a:chExt cx="0" cy="0"/>
        </a:xfrm>
      </p:grpSpPr>
      <p:sp>
        <p:nvSpPr>
          <p:cNvPr id="49" name="Google Shape;49;p10"/>
          <p:cNvSpPr txBox="1">
            <a:spLocks noGrp="1"/>
          </p:cNvSpPr>
          <p:nvPr>
            <p:ph type="title"/>
          </p:nvPr>
        </p:nvSpPr>
        <p:spPr>
          <a:xfrm>
            <a:off x="583533" y="772333"/>
            <a:ext cx="5498800" cy="1411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Font typeface="Roboto Slab"/>
              <a:buNone/>
              <a:defRPr b="1">
                <a:solidFill>
                  <a:srgbClr val="CC4125"/>
                </a:solidFill>
                <a:latin typeface="Roboto Slab"/>
                <a:ea typeface="Roboto Slab"/>
                <a:cs typeface="Roboto Slab"/>
                <a:sym typeface="Roboto Slab"/>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0" name="Google Shape;50;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51" name="Google Shape;51;p10"/>
          <p:cNvSpPr/>
          <p:nvPr/>
        </p:nvSpPr>
        <p:spPr>
          <a:xfrm>
            <a:off x="726568" y="666223"/>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10"/>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Tree>
    <p:extLst>
      <p:ext uri="{BB962C8B-B14F-4D97-AF65-F5344CB8AC3E}">
        <p14:creationId xmlns:p14="http://schemas.microsoft.com/office/powerpoint/2010/main" val="37416682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 Green Watercolor">
  <p:cSld name="Blank - Green Watercolor">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1"/>
          <p:cNvSpPr/>
          <p:nvPr/>
        </p:nvSpPr>
        <p:spPr>
          <a:xfrm>
            <a:off x="731600" y="731600"/>
            <a:ext cx="10728800" cy="5394800"/>
          </a:xfrm>
          <a:prstGeom prst="frame">
            <a:avLst>
              <a:gd name="adj1" fmla="val 637"/>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11"/>
          <p:cNvSpPr txBox="1">
            <a:spLocks noGrp="1"/>
          </p:cNvSpPr>
          <p:nvPr>
            <p:ph type="sldNum" idx="12"/>
          </p:nvPr>
        </p:nvSpPr>
        <p:spPr>
          <a:xfrm>
            <a:off x="5730200" y="6126400"/>
            <a:ext cx="731600" cy="731600"/>
          </a:xfrm>
          <a:prstGeom prst="rect">
            <a:avLst/>
          </a:prstGeom>
        </p:spPr>
        <p:txBody>
          <a:bodyPr spcFirstLastPara="1" wrap="square" lIns="0" tIns="0" rIns="0" bIns="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pic>
        <p:nvPicPr>
          <p:cNvPr id="73" name="Google Shape;73;p11"/>
          <p:cNvPicPr preferRelativeResize="0"/>
          <p:nvPr/>
        </p:nvPicPr>
        <p:blipFill>
          <a:blip r:embed="rId3">
            <a:alphaModFix/>
          </a:blip>
          <a:stretch>
            <a:fillRect/>
          </a:stretch>
        </p:blipFill>
        <p:spPr>
          <a:xfrm>
            <a:off x="9220134" y="1"/>
            <a:ext cx="2971865" cy="2302500"/>
          </a:xfrm>
          <a:prstGeom prst="rect">
            <a:avLst/>
          </a:prstGeom>
          <a:noFill/>
          <a:ln>
            <a:noFill/>
          </a:ln>
        </p:spPr>
      </p:pic>
      <p:pic>
        <p:nvPicPr>
          <p:cNvPr id="74" name="Google Shape;74;p11"/>
          <p:cNvPicPr preferRelativeResize="0"/>
          <p:nvPr/>
        </p:nvPicPr>
        <p:blipFill>
          <a:blip r:embed="rId4">
            <a:alphaModFix/>
          </a:blip>
          <a:stretch>
            <a:fillRect/>
          </a:stretch>
        </p:blipFill>
        <p:spPr>
          <a:xfrm>
            <a:off x="0" y="4079368"/>
            <a:ext cx="2778600" cy="2778633"/>
          </a:xfrm>
          <a:prstGeom prst="rect">
            <a:avLst/>
          </a:prstGeom>
          <a:noFill/>
          <a:ln>
            <a:noFill/>
          </a:ln>
        </p:spPr>
      </p:pic>
    </p:spTree>
    <p:extLst>
      <p:ext uri="{BB962C8B-B14F-4D97-AF65-F5344CB8AC3E}">
        <p14:creationId xmlns:p14="http://schemas.microsoft.com/office/powerpoint/2010/main" val="32587393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4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36030094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6"/>
        <p:cNvGrpSpPr/>
        <p:nvPr/>
      </p:nvGrpSpPr>
      <p:grpSpPr>
        <a:xfrm>
          <a:off x="0" y="0"/>
          <a:ext cx="0" cy="0"/>
          <a:chOff x="0" y="0"/>
          <a:chExt cx="0" cy="0"/>
        </a:xfrm>
      </p:grpSpPr>
      <p:sp>
        <p:nvSpPr>
          <p:cNvPr id="27" name="Google Shape;27;p6"/>
          <p:cNvSpPr/>
          <p:nvPr/>
        </p:nvSpPr>
        <p:spPr>
          <a:xfrm>
            <a:off x="0" y="0"/>
            <a:ext cx="3224800" cy="6866000"/>
          </a:xfrm>
          <a:prstGeom prst="rect">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6"/>
          <p:cNvSpPr txBox="1">
            <a:spLocks noGrp="1"/>
          </p:cNvSpPr>
          <p:nvPr>
            <p:ph type="title"/>
          </p:nvPr>
        </p:nvSpPr>
        <p:spPr>
          <a:xfrm>
            <a:off x="530867" y="1505507"/>
            <a:ext cx="2267600" cy="1978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9" name="Google Shape;29;p6"/>
          <p:cNvSpPr txBox="1">
            <a:spLocks noGrp="1"/>
          </p:cNvSpPr>
          <p:nvPr>
            <p:ph type="body" idx="1"/>
          </p:nvPr>
        </p:nvSpPr>
        <p:spPr>
          <a:xfrm>
            <a:off x="4109567" y="1455633"/>
            <a:ext cx="3497600" cy="51124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SzPts val="2000"/>
              <a:buChar char="⊙"/>
              <a:defRPr sz="2667"/>
            </a:lvl1pPr>
            <a:lvl2pPr marL="1219170" lvl="1" indent="-474121">
              <a:spcBef>
                <a:spcPts val="0"/>
              </a:spcBef>
              <a:spcAft>
                <a:spcPts val="0"/>
              </a:spcAft>
              <a:buSzPts val="2000"/>
              <a:buChar char="○"/>
              <a:defRPr sz="2667"/>
            </a:lvl2pPr>
            <a:lvl3pPr marL="1828754" lvl="2" indent="-474121">
              <a:spcBef>
                <a:spcPts val="0"/>
              </a:spcBef>
              <a:spcAft>
                <a:spcPts val="0"/>
              </a:spcAft>
              <a:buSzPts val="2000"/>
              <a:buChar char="■"/>
              <a:defRPr sz="2667"/>
            </a:lvl3pPr>
            <a:lvl4pPr marL="2438339" lvl="3" indent="-474121">
              <a:spcBef>
                <a:spcPts val="0"/>
              </a:spcBef>
              <a:spcAft>
                <a:spcPts val="0"/>
              </a:spcAft>
              <a:buSzPts val="2000"/>
              <a:buChar char="●"/>
              <a:defRPr sz="2667"/>
            </a:lvl4pPr>
            <a:lvl5pPr marL="3047924" lvl="4" indent="-474121">
              <a:spcBef>
                <a:spcPts val="0"/>
              </a:spcBef>
              <a:spcAft>
                <a:spcPts val="0"/>
              </a:spcAft>
              <a:buSzPts val="2000"/>
              <a:buChar char="○"/>
              <a:defRPr sz="2667"/>
            </a:lvl5pPr>
            <a:lvl6pPr marL="3657509" lvl="5" indent="-474121">
              <a:spcBef>
                <a:spcPts val="0"/>
              </a:spcBef>
              <a:spcAft>
                <a:spcPts val="0"/>
              </a:spcAft>
              <a:buSzPts val="2000"/>
              <a:buChar char="■"/>
              <a:defRPr sz="2667"/>
            </a:lvl6pPr>
            <a:lvl7pPr marL="4267093" lvl="6" indent="-474121">
              <a:spcBef>
                <a:spcPts val="0"/>
              </a:spcBef>
              <a:spcAft>
                <a:spcPts val="0"/>
              </a:spcAft>
              <a:buSzPts val="2000"/>
              <a:buChar char="●"/>
              <a:defRPr sz="2667"/>
            </a:lvl7pPr>
            <a:lvl8pPr marL="4876678" lvl="7" indent="-474121">
              <a:spcBef>
                <a:spcPts val="0"/>
              </a:spcBef>
              <a:spcAft>
                <a:spcPts val="0"/>
              </a:spcAft>
              <a:buSzPts val="2000"/>
              <a:buChar char="○"/>
              <a:defRPr sz="2667"/>
            </a:lvl8pPr>
            <a:lvl9pPr marL="5486263" lvl="8" indent="-474121">
              <a:spcBef>
                <a:spcPts val="0"/>
              </a:spcBef>
              <a:spcAft>
                <a:spcPts val="0"/>
              </a:spcAft>
              <a:buSzPts val="2000"/>
              <a:buChar char="■"/>
              <a:defRPr sz="2667"/>
            </a:lvl9pPr>
          </a:lstStyle>
          <a:p>
            <a:endParaRPr/>
          </a:p>
        </p:txBody>
      </p:sp>
      <p:sp>
        <p:nvSpPr>
          <p:cNvPr id="30" name="Google Shape;30;p6"/>
          <p:cNvSpPr txBox="1">
            <a:spLocks noGrp="1"/>
          </p:cNvSpPr>
          <p:nvPr>
            <p:ph type="body" idx="2"/>
          </p:nvPr>
        </p:nvSpPr>
        <p:spPr>
          <a:xfrm>
            <a:off x="7817764" y="1455633"/>
            <a:ext cx="3497600" cy="51124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SzPts val="2000"/>
              <a:buChar char="⊙"/>
              <a:defRPr sz="2667"/>
            </a:lvl1pPr>
            <a:lvl2pPr marL="1219170" lvl="1" indent="-474121">
              <a:spcBef>
                <a:spcPts val="0"/>
              </a:spcBef>
              <a:spcAft>
                <a:spcPts val="0"/>
              </a:spcAft>
              <a:buSzPts val="2000"/>
              <a:buChar char="○"/>
              <a:defRPr sz="2667"/>
            </a:lvl2pPr>
            <a:lvl3pPr marL="1828754" lvl="2" indent="-474121">
              <a:spcBef>
                <a:spcPts val="0"/>
              </a:spcBef>
              <a:spcAft>
                <a:spcPts val="0"/>
              </a:spcAft>
              <a:buSzPts val="2000"/>
              <a:buChar char="■"/>
              <a:defRPr sz="2667"/>
            </a:lvl3pPr>
            <a:lvl4pPr marL="2438339" lvl="3" indent="-474121">
              <a:spcBef>
                <a:spcPts val="0"/>
              </a:spcBef>
              <a:spcAft>
                <a:spcPts val="0"/>
              </a:spcAft>
              <a:buSzPts val="2000"/>
              <a:buChar char="●"/>
              <a:defRPr sz="2667"/>
            </a:lvl4pPr>
            <a:lvl5pPr marL="3047924" lvl="4" indent="-474121">
              <a:spcBef>
                <a:spcPts val="0"/>
              </a:spcBef>
              <a:spcAft>
                <a:spcPts val="0"/>
              </a:spcAft>
              <a:buSzPts val="2000"/>
              <a:buChar char="○"/>
              <a:defRPr sz="2667"/>
            </a:lvl5pPr>
            <a:lvl6pPr marL="3657509" lvl="5" indent="-474121">
              <a:spcBef>
                <a:spcPts val="0"/>
              </a:spcBef>
              <a:spcAft>
                <a:spcPts val="0"/>
              </a:spcAft>
              <a:buSzPts val="2000"/>
              <a:buChar char="■"/>
              <a:defRPr sz="2667"/>
            </a:lvl6pPr>
            <a:lvl7pPr marL="4267093" lvl="6" indent="-474121">
              <a:spcBef>
                <a:spcPts val="0"/>
              </a:spcBef>
              <a:spcAft>
                <a:spcPts val="0"/>
              </a:spcAft>
              <a:buSzPts val="2000"/>
              <a:buChar char="●"/>
              <a:defRPr sz="2667"/>
            </a:lvl7pPr>
            <a:lvl8pPr marL="4876678" lvl="7" indent="-474121">
              <a:spcBef>
                <a:spcPts val="0"/>
              </a:spcBef>
              <a:spcAft>
                <a:spcPts val="0"/>
              </a:spcAft>
              <a:buSzPts val="2000"/>
              <a:buChar char="○"/>
              <a:defRPr sz="2667"/>
            </a:lvl8pPr>
            <a:lvl9pPr marL="5486263" lvl="8" indent="-474121">
              <a:spcBef>
                <a:spcPts val="0"/>
              </a:spcBef>
              <a:spcAft>
                <a:spcPts val="0"/>
              </a:spcAft>
              <a:buSzPts val="2000"/>
              <a:buChar char="■"/>
              <a:defRPr sz="2667"/>
            </a:lvl9pPr>
          </a:lstStyle>
          <a:p>
            <a:endParaRPr/>
          </a:p>
        </p:txBody>
      </p:sp>
      <p:sp>
        <p:nvSpPr>
          <p:cNvPr id="31" name="Google Shape;31;p6"/>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10693920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58046BC-3E53-4EAF-A691-6E70FDC2D870}" type="datetimeFigureOut">
              <a:rPr lang="en-US" smtClean="0"/>
              <a:t>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1F0993-86E7-4A54-9456-C63A5711A192}" type="slidenum">
              <a:rPr lang="en-US" smtClean="0"/>
              <a:t>‹#›</a:t>
            </a:fld>
            <a:endParaRPr lang="en-US"/>
          </a:p>
        </p:txBody>
      </p:sp>
    </p:spTree>
    <p:extLst>
      <p:ext uri="{BB962C8B-B14F-4D97-AF65-F5344CB8AC3E}">
        <p14:creationId xmlns:p14="http://schemas.microsoft.com/office/powerpoint/2010/main" val="32612224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8046BC-3E53-4EAF-A691-6E70FDC2D870}" type="datetimeFigureOut">
              <a:rPr lang="en-US" smtClean="0"/>
              <a:t>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1F0993-86E7-4A54-9456-C63A5711A192}" type="slidenum">
              <a:rPr lang="en-US" smtClean="0"/>
              <a:t>‹#›</a:t>
            </a:fld>
            <a:endParaRPr lang="en-US"/>
          </a:p>
        </p:txBody>
      </p:sp>
    </p:spTree>
    <p:extLst>
      <p:ext uri="{BB962C8B-B14F-4D97-AF65-F5344CB8AC3E}">
        <p14:creationId xmlns:p14="http://schemas.microsoft.com/office/powerpoint/2010/main" val="1972909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8046BC-3E53-4EAF-A691-6E70FDC2D870}" type="datetimeFigureOut">
              <a:rPr lang="en-US" smtClean="0"/>
              <a:t>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1F0993-86E7-4A54-9456-C63A5711A192}" type="slidenum">
              <a:rPr lang="en-US" smtClean="0"/>
              <a:t>‹#›</a:t>
            </a:fld>
            <a:endParaRPr lang="en-US"/>
          </a:p>
        </p:txBody>
      </p:sp>
    </p:spTree>
    <p:extLst>
      <p:ext uri="{BB962C8B-B14F-4D97-AF65-F5344CB8AC3E}">
        <p14:creationId xmlns:p14="http://schemas.microsoft.com/office/powerpoint/2010/main" val="2617276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2023/4/3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95163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58046BC-3E53-4EAF-A691-6E70FDC2D870}" type="datetimeFigureOut">
              <a:rPr lang="en-US" smtClean="0"/>
              <a:t>4/3/2023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1F0993-86E7-4A54-9456-C63A5711A192}" type="slidenum">
              <a:rPr lang="en-US" smtClean="0"/>
              <a:t>‹#›</a:t>
            </a:fld>
            <a:endParaRPr lang="en-US"/>
          </a:p>
        </p:txBody>
      </p:sp>
    </p:spTree>
    <p:extLst>
      <p:ext uri="{BB962C8B-B14F-4D97-AF65-F5344CB8AC3E}">
        <p14:creationId xmlns:p14="http://schemas.microsoft.com/office/powerpoint/2010/main" val="7686959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58046BC-3E53-4EAF-A691-6E70FDC2D870}" type="datetimeFigureOut">
              <a:rPr lang="en-US" smtClean="0"/>
              <a:t>4/3/2023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1F0993-86E7-4A54-9456-C63A5711A192}" type="slidenum">
              <a:rPr lang="en-US" smtClean="0"/>
              <a:t>‹#›</a:t>
            </a:fld>
            <a:endParaRPr lang="en-US"/>
          </a:p>
        </p:txBody>
      </p:sp>
    </p:spTree>
    <p:extLst>
      <p:ext uri="{BB962C8B-B14F-4D97-AF65-F5344CB8AC3E}">
        <p14:creationId xmlns:p14="http://schemas.microsoft.com/office/powerpoint/2010/main" val="15446559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58046BC-3E53-4EAF-A691-6E70FDC2D870}" type="datetimeFigureOut">
              <a:rPr lang="en-US" smtClean="0"/>
              <a:t>4/3/2023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1F0993-86E7-4A54-9456-C63A5711A192}" type="slidenum">
              <a:rPr lang="en-US" smtClean="0"/>
              <a:t>‹#›</a:t>
            </a:fld>
            <a:endParaRPr lang="en-US"/>
          </a:p>
        </p:txBody>
      </p:sp>
    </p:spTree>
    <p:extLst>
      <p:ext uri="{BB962C8B-B14F-4D97-AF65-F5344CB8AC3E}">
        <p14:creationId xmlns:p14="http://schemas.microsoft.com/office/powerpoint/2010/main" val="31127290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8046BC-3E53-4EAF-A691-6E70FDC2D870}" type="datetimeFigureOut">
              <a:rPr lang="en-US" smtClean="0"/>
              <a:t>4/3/2023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1F0993-86E7-4A54-9456-C63A5711A192}" type="slidenum">
              <a:rPr lang="en-US" smtClean="0"/>
              <a:t>‹#›</a:t>
            </a:fld>
            <a:endParaRPr lang="en-US"/>
          </a:p>
        </p:txBody>
      </p:sp>
    </p:spTree>
    <p:extLst>
      <p:ext uri="{BB962C8B-B14F-4D97-AF65-F5344CB8AC3E}">
        <p14:creationId xmlns:p14="http://schemas.microsoft.com/office/powerpoint/2010/main" val="23474047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8046BC-3E53-4EAF-A691-6E70FDC2D870}" type="datetimeFigureOut">
              <a:rPr lang="en-US" smtClean="0"/>
              <a:t>4/3/2023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1F0993-86E7-4A54-9456-C63A5711A192}" type="slidenum">
              <a:rPr lang="en-US" smtClean="0"/>
              <a:t>‹#›</a:t>
            </a:fld>
            <a:endParaRPr lang="en-US"/>
          </a:p>
        </p:txBody>
      </p:sp>
    </p:spTree>
    <p:extLst>
      <p:ext uri="{BB962C8B-B14F-4D97-AF65-F5344CB8AC3E}">
        <p14:creationId xmlns:p14="http://schemas.microsoft.com/office/powerpoint/2010/main" val="18970546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8046BC-3E53-4EAF-A691-6E70FDC2D870}" type="datetimeFigureOut">
              <a:rPr lang="en-US" smtClean="0"/>
              <a:t>4/3/2023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1F0993-86E7-4A54-9456-C63A5711A192}" type="slidenum">
              <a:rPr lang="en-US" smtClean="0"/>
              <a:t>‹#›</a:t>
            </a:fld>
            <a:endParaRPr lang="en-US"/>
          </a:p>
        </p:txBody>
      </p:sp>
    </p:spTree>
    <p:extLst>
      <p:ext uri="{BB962C8B-B14F-4D97-AF65-F5344CB8AC3E}">
        <p14:creationId xmlns:p14="http://schemas.microsoft.com/office/powerpoint/2010/main" val="40889593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8046BC-3E53-4EAF-A691-6E70FDC2D870}" type="datetimeFigureOut">
              <a:rPr lang="en-US" smtClean="0"/>
              <a:t>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1F0993-86E7-4A54-9456-C63A5711A192}" type="slidenum">
              <a:rPr lang="en-US" smtClean="0"/>
              <a:t>‹#›</a:t>
            </a:fld>
            <a:endParaRPr lang="en-US"/>
          </a:p>
        </p:txBody>
      </p:sp>
    </p:spTree>
    <p:extLst>
      <p:ext uri="{BB962C8B-B14F-4D97-AF65-F5344CB8AC3E}">
        <p14:creationId xmlns:p14="http://schemas.microsoft.com/office/powerpoint/2010/main" val="13097522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8046BC-3E53-4EAF-A691-6E70FDC2D870}" type="datetimeFigureOut">
              <a:rPr lang="en-US" smtClean="0"/>
              <a:t>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1F0993-86E7-4A54-9456-C63A5711A192}" type="slidenum">
              <a:rPr lang="en-US" smtClean="0"/>
              <a:t>‹#›</a:t>
            </a:fld>
            <a:endParaRPr lang="en-US"/>
          </a:p>
        </p:txBody>
      </p:sp>
    </p:spTree>
    <p:extLst>
      <p:ext uri="{BB962C8B-B14F-4D97-AF65-F5344CB8AC3E}">
        <p14:creationId xmlns:p14="http://schemas.microsoft.com/office/powerpoint/2010/main" val="32745426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17005410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3457500"/>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2023/4/3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83906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9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6882467"/>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6503482"/>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4985228"/>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09941570"/>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2038720"/>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754292"/>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458172"/>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9492274"/>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2282781"/>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0" y="4286200"/>
            <a:ext cx="12191539" cy="4374933"/>
            <a:chOff x="0" y="3214650"/>
            <a:chExt cx="9143654" cy="3281200"/>
          </a:xfrm>
        </p:grpSpPr>
        <p:sp>
          <p:nvSpPr>
            <p:cNvPr id="10" name="Google Shape;10;p2"/>
            <p:cNvSpPr/>
            <p:nvPr/>
          </p:nvSpPr>
          <p:spPr>
            <a:xfrm>
              <a:off x="7800" y="3214650"/>
              <a:ext cx="9129022" cy="1326015"/>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 name="Google Shape;27;p2"/>
          <p:cNvSpPr txBox="1">
            <a:spLocks noGrp="1"/>
          </p:cNvSpPr>
          <p:nvPr>
            <p:ph type="ctrTitle"/>
          </p:nvPr>
        </p:nvSpPr>
        <p:spPr>
          <a:xfrm>
            <a:off x="6096000" y="1952500"/>
            <a:ext cx="5136000" cy="2104800"/>
          </a:xfrm>
          <a:prstGeom prst="rect">
            <a:avLst/>
          </a:prstGeom>
          <a:noFill/>
        </p:spPr>
        <p:txBody>
          <a:bodyPr spcFirstLastPara="1" wrap="square" lIns="91425" tIns="91425" rIns="91425" bIns="91425" anchor="ctr" anchorCtr="0">
            <a:noAutofit/>
          </a:bodyPr>
          <a:lstStyle>
            <a:lvl1pPr lvl="0">
              <a:lnSpc>
                <a:spcPct val="90000"/>
              </a:lnSpc>
              <a:spcBef>
                <a:spcPts val="0"/>
              </a:spcBef>
              <a:spcAft>
                <a:spcPts val="0"/>
              </a:spcAft>
              <a:buClr>
                <a:schemeClr val="accent2"/>
              </a:buClr>
              <a:buSzPts val="5200"/>
              <a:buNone/>
              <a:defRPr sz="8266" b="1">
                <a:solidFill>
                  <a:schemeClr val="accent2"/>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28" name="Google Shape;28;p2"/>
          <p:cNvSpPr txBox="1">
            <a:spLocks noGrp="1"/>
          </p:cNvSpPr>
          <p:nvPr>
            <p:ph type="subTitle" idx="1"/>
          </p:nvPr>
        </p:nvSpPr>
        <p:spPr>
          <a:xfrm>
            <a:off x="6096000" y="4428333"/>
            <a:ext cx="4890000" cy="631600"/>
          </a:xfrm>
          <a:prstGeom prst="rect">
            <a:avLst/>
          </a:prstGeom>
          <a:noFill/>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29" name="Google Shape;29;p2"/>
          <p:cNvGrpSpPr/>
          <p:nvPr/>
        </p:nvGrpSpPr>
        <p:grpSpPr>
          <a:xfrm rot="343916">
            <a:off x="9651562" y="-696589"/>
            <a:ext cx="3558061" cy="5354273"/>
            <a:chOff x="5219200" y="-59750"/>
            <a:chExt cx="3222725" cy="4849650"/>
          </a:xfrm>
        </p:grpSpPr>
        <p:sp>
          <p:nvSpPr>
            <p:cNvPr id="30" name="Google Shape;30;p2"/>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 name="Google Shape;52;p2"/>
          <p:cNvGrpSpPr/>
          <p:nvPr/>
        </p:nvGrpSpPr>
        <p:grpSpPr>
          <a:xfrm rot="10800000">
            <a:off x="1898855" y="-3784712"/>
            <a:ext cx="3557888" cy="5354013"/>
            <a:chOff x="5219200" y="-59750"/>
            <a:chExt cx="3222725" cy="4849650"/>
          </a:xfrm>
        </p:grpSpPr>
        <p:sp>
          <p:nvSpPr>
            <p:cNvPr id="53" name="Google Shape;53;p2"/>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 name="Google Shape;75;p2"/>
          <p:cNvSpPr/>
          <p:nvPr/>
        </p:nvSpPr>
        <p:spPr>
          <a:xfrm>
            <a:off x="448000" y="-139700"/>
            <a:ext cx="1170800" cy="2504000"/>
          </a:xfrm>
          <a:prstGeom prst="rect">
            <a:avLst/>
          </a:prstGeom>
          <a:solidFill>
            <a:schemeClr val="accent4"/>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84181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2023/4/3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618764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6"/>
        <p:cNvGrpSpPr/>
        <p:nvPr/>
      </p:nvGrpSpPr>
      <p:grpSpPr>
        <a:xfrm>
          <a:off x="0" y="0"/>
          <a:ext cx="0" cy="0"/>
          <a:chOff x="0" y="0"/>
          <a:chExt cx="0" cy="0"/>
        </a:xfrm>
      </p:grpSpPr>
      <p:sp>
        <p:nvSpPr>
          <p:cNvPr id="77" name="Google Shape;77;p3"/>
          <p:cNvSpPr/>
          <p:nvPr/>
        </p:nvSpPr>
        <p:spPr>
          <a:xfrm>
            <a:off x="-63500" y="4673600"/>
            <a:ext cx="12395200" cy="2311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3"/>
          <p:cNvSpPr txBox="1">
            <a:spLocks noGrp="1"/>
          </p:cNvSpPr>
          <p:nvPr>
            <p:ph type="title"/>
          </p:nvPr>
        </p:nvSpPr>
        <p:spPr>
          <a:xfrm>
            <a:off x="1223000" y="2293000"/>
            <a:ext cx="4876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9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9" name="Google Shape;79;p3"/>
          <p:cNvSpPr txBox="1">
            <a:spLocks noGrp="1"/>
          </p:cNvSpPr>
          <p:nvPr>
            <p:ph type="title" idx="2" hasCustomPrompt="1"/>
          </p:nvPr>
        </p:nvSpPr>
        <p:spPr>
          <a:xfrm>
            <a:off x="1899200" y="1142417"/>
            <a:ext cx="3524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333" b="1">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0" name="Google Shape;80;p3"/>
          <p:cNvSpPr txBox="1">
            <a:spLocks noGrp="1"/>
          </p:cNvSpPr>
          <p:nvPr>
            <p:ph type="subTitle" idx="1"/>
          </p:nvPr>
        </p:nvSpPr>
        <p:spPr>
          <a:xfrm>
            <a:off x="1743400" y="3388933"/>
            <a:ext cx="3836000" cy="8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1" name="Google Shape;81;p3"/>
          <p:cNvGrpSpPr/>
          <p:nvPr/>
        </p:nvGrpSpPr>
        <p:grpSpPr>
          <a:xfrm rot="10800000">
            <a:off x="-1658679" y="-3721212"/>
            <a:ext cx="3557888" cy="5354013"/>
            <a:chOff x="5219200" y="-59750"/>
            <a:chExt cx="3222725" cy="4849650"/>
          </a:xfrm>
        </p:grpSpPr>
        <p:sp>
          <p:nvSpPr>
            <p:cNvPr id="82" name="Google Shape;82;p3"/>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3"/>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3"/>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267909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4"/>
        <p:cNvGrpSpPr/>
        <p:nvPr/>
      </p:nvGrpSpPr>
      <p:grpSpPr>
        <a:xfrm>
          <a:off x="0" y="0"/>
          <a:ext cx="0" cy="0"/>
          <a:chOff x="0" y="0"/>
          <a:chExt cx="0" cy="0"/>
        </a:xfrm>
      </p:grpSpPr>
      <p:sp>
        <p:nvSpPr>
          <p:cNvPr id="105" name="Google Shape;105;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960000" y="1483600"/>
            <a:ext cx="9047600" cy="4506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600"/>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07" name="Google Shape;107;p4"/>
          <p:cNvSpPr/>
          <p:nvPr/>
        </p:nvSpPr>
        <p:spPr>
          <a:xfrm>
            <a:off x="-63500" y="6129533"/>
            <a:ext cx="12395200" cy="855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069852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7"/>
        <p:cNvGrpSpPr/>
        <p:nvPr/>
      </p:nvGrpSpPr>
      <p:grpSpPr>
        <a:xfrm>
          <a:off x="0" y="0"/>
          <a:ext cx="0" cy="0"/>
          <a:chOff x="0" y="0"/>
          <a:chExt cx="0" cy="0"/>
        </a:xfrm>
      </p:grpSpPr>
      <p:sp>
        <p:nvSpPr>
          <p:cNvPr id="188" name="Google Shape;188;p7"/>
          <p:cNvSpPr txBox="1">
            <a:spLocks noGrp="1"/>
          </p:cNvSpPr>
          <p:nvPr>
            <p:ph type="title"/>
          </p:nvPr>
        </p:nvSpPr>
        <p:spPr>
          <a:xfrm>
            <a:off x="6110033" y="1315193"/>
            <a:ext cx="4862800" cy="1187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9" name="Google Shape;189;p7"/>
          <p:cNvSpPr txBox="1">
            <a:spLocks noGrp="1"/>
          </p:cNvSpPr>
          <p:nvPr>
            <p:ph type="body" idx="1"/>
          </p:nvPr>
        </p:nvSpPr>
        <p:spPr>
          <a:xfrm>
            <a:off x="6110033" y="2626967"/>
            <a:ext cx="4862800" cy="27968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14856" rtl="0">
              <a:spcBef>
                <a:spcPts val="0"/>
              </a:spcBef>
              <a:spcAft>
                <a:spcPts val="0"/>
              </a:spcAft>
              <a:buSzPts val="1300"/>
              <a:buChar char="■"/>
              <a:defRPr sz="1733"/>
            </a:lvl3pPr>
            <a:lvl4pPr marL="2438339" lvl="3" indent="-414856" rtl="0">
              <a:spcBef>
                <a:spcPts val="0"/>
              </a:spcBef>
              <a:spcAft>
                <a:spcPts val="0"/>
              </a:spcAft>
              <a:buSzPts val="1300"/>
              <a:buChar char="●"/>
              <a:defRPr sz="1733"/>
            </a:lvl4pPr>
            <a:lvl5pPr marL="3047924" lvl="4" indent="-414856" rtl="0">
              <a:spcBef>
                <a:spcPts val="0"/>
              </a:spcBef>
              <a:spcAft>
                <a:spcPts val="0"/>
              </a:spcAft>
              <a:buSzPts val="1300"/>
              <a:buChar char="○"/>
              <a:defRPr sz="1733"/>
            </a:lvl5pPr>
            <a:lvl6pPr marL="3657509" lvl="5" indent="-414856" rtl="0">
              <a:spcBef>
                <a:spcPts val="0"/>
              </a:spcBef>
              <a:spcAft>
                <a:spcPts val="0"/>
              </a:spcAft>
              <a:buSzPts val="1300"/>
              <a:buChar char="■"/>
              <a:defRPr sz="1733"/>
            </a:lvl6pPr>
            <a:lvl7pPr marL="4267093" lvl="6" indent="-414856" rtl="0">
              <a:spcBef>
                <a:spcPts val="0"/>
              </a:spcBef>
              <a:spcAft>
                <a:spcPts val="0"/>
              </a:spcAft>
              <a:buSzPts val="1300"/>
              <a:buChar char="●"/>
              <a:defRPr sz="1733"/>
            </a:lvl7pPr>
            <a:lvl8pPr marL="4876678" lvl="7" indent="-414856" rtl="0">
              <a:spcBef>
                <a:spcPts val="0"/>
              </a:spcBef>
              <a:spcAft>
                <a:spcPts val="0"/>
              </a:spcAft>
              <a:buSzPts val="1300"/>
              <a:buChar char="○"/>
              <a:defRPr sz="1733"/>
            </a:lvl8pPr>
            <a:lvl9pPr marL="5486263" lvl="8" indent="-414856" rtl="0">
              <a:spcBef>
                <a:spcPts val="0"/>
              </a:spcBef>
              <a:spcAft>
                <a:spcPts val="0"/>
              </a:spcAft>
              <a:buSzPts val="1300"/>
              <a:buChar char="■"/>
              <a:defRPr sz="1733"/>
            </a:lvl9pPr>
          </a:lstStyle>
          <a:p>
            <a:endParaRPr/>
          </a:p>
        </p:txBody>
      </p:sp>
      <p:sp>
        <p:nvSpPr>
          <p:cNvPr id="190" name="Google Shape;190;p7"/>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1" name="Google Shape;191;p7"/>
          <p:cNvGrpSpPr/>
          <p:nvPr/>
        </p:nvGrpSpPr>
        <p:grpSpPr>
          <a:xfrm>
            <a:off x="9256367" y="-1275767"/>
            <a:ext cx="4296967" cy="6466200"/>
            <a:chOff x="5219200" y="-59750"/>
            <a:chExt cx="3222725" cy="4849650"/>
          </a:xfrm>
        </p:grpSpPr>
        <p:sp>
          <p:nvSpPr>
            <p:cNvPr id="192" name="Google Shape;192;p7"/>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7"/>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7"/>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7"/>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7"/>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7"/>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7"/>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7"/>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7"/>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7"/>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7"/>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7"/>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7"/>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7"/>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7"/>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7"/>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7"/>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7"/>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7"/>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7"/>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7"/>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7"/>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027437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7"/>
        <p:cNvGrpSpPr/>
        <p:nvPr/>
      </p:nvGrpSpPr>
      <p:grpSpPr>
        <a:xfrm>
          <a:off x="0" y="0"/>
          <a:ext cx="0" cy="0"/>
          <a:chOff x="0" y="0"/>
          <a:chExt cx="0" cy="0"/>
        </a:xfrm>
      </p:grpSpPr>
      <p:sp>
        <p:nvSpPr>
          <p:cNvPr id="258" name="Google Shape;258;p9"/>
          <p:cNvSpPr txBox="1">
            <a:spLocks noGrp="1"/>
          </p:cNvSpPr>
          <p:nvPr>
            <p:ph type="title"/>
          </p:nvPr>
        </p:nvSpPr>
        <p:spPr>
          <a:xfrm>
            <a:off x="5398000" y="2174736"/>
            <a:ext cx="58244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59" name="Google Shape;259;p9"/>
          <p:cNvSpPr txBox="1">
            <a:spLocks noGrp="1"/>
          </p:cNvSpPr>
          <p:nvPr>
            <p:ph type="subTitle" idx="1"/>
          </p:nvPr>
        </p:nvSpPr>
        <p:spPr>
          <a:xfrm>
            <a:off x="5515667" y="3237167"/>
            <a:ext cx="5706800" cy="1465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0" name="Google Shape;260;p9"/>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1" name="Google Shape;261;p9"/>
          <p:cNvGrpSpPr/>
          <p:nvPr/>
        </p:nvGrpSpPr>
        <p:grpSpPr>
          <a:xfrm>
            <a:off x="9256367" y="-1275767"/>
            <a:ext cx="4296967" cy="6466200"/>
            <a:chOff x="5219200" y="-59750"/>
            <a:chExt cx="3222725" cy="4849650"/>
          </a:xfrm>
        </p:grpSpPr>
        <p:sp>
          <p:nvSpPr>
            <p:cNvPr id="262" name="Google Shape;262;p9"/>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9"/>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9"/>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9"/>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9"/>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9"/>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9"/>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9"/>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9"/>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9"/>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9"/>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9"/>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9"/>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9"/>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9"/>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9"/>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9"/>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9"/>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9"/>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9"/>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9"/>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9"/>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4" name="Google Shape;284;p9"/>
          <p:cNvGrpSpPr/>
          <p:nvPr/>
        </p:nvGrpSpPr>
        <p:grpSpPr>
          <a:xfrm rot="10800000">
            <a:off x="1713621" y="-3390312"/>
            <a:ext cx="3557888" cy="5354013"/>
            <a:chOff x="5219200" y="-59750"/>
            <a:chExt cx="3222725" cy="4849650"/>
          </a:xfrm>
        </p:grpSpPr>
        <p:sp>
          <p:nvSpPr>
            <p:cNvPr id="285" name="Google Shape;285;p9"/>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9"/>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9"/>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9"/>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9"/>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9"/>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9"/>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9"/>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9"/>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9"/>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9"/>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9"/>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9"/>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9"/>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9"/>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9"/>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9"/>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9"/>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9"/>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9"/>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9"/>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9"/>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644008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77"/>
        <p:cNvGrpSpPr/>
        <p:nvPr/>
      </p:nvGrpSpPr>
      <p:grpSpPr>
        <a:xfrm>
          <a:off x="0" y="0"/>
          <a:ext cx="0" cy="0"/>
          <a:chOff x="0" y="0"/>
          <a:chExt cx="0" cy="0"/>
        </a:xfrm>
      </p:grpSpPr>
      <p:sp>
        <p:nvSpPr>
          <p:cNvPr id="378" name="Google Shape;378;p13"/>
          <p:cNvSpPr txBox="1">
            <a:spLocks noGrp="1"/>
          </p:cNvSpPr>
          <p:nvPr>
            <p:ph type="subTitle" idx="1"/>
          </p:nvPr>
        </p:nvSpPr>
        <p:spPr>
          <a:xfrm>
            <a:off x="4030771" y="1870200"/>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79" name="Google Shape;379;p13"/>
          <p:cNvSpPr txBox="1">
            <a:spLocks noGrp="1"/>
          </p:cNvSpPr>
          <p:nvPr>
            <p:ph type="subTitle" idx="2"/>
          </p:nvPr>
        </p:nvSpPr>
        <p:spPr>
          <a:xfrm>
            <a:off x="4029101" y="2326500"/>
            <a:ext cx="2966800" cy="832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0" name="Google Shape;380;p13"/>
          <p:cNvSpPr txBox="1">
            <a:spLocks noGrp="1"/>
          </p:cNvSpPr>
          <p:nvPr>
            <p:ph type="title" hasCustomPrompt="1"/>
          </p:nvPr>
        </p:nvSpPr>
        <p:spPr>
          <a:xfrm>
            <a:off x="3067501" y="1870200"/>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1" name="Google Shape;381;p13"/>
          <p:cNvSpPr txBox="1">
            <a:spLocks noGrp="1"/>
          </p:cNvSpPr>
          <p:nvPr>
            <p:ph type="subTitle" idx="3"/>
          </p:nvPr>
        </p:nvSpPr>
        <p:spPr>
          <a:xfrm>
            <a:off x="4029101" y="3469167"/>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2" name="Google Shape;382;p13"/>
          <p:cNvSpPr txBox="1">
            <a:spLocks noGrp="1"/>
          </p:cNvSpPr>
          <p:nvPr>
            <p:ph type="subTitle" idx="4"/>
          </p:nvPr>
        </p:nvSpPr>
        <p:spPr>
          <a:xfrm>
            <a:off x="4029101" y="3923329"/>
            <a:ext cx="2952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3" name="Google Shape;383;p13"/>
          <p:cNvSpPr txBox="1">
            <a:spLocks noGrp="1"/>
          </p:cNvSpPr>
          <p:nvPr>
            <p:ph type="title" idx="5" hasCustomPrompt="1"/>
          </p:nvPr>
        </p:nvSpPr>
        <p:spPr>
          <a:xfrm>
            <a:off x="3067501" y="3469167"/>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4" name="Google Shape;384;p13"/>
          <p:cNvSpPr txBox="1">
            <a:spLocks noGrp="1"/>
          </p:cNvSpPr>
          <p:nvPr>
            <p:ph type="subTitle" idx="6"/>
          </p:nvPr>
        </p:nvSpPr>
        <p:spPr>
          <a:xfrm>
            <a:off x="8268301" y="1870200"/>
            <a:ext cx="29528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5" name="Google Shape;385;p13"/>
          <p:cNvSpPr txBox="1">
            <a:spLocks noGrp="1"/>
          </p:cNvSpPr>
          <p:nvPr>
            <p:ph type="subTitle" idx="7"/>
          </p:nvPr>
        </p:nvSpPr>
        <p:spPr>
          <a:xfrm>
            <a:off x="8266635" y="2326500"/>
            <a:ext cx="2966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6" name="Google Shape;386;p13"/>
          <p:cNvSpPr txBox="1">
            <a:spLocks noGrp="1"/>
          </p:cNvSpPr>
          <p:nvPr>
            <p:ph type="title" idx="8" hasCustomPrompt="1"/>
          </p:nvPr>
        </p:nvSpPr>
        <p:spPr>
          <a:xfrm>
            <a:off x="7305035" y="1868100"/>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7" name="Google Shape;387;p13"/>
          <p:cNvSpPr txBox="1">
            <a:spLocks noGrp="1"/>
          </p:cNvSpPr>
          <p:nvPr>
            <p:ph type="subTitle" idx="9"/>
          </p:nvPr>
        </p:nvSpPr>
        <p:spPr>
          <a:xfrm>
            <a:off x="8268304" y="3469167"/>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8" name="Google Shape;388;p13"/>
          <p:cNvSpPr txBox="1">
            <a:spLocks noGrp="1"/>
          </p:cNvSpPr>
          <p:nvPr>
            <p:ph type="subTitle" idx="13"/>
          </p:nvPr>
        </p:nvSpPr>
        <p:spPr>
          <a:xfrm>
            <a:off x="8268368" y="3923332"/>
            <a:ext cx="2952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9" name="Google Shape;389;p13"/>
          <p:cNvSpPr txBox="1">
            <a:spLocks noGrp="1"/>
          </p:cNvSpPr>
          <p:nvPr>
            <p:ph type="title" idx="14" hasCustomPrompt="1"/>
          </p:nvPr>
        </p:nvSpPr>
        <p:spPr>
          <a:xfrm>
            <a:off x="7305035" y="3469167"/>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90" name="Google Shape;390;p13"/>
          <p:cNvSpPr txBox="1">
            <a:spLocks noGrp="1"/>
          </p:cNvSpPr>
          <p:nvPr>
            <p:ph type="title" idx="15"/>
          </p:nvPr>
        </p:nvSpPr>
        <p:spPr>
          <a:xfrm>
            <a:off x="3067500" y="720000"/>
            <a:ext cx="81644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91" name="Google Shape;391;p13"/>
          <p:cNvGrpSpPr/>
          <p:nvPr/>
        </p:nvGrpSpPr>
        <p:grpSpPr>
          <a:xfrm>
            <a:off x="-1322682" y="-182699"/>
            <a:ext cx="4462100" cy="6413500"/>
            <a:chOff x="-798375" y="146950"/>
            <a:chExt cx="3346575" cy="4810125"/>
          </a:xfrm>
        </p:grpSpPr>
        <p:sp>
          <p:nvSpPr>
            <p:cNvPr id="392" name="Google Shape;392;p13"/>
            <p:cNvSpPr/>
            <p:nvPr/>
          </p:nvSpPr>
          <p:spPr>
            <a:xfrm>
              <a:off x="-798375" y="357450"/>
              <a:ext cx="3042625" cy="3523625"/>
            </a:xfrm>
            <a:custGeom>
              <a:avLst/>
              <a:gdLst/>
              <a:ahLst/>
              <a:cxnLst/>
              <a:rect l="l" t="t" r="r" b="b"/>
              <a:pathLst>
                <a:path w="121705" h="140945" extrusionOk="0">
                  <a:moveTo>
                    <a:pt x="119151" y="0"/>
                  </a:moveTo>
                  <a:cubicBezTo>
                    <a:pt x="71947" y="38147"/>
                    <a:pt x="31399" y="84743"/>
                    <a:pt x="0" y="136993"/>
                  </a:cubicBezTo>
                  <a:lnTo>
                    <a:pt x="6718" y="140944"/>
                  </a:lnTo>
                  <a:cubicBezTo>
                    <a:pt x="36566" y="88846"/>
                    <a:pt x="75655" y="41916"/>
                    <a:pt x="121705" y="3070"/>
                  </a:cubicBezTo>
                  <a:lnTo>
                    <a:pt x="119151" y="0"/>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3"/>
            <p:cNvSpPr/>
            <p:nvPr/>
          </p:nvSpPr>
          <p:spPr>
            <a:xfrm>
              <a:off x="526875" y="1282225"/>
              <a:ext cx="205200" cy="341975"/>
            </a:xfrm>
            <a:custGeom>
              <a:avLst/>
              <a:gdLst/>
              <a:ahLst/>
              <a:cxnLst/>
              <a:rect l="l" t="t" r="r" b="b"/>
              <a:pathLst>
                <a:path w="8208" h="13679" extrusionOk="0">
                  <a:moveTo>
                    <a:pt x="0" y="0"/>
                  </a:moveTo>
                  <a:lnTo>
                    <a:pt x="0" y="0"/>
                  </a:lnTo>
                  <a:cubicBezTo>
                    <a:pt x="943" y="8876"/>
                    <a:pt x="8207" y="13678"/>
                    <a:pt x="8207" y="13678"/>
                  </a:cubicBezTo>
                  <a:cubicBezTo>
                    <a:pt x="4803" y="6140"/>
                    <a:pt x="0"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3"/>
            <p:cNvSpPr/>
            <p:nvPr/>
          </p:nvSpPr>
          <p:spPr>
            <a:xfrm>
              <a:off x="696325" y="1064900"/>
              <a:ext cx="202925" cy="477225"/>
            </a:xfrm>
            <a:custGeom>
              <a:avLst/>
              <a:gdLst/>
              <a:ahLst/>
              <a:cxnLst/>
              <a:rect l="l" t="t" r="r" b="b"/>
              <a:pathLst>
                <a:path w="8117" h="19089" extrusionOk="0">
                  <a:moveTo>
                    <a:pt x="8116" y="0"/>
                  </a:moveTo>
                  <a:cubicBezTo>
                    <a:pt x="1" y="8025"/>
                    <a:pt x="973" y="19089"/>
                    <a:pt x="973" y="19089"/>
                  </a:cubicBezTo>
                  <a:cubicBezTo>
                    <a:pt x="5776" y="9697"/>
                    <a:pt x="8116" y="31"/>
                    <a:pt x="811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3"/>
            <p:cNvSpPr/>
            <p:nvPr/>
          </p:nvSpPr>
          <p:spPr>
            <a:xfrm>
              <a:off x="466075" y="1572500"/>
              <a:ext cx="114775" cy="427850"/>
            </a:xfrm>
            <a:custGeom>
              <a:avLst/>
              <a:gdLst/>
              <a:ahLst/>
              <a:cxnLst/>
              <a:rect l="l" t="t" r="r" b="b"/>
              <a:pathLst>
                <a:path w="4591" h="17114" extrusionOk="0">
                  <a:moveTo>
                    <a:pt x="3496" y="1"/>
                  </a:moveTo>
                  <a:lnTo>
                    <a:pt x="3496" y="1"/>
                  </a:lnTo>
                  <a:cubicBezTo>
                    <a:pt x="1" y="9423"/>
                    <a:pt x="2128" y="17113"/>
                    <a:pt x="2128" y="17113"/>
                  </a:cubicBezTo>
                  <a:cubicBezTo>
                    <a:pt x="4590" y="9393"/>
                    <a:pt x="3527" y="1"/>
                    <a:pt x="3496"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3"/>
            <p:cNvSpPr/>
            <p:nvPr/>
          </p:nvSpPr>
          <p:spPr>
            <a:xfrm>
              <a:off x="716850" y="1245000"/>
              <a:ext cx="260675" cy="296375"/>
            </a:xfrm>
            <a:custGeom>
              <a:avLst/>
              <a:gdLst/>
              <a:ahLst/>
              <a:cxnLst/>
              <a:rect l="l" t="t" r="r" b="b"/>
              <a:pathLst>
                <a:path w="10427" h="11855" extrusionOk="0">
                  <a:moveTo>
                    <a:pt x="10365" y="0"/>
                  </a:moveTo>
                  <a:lnTo>
                    <a:pt x="10365" y="0"/>
                  </a:lnTo>
                  <a:cubicBezTo>
                    <a:pt x="2614" y="5046"/>
                    <a:pt x="0" y="11854"/>
                    <a:pt x="0" y="11854"/>
                  </a:cubicBezTo>
                  <a:cubicBezTo>
                    <a:pt x="6049" y="7477"/>
                    <a:pt x="10426" y="0"/>
                    <a:pt x="1036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3"/>
            <p:cNvSpPr/>
            <p:nvPr/>
          </p:nvSpPr>
          <p:spPr>
            <a:xfrm>
              <a:off x="1866550" y="770650"/>
              <a:ext cx="681650" cy="194725"/>
            </a:xfrm>
            <a:custGeom>
              <a:avLst/>
              <a:gdLst/>
              <a:ahLst/>
              <a:cxnLst/>
              <a:rect l="l" t="t" r="r" b="b"/>
              <a:pathLst>
                <a:path w="27266" h="7789" extrusionOk="0">
                  <a:moveTo>
                    <a:pt x="21895" y="0"/>
                  </a:moveTo>
                  <a:cubicBezTo>
                    <a:pt x="9088" y="0"/>
                    <a:pt x="1" y="7789"/>
                    <a:pt x="1" y="7789"/>
                  </a:cubicBezTo>
                  <a:cubicBezTo>
                    <a:pt x="14469" y="5661"/>
                    <a:pt x="27266" y="463"/>
                    <a:pt x="27266" y="463"/>
                  </a:cubicBezTo>
                  <a:cubicBezTo>
                    <a:pt x="25417" y="142"/>
                    <a:pt x="23622" y="0"/>
                    <a:pt x="2189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3"/>
            <p:cNvSpPr/>
            <p:nvPr/>
          </p:nvSpPr>
          <p:spPr>
            <a:xfrm>
              <a:off x="1536000" y="1066425"/>
              <a:ext cx="288800" cy="164900"/>
            </a:xfrm>
            <a:custGeom>
              <a:avLst/>
              <a:gdLst/>
              <a:ahLst/>
              <a:cxnLst/>
              <a:rect l="l" t="t" r="r" b="b"/>
              <a:pathLst>
                <a:path w="11552" h="6596" extrusionOk="0">
                  <a:moveTo>
                    <a:pt x="1" y="0"/>
                  </a:moveTo>
                  <a:lnTo>
                    <a:pt x="1" y="0"/>
                  </a:lnTo>
                  <a:cubicBezTo>
                    <a:pt x="4591" y="4256"/>
                    <a:pt x="11551" y="6596"/>
                    <a:pt x="11551" y="6596"/>
                  </a:cubicBezTo>
                  <a:cubicBezTo>
                    <a:pt x="6080" y="1034"/>
                    <a:pt x="1" y="0"/>
                    <a:pt x="1"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3"/>
            <p:cNvSpPr/>
            <p:nvPr/>
          </p:nvSpPr>
          <p:spPr>
            <a:xfrm>
              <a:off x="1905325" y="969150"/>
              <a:ext cx="429350" cy="240900"/>
            </a:xfrm>
            <a:custGeom>
              <a:avLst/>
              <a:gdLst/>
              <a:ahLst/>
              <a:cxnLst/>
              <a:rect l="l" t="t" r="r" b="b"/>
              <a:pathLst>
                <a:path w="17174" h="9636" extrusionOk="0">
                  <a:moveTo>
                    <a:pt x="0" y="0"/>
                  </a:moveTo>
                  <a:cubicBezTo>
                    <a:pt x="7478" y="5593"/>
                    <a:pt x="17174" y="9636"/>
                    <a:pt x="17174" y="9636"/>
                  </a:cubicBezTo>
                  <a:cubicBezTo>
                    <a:pt x="9423" y="1156"/>
                    <a:pt x="1"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3"/>
            <p:cNvSpPr/>
            <p:nvPr/>
          </p:nvSpPr>
          <p:spPr>
            <a:xfrm>
              <a:off x="1481300" y="957750"/>
              <a:ext cx="848825" cy="130725"/>
            </a:xfrm>
            <a:custGeom>
              <a:avLst/>
              <a:gdLst/>
              <a:ahLst/>
              <a:cxnLst/>
              <a:rect l="l" t="t" r="r" b="b"/>
              <a:pathLst>
                <a:path w="33953" h="5229" extrusionOk="0">
                  <a:moveTo>
                    <a:pt x="15411" y="1"/>
                  </a:moveTo>
                  <a:lnTo>
                    <a:pt x="15350" y="61"/>
                  </a:lnTo>
                  <a:cubicBezTo>
                    <a:pt x="10396" y="2037"/>
                    <a:pt x="5228" y="3618"/>
                    <a:pt x="0" y="4833"/>
                  </a:cubicBezTo>
                  <a:lnTo>
                    <a:pt x="92" y="5229"/>
                  </a:lnTo>
                  <a:cubicBezTo>
                    <a:pt x="5289" y="4013"/>
                    <a:pt x="10456" y="2402"/>
                    <a:pt x="15441" y="426"/>
                  </a:cubicBezTo>
                  <a:lnTo>
                    <a:pt x="33861" y="4074"/>
                  </a:lnTo>
                  <a:lnTo>
                    <a:pt x="33952" y="3709"/>
                  </a:lnTo>
                  <a:lnTo>
                    <a:pt x="15411"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3"/>
            <p:cNvSpPr/>
            <p:nvPr/>
          </p:nvSpPr>
          <p:spPr>
            <a:xfrm>
              <a:off x="503325" y="1219925"/>
              <a:ext cx="231775" cy="781950"/>
            </a:xfrm>
            <a:custGeom>
              <a:avLst/>
              <a:gdLst/>
              <a:ahLst/>
              <a:cxnLst/>
              <a:rect l="l" t="t" r="r" b="b"/>
              <a:pathLst>
                <a:path w="9271" h="31278" extrusionOk="0">
                  <a:moveTo>
                    <a:pt x="7599" y="0"/>
                  </a:moveTo>
                  <a:cubicBezTo>
                    <a:pt x="7781" y="5137"/>
                    <a:pt x="8055" y="10608"/>
                    <a:pt x="8876" y="15927"/>
                  </a:cubicBezTo>
                  <a:lnTo>
                    <a:pt x="0" y="31095"/>
                  </a:lnTo>
                  <a:lnTo>
                    <a:pt x="334" y="31277"/>
                  </a:lnTo>
                  <a:lnTo>
                    <a:pt x="9271" y="16049"/>
                  </a:lnTo>
                  <a:lnTo>
                    <a:pt x="9271" y="15958"/>
                  </a:lnTo>
                  <a:cubicBezTo>
                    <a:pt x="8420" y="10638"/>
                    <a:pt x="8116" y="5137"/>
                    <a:pt x="7964"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3"/>
            <p:cNvSpPr/>
            <p:nvPr/>
          </p:nvSpPr>
          <p:spPr>
            <a:xfrm>
              <a:off x="1080825" y="508650"/>
              <a:ext cx="198375" cy="658100"/>
            </a:xfrm>
            <a:custGeom>
              <a:avLst/>
              <a:gdLst/>
              <a:ahLst/>
              <a:cxnLst/>
              <a:rect l="l" t="t" r="r" b="b"/>
              <a:pathLst>
                <a:path w="7935" h="26324" extrusionOk="0">
                  <a:moveTo>
                    <a:pt x="7934" y="1"/>
                  </a:moveTo>
                  <a:cubicBezTo>
                    <a:pt x="1" y="12585"/>
                    <a:pt x="4530" y="26323"/>
                    <a:pt x="4530" y="26323"/>
                  </a:cubicBezTo>
                  <a:cubicBezTo>
                    <a:pt x="7873" y="12949"/>
                    <a:pt x="7934" y="1"/>
                    <a:pt x="793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3"/>
            <p:cNvSpPr/>
            <p:nvPr/>
          </p:nvSpPr>
          <p:spPr>
            <a:xfrm>
              <a:off x="1013975" y="725225"/>
              <a:ext cx="181625" cy="441525"/>
            </a:xfrm>
            <a:custGeom>
              <a:avLst/>
              <a:gdLst/>
              <a:ahLst/>
              <a:cxnLst/>
              <a:rect l="l" t="t" r="r" b="b"/>
              <a:pathLst>
                <a:path w="7265" h="17661" extrusionOk="0">
                  <a:moveTo>
                    <a:pt x="942" y="1"/>
                  </a:moveTo>
                  <a:lnTo>
                    <a:pt x="942" y="1"/>
                  </a:lnTo>
                  <a:cubicBezTo>
                    <a:pt x="0" y="10457"/>
                    <a:pt x="7265" y="17660"/>
                    <a:pt x="7265" y="17660"/>
                  </a:cubicBezTo>
                  <a:cubicBezTo>
                    <a:pt x="5076" y="8207"/>
                    <a:pt x="973" y="1"/>
                    <a:pt x="942"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3"/>
            <p:cNvSpPr/>
            <p:nvPr/>
          </p:nvSpPr>
          <p:spPr>
            <a:xfrm>
              <a:off x="184925" y="3047400"/>
              <a:ext cx="739400" cy="241725"/>
            </a:xfrm>
            <a:custGeom>
              <a:avLst/>
              <a:gdLst/>
              <a:ahLst/>
              <a:cxnLst/>
              <a:rect l="l" t="t" r="r" b="b"/>
              <a:pathLst>
                <a:path w="29576" h="9669" extrusionOk="0">
                  <a:moveTo>
                    <a:pt x="25219" y="1"/>
                  </a:moveTo>
                  <a:cubicBezTo>
                    <a:pt x="10277" y="1"/>
                    <a:pt x="0" y="9668"/>
                    <a:pt x="0" y="9668"/>
                  </a:cubicBezTo>
                  <a:cubicBezTo>
                    <a:pt x="15717" y="6610"/>
                    <a:pt x="29472" y="293"/>
                    <a:pt x="29575" y="276"/>
                  </a:cubicBezTo>
                  <a:lnTo>
                    <a:pt x="29575" y="276"/>
                  </a:lnTo>
                  <a:cubicBezTo>
                    <a:pt x="29575" y="276"/>
                    <a:pt x="29575" y="276"/>
                    <a:pt x="29575" y="276"/>
                  </a:cubicBezTo>
                  <a:cubicBezTo>
                    <a:pt x="29575" y="276"/>
                    <a:pt x="29575" y="276"/>
                    <a:pt x="29575" y="276"/>
                  </a:cubicBezTo>
                  <a:cubicBezTo>
                    <a:pt x="29575" y="276"/>
                    <a:pt x="29575" y="276"/>
                    <a:pt x="29575" y="276"/>
                  </a:cubicBezTo>
                  <a:lnTo>
                    <a:pt x="29575" y="276"/>
                  </a:lnTo>
                  <a:cubicBezTo>
                    <a:pt x="28084" y="87"/>
                    <a:pt x="26631" y="1"/>
                    <a:pt x="25219"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3"/>
            <p:cNvSpPr/>
            <p:nvPr/>
          </p:nvSpPr>
          <p:spPr>
            <a:xfrm>
              <a:off x="185675" y="2905350"/>
              <a:ext cx="390625" cy="384525"/>
            </a:xfrm>
            <a:custGeom>
              <a:avLst/>
              <a:gdLst/>
              <a:ahLst/>
              <a:cxnLst/>
              <a:rect l="l" t="t" r="r" b="b"/>
              <a:pathLst>
                <a:path w="15625" h="15381" extrusionOk="0">
                  <a:moveTo>
                    <a:pt x="15624" y="0"/>
                  </a:moveTo>
                  <a:lnTo>
                    <a:pt x="15624" y="0"/>
                  </a:lnTo>
                  <a:cubicBezTo>
                    <a:pt x="15624" y="0"/>
                    <a:pt x="15624" y="0"/>
                    <a:pt x="15624" y="1"/>
                  </a:cubicBezTo>
                  <a:lnTo>
                    <a:pt x="15624" y="1"/>
                  </a:lnTo>
                  <a:cubicBezTo>
                    <a:pt x="15624" y="0"/>
                    <a:pt x="15624" y="0"/>
                    <a:pt x="15624" y="0"/>
                  </a:cubicBezTo>
                  <a:close/>
                  <a:moveTo>
                    <a:pt x="15624" y="1"/>
                  </a:moveTo>
                  <a:cubicBezTo>
                    <a:pt x="4043" y="4134"/>
                    <a:pt x="1" y="15381"/>
                    <a:pt x="1" y="15381"/>
                  </a:cubicBezTo>
                  <a:cubicBezTo>
                    <a:pt x="8921" y="8402"/>
                    <a:pt x="15570" y="31"/>
                    <a:pt x="1562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3"/>
            <p:cNvSpPr/>
            <p:nvPr/>
          </p:nvSpPr>
          <p:spPr>
            <a:xfrm>
              <a:off x="1102875" y="1641650"/>
              <a:ext cx="511425" cy="163475"/>
            </a:xfrm>
            <a:custGeom>
              <a:avLst/>
              <a:gdLst/>
              <a:ahLst/>
              <a:cxnLst/>
              <a:rect l="l" t="t" r="r" b="b"/>
              <a:pathLst>
                <a:path w="20457" h="6539" extrusionOk="0">
                  <a:moveTo>
                    <a:pt x="0" y="1"/>
                  </a:moveTo>
                  <a:cubicBezTo>
                    <a:pt x="0" y="1"/>
                    <a:pt x="7065" y="6539"/>
                    <a:pt x="17259" y="6539"/>
                  </a:cubicBezTo>
                  <a:cubicBezTo>
                    <a:pt x="18294" y="6539"/>
                    <a:pt x="19361" y="6471"/>
                    <a:pt x="20457" y="6323"/>
                  </a:cubicBezTo>
                  <a:cubicBezTo>
                    <a:pt x="20457" y="6323"/>
                    <a:pt x="10882" y="2067"/>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3"/>
            <p:cNvSpPr/>
            <p:nvPr/>
          </p:nvSpPr>
          <p:spPr>
            <a:xfrm>
              <a:off x="1213050" y="1245000"/>
              <a:ext cx="563875" cy="386800"/>
            </a:xfrm>
            <a:custGeom>
              <a:avLst/>
              <a:gdLst/>
              <a:ahLst/>
              <a:cxnLst/>
              <a:rect l="l" t="t" r="r" b="b"/>
              <a:pathLst>
                <a:path w="22555" h="15472" extrusionOk="0">
                  <a:moveTo>
                    <a:pt x="22554" y="0"/>
                  </a:moveTo>
                  <a:cubicBezTo>
                    <a:pt x="22554" y="0"/>
                    <a:pt x="10669" y="6140"/>
                    <a:pt x="1" y="15471"/>
                  </a:cubicBezTo>
                  <a:cubicBezTo>
                    <a:pt x="1" y="15471"/>
                    <a:pt x="14712" y="13192"/>
                    <a:pt x="22554"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3"/>
            <p:cNvSpPr/>
            <p:nvPr/>
          </p:nvSpPr>
          <p:spPr>
            <a:xfrm>
              <a:off x="681125" y="1857450"/>
              <a:ext cx="545625" cy="182450"/>
            </a:xfrm>
            <a:custGeom>
              <a:avLst/>
              <a:gdLst/>
              <a:ahLst/>
              <a:cxnLst/>
              <a:rect l="l" t="t" r="r" b="b"/>
              <a:pathLst>
                <a:path w="21825" h="7298" extrusionOk="0">
                  <a:moveTo>
                    <a:pt x="21825" y="1"/>
                  </a:moveTo>
                  <a:cubicBezTo>
                    <a:pt x="21824" y="1"/>
                    <a:pt x="9271" y="1642"/>
                    <a:pt x="1" y="7296"/>
                  </a:cubicBezTo>
                  <a:cubicBezTo>
                    <a:pt x="1" y="7296"/>
                    <a:pt x="59" y="7298"/>
                    <a:pt x="172" y="7298"/>
                  </a:cubicBezTo>
                  <a:cubicBezTo>
                    <a:pt x="1584" y="7298"/>
                    <a:pt x="11496" y="7037"/>
                    <a:pt x="2182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3"/>
            <p:cNvSpPr/>
            <p:nvPr/>
          </p:nvSpPr>
          <p:spPr>
            <a:xfrm>
              <a:off x="715325" y="2050000"/>
              <a:ext cx="360975" cy="64975"/>
            </a:xfrm>
            <a:custGeom>
              <a:avLst/>
              <a:gdLst/>
              <a:ahLst/>
              <a:cxnLst/>
              <a:rect l="l" t="t" r="r" b="b"/>
              <a:pathLst>
                <a:path w="14439" h="2599" extrusionOk="0">
                  <a:moveTo>
                    <a:pt x="1547" y="0"/>
                  </a:moveTo>
                  <a:cubicBezTo>
                    <a:pt x="1030" y="0"/>
                    <a:pt x="513" y="16"/>
                    <a:pt x="1" y="50"/>
                  </a:cubicBezTo>
                  <a:cubicBezTo>
                    <a:pt x="1" y="50"/>
                    <a:pt x="4518" y="2598"/>
                    <a:pt x="11328" y="2598"/>
                  </a:cubicBezTo>
                  <a:cubicBezTo>
                    <a:pt x="12319" y="2598"/>
                    <a:pt x="13358" y="2544"/>
                    <a:pt x="14438" y="2421"/>
                  </a:cubicBezTo>
                  <a:cubicBezTo>
                    <a:pt x="14438" y="2421"/>
                    <a:pt x="7957" y="0"/>
                    <a:pt x="1547"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3"/>
            <p:cNvSpPr/>
            <p:nvPr/>
          </p:nvSpPr>
          <p:spPr>
            <a:xfrm>
              <a:off x="681900" y="1551975"/>
              <a:ext cx="958250" cy="507650"/>
            </a:xfrm>
            <a:custGeom>
              <a:avLst/>
              <a:gdLst/>
              <a:ahLst/>
              <a:cxnLst/>
              <a:rect l="l" t="t" r="r" b="b"/>
              <a:pathLst>
                <a:path w="38330" h="20306" extrusionOk="0">
                  <a:moveTo>
                    <a:pt x="38268" y="1"/>
                  </a:moveTo>
                  <a:cubicBezTo>
                    <a:pt x="31490" y="1429"/>
                    <a:pt x="24225" y="2828"/>
                    <a:pt x="17052" y="3436"/>
                  </a:cubicBezTo>
                  <a:lnTo>
                    <a:pt x="16991" y="3436"/>
                  </a:lnTo>
                  <a:lnTo>
                    <a:pt x="0" y="20062"/>
                  </a:lnTo>
                  <a:lnTo>
                    <a:pt x="274" y="20305"/>
                  </a:lnTo>
                  <a:lnTo>
                    <a:pt x="17143" y="3831"/>
                  </a:lnTo>
                  <a:cubicBezTo>
                    <a:pt x="24347" y="3223"/>
                    <a:pt x="31551" y="1825"/>
                    <a:pt x="38329" y="366"/>
                  </a:cubicBezTo>
                  <a:lnTo>
                    <a:pt x="3826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3"/>
            <p:cNvSpPr/>
            <p:nvPr/>
          </p:nvSpPr>
          <p:spPr>
            <a:xfrm>
              <a:off x="-533950" y="185700"/>
              <a:ext cx="2354950" cy="4771375"/>
            </a:xfrm>
            <a:custGeom>
              <a:avLst/>
              <a:gdLst/>
              <a:ahLst/>
              <a:cxnLst/>
              <a:rect l="l" t="t" r="r" b="b"/>
              <a:pathLst>
                <a:path w="94198" h="190855" extrusionOk="0">
                  <a:moveTo>
                    <a:pt x="91918" y="1"/>
                  </a:moveTo>
                  <a:cubicBezTo>
                    <a:pt x="90580" y="1794"/>
                    <a:pt x="89182" y="3496"/>
                    <a:pt x="87905" y="5320"/>
                  </a:cubicBezTo>
                  <a:lnTo>
                    <a:pt x="86021" y="8025"/>
                  </a:lnTo>
                  <a:lnTo>
                    <a:pt x="84197" y="10761"/>
                  </a:lnTo>
                  <a:cubicBezTo>
                    <a:pt x="81735" y="14439"/>
                    <a:pt x="79395" y="18177"/>
                    <a:pt x="77115" y="21916"/>
                  </a:cubicBezTo>
                  <a:cubicBezTo>
                    <a:pt x="72556" y="29454"/>
                    <a:pt x="68270" y="37114"/>
                    <a:pt x="64106" y="44834"/>
                  </a:cubicBezTo>
                  <a:cubicBezTo>
                    <a:pt x="55747" y="60305"/>
                    <a:pt x="47905" y="75990"/>
                    <a:pt x="40336" y="91826"/>
                  </a:cubicBezTo>
                  <a:cubicBezTo>
                    <a:pt x="32828" y="107692"/>
                    <a:pt x="25594" y="123680"/>
                    <a:pt x="18694" y="139820"/>
                  </a:cubicBezTo>
                  <a:cubicBezTo>
                    <a:pt x="15229" y="147875"/>
                    <a:pt x="11886" y="156021"/>
                    <a:pt x="8694" y="164228"/>
                  </a:cubicBezTo>
                  <a:cubicBezTo>
                    <a:pt x="7904" y="166264"/>
                    <a:pt x="7114" y="168331"/>
                    <a:pt x="6354" y="170368"/>
                  </a:cubicBezTo>
                  <a:lnTo>
                    <a:pt x="5199" y="173499"/>
                  </a:lnTo>
                  <a:lnTo>
                    <a:pt x="4104" y="176599"/>
                  </a:lnTo>
                  <a:cubicBezTo>
                    <a:pt x="2615" y="180794"/>
                    <a:pt x="1156" y="184958"/>
                    <a:pt x="1" y="189335"/>
                  </a:cubicBezTo>
                  <a:lnTo>
                    <a:pt x="5867" y="190854"/>
                  </a:lnTo>
                  <a:cubicBezTo>
                    <a:pt x="6901" y="186751"/>
                    <a:pt x="8269" y="182617"/>
                    <a:pt x="9636" y="178514"/>
                  </a:cubicBezTo>
                  <a:lnTo>
                    <a:pt x="10700" y="175414"/>
                  </a:lnTo>
                  <a:lnTo>
                    <a:pt x="11794" y="172344"/>
                  </a:lnTo>
                  <a:cubicBezTo>
                    <a:pt x="12524" y="170307"/>
                    <a:pt x="13284" y="168240"/>
                    <a:pt x="14044" y="166204"/>
                  </a:cubicBezTo>
                  <a:cubicBezTo>
                    <a:pt x="17083" y="158027"/>
                    <a:pt x="20275" y="149881"/>
                    <a:pt x="23588" y="141796"/>
                  </a:cubicBezTo>
                  <a:cubicBezTo>
                    <a:pt x="30214" y="125626"/>
                    <a:pt x="37145" y="109546"/>
                    <a:pt x="44439" y="93649"/>
                  </a:cubicBezTo>
                  <a:cubicBezTo>
                    <a:pt x="51704" y="77753"/>
                    <a:pt x="59303" y="61977"/>
                    <a:pt x="67358" y="46475"/>
                  </a:cubicBezTo>
                  <a:cubicBezTo>
                    <a:pt x="71400" y="38725"/>
                    <a:pt x="75565" y="31035"/>
                    <a:pt x="79942" y="23527"/>
                  </a:cubicBezTo>
                  <a:cubicBezTo>
                    <a:pt x="84349" y="15989"/>
                    <a:pt x="88969" y="8572"/>
                    <a:pt x="94197" y="1672"/>
                  </a:cubicBezTo>
                  <a:lnTo>
                    <a:pt x="9191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3"/>
            <p:cNvSpPr/>
            <p:nvPr/>
          </p:nvSpPr>
          <p:spPr>
            <a:xfrm>
              <a:off x="1184175" y="146950"/>
              <a:ext cx="251550" cy="339700"/>
            </a:xfrm>
            <a:custGeom>
              <a:avLst/>
              <a:gdLst/>
              <a:ahLst/>
              <a:cxnLst/>
              <a:rect l="l" t="t" r="r" b="b"/>
              <a:pathLst>
                <a:path w="10062" h="13588" extrusionOk="0">
                  <a:moveTo>
                    <a:pt x="1" y="0"/>
                  </a:moveTo>
                  <a:lnTo>
                    <a:pt x="1" y="0"/>
                  </a:lnTo>
                  <a:cubicBezTo>
                    <a:pt x="0" y="1"/>
                    <a:pt x="1" y="1"/>
                    <a:pt x="1" y="2"/>
                  </a:cubicBezTo>
                  <a:lnTo>
                    <a:pt x="1" y="2"/>
                  </a:lnTo>
                  <a:cubicBezTo>
                    <a:pt x="1" y="2"/>
                    <a:pt x="1" y="1"/>
                    <a:pt x="1" y="0"/>
                  </a:cubicBezTo>
                  <a:close/>
                  <a:moveTo>
                    <a:pt x="1" y="2"/>
                  </a:moveTo>
                  <a:cubicBezTo>
                    <a:pt x="1917" y="9302"/>
                    <a:pt x="10062" y="13587"/>
                    <a:pt x="10062" y="13587"/>
                  </a:cubicBezTo>
                  <a:cubicBezTo>
                    <a:pt x="5690" y="6081"/>
                    <a:pt x="63" y="129"/>
                    <a:pt x="1" y="2"/>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3"/>
            <p:cNvSpPr/>
            <p:nvPr/>
          </p:nvSpPr>
          <p:spPr>
            <a:xfrm>
              <a:off x="1377950" y="202425"/>
              <a:ext cx="71450" cy="561575"/>
            </a:xfrm>
            <a:custGeom>
              <a:avLst/>
              <a:gdLst/>
              <a:ahLst/>
              <a:cxnLst/>
              <a:rect l="l" t="t" r="r" b="b"/>
              <a:pathLst>
                <a:path w="2858" h="22463" extrusionOk="0">
                  <a:moveTo>
                    <a:pt x="396" y="0"/>
                  </a:moveTo>
                  <a:lnTo>
                    <a:pt x="1" y="122"/>
                  </a:lnTo>
                  <a:cubicBezTo>
                    <a:pt x="2128" y="7295"/>
                    <a:pt x="2463" y="15016"/>
                    <a:pt x="1034" y="22402"/>
                  </a:cubicBezTo>
                  <a:lnTo>
                    <a:pt x="1399" y="22463"/>
                  </a:lnTo>
                  <a:lnTo>
                    <a:pt x="1399" y="22463"/>
                  </a:lnTo>
                  <a:cubicBezTo>
                    <a:pt x="2858" y="15016"/>
                    <a:pt x="2523" y="7265"/>
                    <a:pt x="396"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4" name="Google Shape;414;p13"/>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660406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dk2"/>
        </a:solidFill>
        <a:effectLst/>
      </p:bgPr>
    </p:bg>
    <p:spTree>
      <p:nvGrpSpPr>
        <p:cNvPr id="1" name="Shape 415"/>
        <p:cNvGrpSpPr/>
        <p:nvPr/>
      </p:nvGrpSpPr>
      <p:grpSpPr>
        <a:xfrm>
          <a:off x="0" y="0"/>
          <a:ext cx="0" cy="0"/>
          <a:chOff x="0" y="0"/>
          <a:chExt cx="0" cy="0"/>
        </a:xfrm>
      </p:grpSpPr>
      <p:sp>
        <p:nvSpPr>
          <p:cNvPr id="416" name="Google Shape;416;p14"/>
          <p:cNvSpPr txBox="1">
            <a:spLocks noGrp="1"/>
          </p:cNvSpPr>
          <p:nvPr>
            <p:ph type="title"/>
          </p:nvPr>
        </p:nvSpPr>
        <p:spPr>
          <a:xfrm>
            <a:off x="969200" y="3099067"/>
            <a:ext cx="41592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4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417" name="Google Shape;417;p14"/>
          <p:cNvSpPr txBox="1">
            <a:spLocks noGrp="1"/>
          </p:cNvSpPr>
          <p:nvPr>
            <p:ph type="subTitle" idx="1"/>
          </p:nvPr>
        </p:nvSpPr>
        <p:spPr>
          <a:xfrm>
            <a:off x="969200" y="1012261"/>
            <a:ext cx="6818000" cy="21712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3200"/>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12582543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62"/>
        <p:cNvGrpSpPr/>
        <p:nvPr/>
      </p:nvGrpSpPr>
      <p:grpSpPr>
        <a:xfrm>
          <a:off x="0" y="0"/>
          <a:ext cx="0" cy="0"/>
          <a:chOff x="0" y="0"/>
          <a:chExt cx="0" cy="0"/>
        </a:xfrm>
      </p:grpSpPr>
      <p:sp>
        <p:nvSpPr>
          <p:cNvPr id="463" name="Google Shape;463;p16"/>
          <p:cNvSpPr txBox="1">
            <a:spLocks noGrp="1"/>
          </p:cNvSpPr>
          <p:nvPr>
            <p:ph type="title"/>
          </p:nvPr>
        </p:nvSpPr>
        <p:spPr>
          <a:xfrm>
            <a:off x="6099800" y="2293000"/>
            <a:ext cx="5052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9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64" name="Google Shape;464;p16"/>
          <p:cNvSpPr txBox="1">
            <a:spLocks noGrp="1"/>
          </p:cNvSpPr>
          <p:nvPr>
            <p:ph type="title" idx="2" hasCustomPrompt="1"/>
          </p:nvPr>
        </p:nvSpPr>
        <p:spPr>
          <a:xfrm>
            <a:off x="6863600" y="1142417"/>
            <a:ext cx="3524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333" b="1">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65" name="Google Shape;465;p16"/>
          <p:cNvSpPr txBox="1">
            <a:spLocks noGrp="1"/>
          </p:cNvSpPr>
          <p:nvPr>
            <p:ph type="subTitle" idx="1"/>
          </p:nvPr>
        </p:nvSpPr>
        <p:spPr>
          <a:xfrm>
            <a:off x="6707800" y="3388933"/>
            <a:ext cx="3836000" cy="8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6" name="Google Shape;466;p16"/>
          <p:cNvSpPr/>
          <p:nvPr/>
        </p:nvSpPr>
        <p:spPr>
          <a:xfrm>
            <a:off x="-63500" y="4673600"/>
            <a:ext cx="12395200" cy="2311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7" name="Google Shape;467;p16"/>
          <p:cNvGrpSpPr/>
          <p:nvPr/>
        </p:nvGrpSpPr>
        <p:grpSpPr>
          <a:xfrm rot="10800000" flipH="1">
            <a:off x="10073121" y="-3510812"/>
            <a:ext cx="3557888" cy="5354013"/>
            <a:chOff x="5219200" y="-59750"/>
            <a:chExt cx="3222725" cy="4849650"/>
          </a:xfrm>
        </p:grpSpPr>
        <p:sp>
          <p:nvSpPr>
            <p:cNvPr id="468" name="Google Shape;468;p16"/>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16"/>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16"/>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16"/>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16"/>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16"/>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16"/>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16"/>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16"/>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16"/>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16"/>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16"/>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16"/>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16"/>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16"/>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16"/>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16"/>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16"/>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16"/>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16"/>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16"/>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16"/>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555174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568"/>
        <p:cNvGrpSpPr/>
        <p:nvPr/>
      </p:nvGrpSpPr>
      <p:grpSpPr>
        <a:xfrm>
          <a:off x="0" y="0"/>
          <a:ext cx="0" cy="0"/>
          <a:chOff x="0" y="0"/>
          <a:chExt cx="0" cy="0"/>
        </a:xfrm>
      </p:grpSpPr>
      <p:sp>
        <p:nvSpPr>
          <p:cNvPr id="569" name="Google Shape;569;p19"/>
          <p:cNvSpPr txBox="1">
            <a:spLocks noGrp="1"/>
          </p:cNvSpPr>
          <p:nvPr>
            <p:ph type="title"/>
          </p:nvPr>
        </p:nvSpPr>
        <p:spPr>
          <a:xfrm>
            <a:off x="1216067" y="1805251"/>
            <a:ext cx="3674000" cy="1274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0" name="Google Shape;570;p19"/>
          <p:cNvSpPr txBox="1">
            <a:spLocks noGrp="1"/>
          </p:cNvSpPr>
          <p:nvPr>
            <p:ph type="subTitle" idx="1"/>
          </p:nvPr>
        </p:nvSpPr>
        <p:spPr>
          <a:xfrm rot="374">
            <a:off x="1216067" y="3051767"/>
            <a:ext cx="3674000" cy="1680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5487151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71"/>
        <p:cNvGrpSpPr/>
        <p:nvPr/>
      </p:nvGrpSpPr>
      <p:grpSpPr>
        <a:xfrm>
          <a:off x="0" y="0"/>
          <a:ext cx="0" cy="0"/>
          <a:chOff x="0" y="0"/>
          <a:chExt cx="0" cy="0"/>
        </a:xfrm>
      </p:grpSpPr>
      <p:sp>
        <p:nvSpPr>
          <p:cNvPr id="572" name="Google Shape;572;p20"/>
          <p:cNvSpPr txBox="1">
            <a:spLocks noGrp="1"/>
          </p:cNvSpPr>
          <p:nvPr>
            <p:ph type="title"/>
          </p:nvPr>
        </p:nvSpPr>
        <p:spPr>
          <a:xfrm rot="-381">
            <a:off x="6741900" y="2271519"/>
            <a:ext cx="3605200" cy="72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3" name="Google Shape;573;p20"/>
          <p:cNvSpPr txBox="1">
            <a:spLocks noGrp="1"/>
          </p:cNvSpPr>
          <p:nvPr>
            <p:ph type="subTitle" idx="1"/>
          </p:nvPr>
        </p:nvSpPr>
        <p:spPr>
          <a:xfrm>
            <a:off x="6741900" y="2938400"/>
            <a:ext cx="3605200" cy="170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574" name="Google Shape;574;p20"/>
          <p:cNvGrpSpPr/>
          <p:nvPr/>
        </p:nvGrpSpPr>
        <p:grpSpPr>
          <a:xfrm rot="3841457" flipH="1">
            <a:off x="-1021604" y="-2690190"/>
            <a:ext cx="4297064" cy="6466345"/>
            <a:chOff x="5219200" y="-59750"/>
            <a:chExt cx="3222725" cy="4849650"/>
          </a:xfrm>
        </p:grpSpPr>
        <p:sp>
          <p:nvSpPr>
            <p:cNvPr id="575" name="Google Shape;575;p20"/>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0"/>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0"/>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0"/>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0"/>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0"/>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0"/>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0"/>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0"/>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0"/>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0"/>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0"/>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0"/>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0"/>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0"/>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0"/>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0"/>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0"/>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0"/>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0"/>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0"/>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0"/>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7" name="Google Shape;597;p20"/>
          <p:cNvSpPr/>
          <p:nvPr/>
        </p:nvSpPr>
        <p:spPr>
          <a:xfrm>
            <a:off x="-63500" y="4732767"/>
            <a:ext cx="12395200" cy="22524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359380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598"/>
        <p:cNvGrpSpPr/>
        <p:nvPr/>
      </p:nvGrpSpPr>
      <p:grpSpPr>
        <a:xfrm>
          <a:off x="0" y="0"/>
          <a:ext cx="0" cy="0"/>
          <a:chOff x="0" y="0"/>
          <a:chExt cx="0" cy="0"/>
        </a:xfrm>
      </p:grpSpPr>
      <p:sp>
        <p:nvSpPr>
          <p:cNvPr id="599" name="Google Shape;599;p21"/>
          <p:cNvSpPr txBox="1">
            <a:spLocks noGrp="1"/>
          </p:cNvSpPr>
          <p:nvPr>
            <p:ph type="title"/>
          </p:nvPr>
        </p:nvSpPr>
        <p:spPr>
          <a:xfrm>
            <a:off x="2435267" y="1536700"/>
            <a:ext cx="3674000" cy="79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0" name="Google Shape;600;p21"/>
          <p:cNvSpPr txBox="1">
            <a:spLocks noGrp="1"/>
          </p:cNvSpPr>
          <p:nvPr>
            <p:ph type="subTitle" idx="1"/>
          </p:nvPr>
        </p:nvSpPr>
        <p:spPr>
          <a:xfrm rot="374">
            <a:off x="2435267" y="2302471"/>
            <a:ext cx="3674000" cy="1680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920262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2023/4/3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2189363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36"/>
        <p:cNvGrpSpPr/>
        <p:nvPr/>
      </p:nvGrpSpPr>
      <p:grpSpPr>
        <a:xfrm>
          <a:off x="0" y="0"/>
          <a:ext cx="0" cy="0"/>
          <a:chOff x="0" y="0"/>
          <a:chExt cx="0" cy="0"/>
        </a:xfrm>
      </p:grpSpPr>
      <p:grpSp>
        <p:nvGrpSpPr>
          <p:cNvPr id="1137" name="Google Shape;1137;p34"/>
          <p:cNvGrpSpPr/>
          <p:nvPr/>
        </p:nvGrpSpPr>
        <p:grpSpPr>
          <a:xfrm rot="10800000">
            <a:off x="-1035379" y="-3308645"/>
            <a:ext cx="3557888" cy="5354013"/>
            <a:chOff x="5219200" y="-59750"/>
            <a:chExt cx="3222725" cy="4849650"/>
          </a:xfrm>
        </p:grpSpPr>
        <p:sp>
          <p:nvSpPr>
            <p:cNvPr id="1138" name="Google Shape;1138;p34"/>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4"/>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4"/>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4"/>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4"/>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4"/>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4"/>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4"/>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4"/>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4"/>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4"/>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4"/>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4"/>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4"/>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4"/>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4"/>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4"/>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4"/>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4"/>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4"/>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4"/>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4"/>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0" name="Google Shape;1160;p34"/>
          <p:cNvGrpSpPr/>
          <p:nvPr/>
        </p:nvGrpSpPr>
        <p:grpSpPr>
          <a:xfrm rot="343916">
            <a:off x="9651562" y="-696589"/>
            <a:ext cx="3558061" cy="5354273"/>
            <a:chOff x="5219200" y="-59750"/>
            <a:chExt cx="3222725" cy="4849650"/>
          </a:xfrm>
        </p:grpSpPr>
        <p:sp>
          <p:nvSpPr>
            <p:cNvPr id="1161" name="Google Shape;1161;p34"/>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4"/>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4"/>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4"/>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4"/>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4"/>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4"/>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4"/>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4"/>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4"/>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4"/>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4"/>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4"/>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4"/>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4"/>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4"/>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4"/>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4"/>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4"/>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4"/>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4"/>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4"/>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3" name="Google Shape;1183;p34"/>
          <p:cNvGrpSpPr/>
          <p:nvPr/>
        </p:nvGrpSpPr>
        <p:grpSpPr>
          <a:xfrm>
            <a:off x="0" y="5059600"/>
            <a:ext cx="12191539" cy="3601533"/>
            <a:chOff x="0" y="3794700"/>
            <a:chExt cx="9143654" cy="2701150"/>
          </a:xfrm>
        </p:grpSpPr>
        <p:sp>
          <p:nvSpPr>
            <p:cNvPr id="1184" name="Google Shape;1184;p34"/>
            <p:cNvSpPr/>
            <p:nvPr/>
          </p:nvSpPr>
          <p:spPr>
            <a:xfrm>
              <a:off x="7800" y="3794700"/>
              <a:ext cx="9129022" cy="746106"/>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4"/>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4"/>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4"/>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4"/>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4"/>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4"/>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4"/>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4"/>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4"/>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4"/>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4"/>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4"/>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4"/>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4"/>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4"/>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4"/>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428689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01"/>
        <p:cNvGrpSpPr/>
        <p:nvPr/>
      </p:nvGrpSpPr>
      <p:grpSpPr>
        <a:xfrm>
          <a:off x="0" y="0"/>
          <a:ext cx="0" cy="0"/>
          <a:chOff x="0" y="0"/>
          <a:chExt cx="0" cy="0"/>
        </a:xfrm>
      </p:grpSpPr>
      <p:sp>
        <p:nvSpPr>
          <p:cNvPr id="1202" name="Google Shape;1202;p35"/>
          <p:cNvSpPr/>
          <p:nvPr/>
        </p:nvSpPr>
        <p:spPr>
          <a:xfrm>
            <a:off x="-63500" y="6137800"/>
            <a:ext cx="12395200" cy="8472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3" name="Google Shape;1203;p35"/>
          <p:cNvGrpSpPr/>
          <p:nvPr/>
        </p:nvGrpSpPr>
        <p:grpSpPr>
          <a:xfrm rot="384094">
            <a:off x="10044033" y="-334574"/>
            <a:ext cx="4297119" cy="6466428"/>
            <a:chOff x="5219200" y="-59750"/>
            <a:chExt cx="3222725" cy="4849650"/>
          </a:xfrm>
        </p:grpSpPr>
        <p:sp>
          <p:nvSpPr>
            <p:cNvPr id="1204" name="Google Shape;1204;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6" name="Google Shape;1226;p35"/>
          <p:cNvGrpSpPr/>
          <p:nvPr/>
        </p:nvGrpSpPr>
        <p:grpSpPr>
          <a:xfrm rot="3522602" flipH="1">
            <a:off x="-3792043" y="-2404882"/>
            <a:ext cx="4297219" cy="6466580"/>
            <a:chOff x="5219200" y="-59750"/>
            <a:chExt cx="3222725" cy="4849650"/>
          </a:xfrm>
        </p:grpSpPr>
        <p:sp>
          <p:nvSpPr>
            <p:cNvPr id="1227" name="Google Shape;1227;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822335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49"/>
        <p:cNvGrpSpPr/>
        <p:nvPr/>
      </p:nvGrpSpPr>
      <p:grpSpPr>
        <a:xfrm>
          <a:off x="0" y="0"/>
          <a:ext cx="0" cy="0"/>
          <a:chOff x="0" y="0"/>
          <a:chExt cx="0" cy="0"/>
        </a:xfrm>
      </p:grpSpPr>
      <p:grpSp>
        <p:nvGrpSpPr>
          <p:cNvPr id="1250" name="Google Shape;1250;p36"/>
          <p:cNvGrpSpPr/>
          <p:nvPr/>
        </p:nvGrpSpPr>
        <p:grpSpPr>
          <a:xfrm>
            <a:off x="0" y="4930701"/>
            <a:ext cx="12191539" cy="3730433"/>
            <a:chOff x="0" y="3698025"/>
            <a:chExt cx="9143654" cy="2797825"/>
          </a:xfrm>
        </p:grpSpPr>
        <p:sp>
          <p:nvSpPr>
            <p:cNvPr id="1251" name="Google Shape;1251;p36"/>
            <p:cNvSpPr/>
            <p:nvPr/>
          </p:nvSpPr>
          <p:spPr>
            <a:xfrm>
              <a:off x="7800" y="3698025"/>
              <a:ext cx="9129022" cy="842701"/>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6"/>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6"/>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6"/>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6"/>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6"/>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6"/>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6"/>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6"/>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6"/>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6"/>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6"/>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6"/>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6"/>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6"/>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6"/>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6"/>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8" name="Google Shape;1268;p36"/>
          <p:cNvGrpSpPr/>
          <p:nvPr/>
        </p:nvGrpSpPr>
        <p:grpSpPr>
          <a:xfrm>
            <a:off x="9230967" y="-1224967"/>
            <a:ext cx="4296967" cy="6466200"/>
            <a:chOff x="5219200" y="-59750"/>
            <a:chExt cx="3222725" cy="4849650"/>
          </a:xfrm>
        </p:grpSpPr>
        <p:sp>
          <p:nvSpPr>
            <p:cNvPr id="1269" name="Google Shape;1269;p36"/>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6"/>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6"/>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6"/>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6"/>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6"/>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6"/>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6"/>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6"/>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6"/>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6"/>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6"/>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6"/>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6"/>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6"/>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6"/>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6"/>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6"/>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6"/>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6"/>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6"/>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6"/>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496257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BF773F-B2D3-A14A-8BD2-CB4E3F3C4F33}"/>
              </a:ext>
            </a:extLst>
          </p:cNvPr>
          <p:cNvSpPr>
            <a:spLocks noGrp="1"/>
          </p:cNvSpPr>
          <p:nvPr>
            <p:ph type="dt" sz="half" idx="10"/>
          </p:nvPr>
        </p:nvSpPr>
        <p:spPr>
          <a:xfrm>
            <a:off x="609600" y="6248400"/>
            <a:ext cx="2844800" cy="457200"/>
          </a:xfrm>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AD47E364-5F38-1346-A11B-4A26242CE3B3}"/>
              </a:ext>
            </a:extLst>
          </p:cNvPr>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CAFE40CD-AEB9-2142-869D-6555FCAFD340}"/>
              </a:ext>
            </a:extLst>
          </p:cNvPr>
          <p:cNvSpPr>
            <a:spLocks noGrp="1"/>
          </p:cNvSpPr>
          <p:nvPr>
            <p:ph type="sldNum" sz="quarter" idx="12"/>
          </p:nvPr>
        </p:nvSpPr>
        <p:spPr>
          <a:xfrm>
            <a:off x="8737600" y="6248400"/>
            <a:ext cx="2844800" cy="457200"/>
          </a:xfrm>
        </p:spPr>
        <p:txBody>
          <a:bodyPr/>
          <a:lstStyle>
            <a:lvl1pPr>
              <a:defRPr/>
            </a:lvl1pPr>
          </a:lstStyle>
          <a:p>
            <a:fld id="{3CC26CD0-651C-5441-AA99-7D5E621EDA02}" type="slidenum">
              <a:rPr lang="en-US" altLang="en-VN"/>
              <a:pPr/>
              <a:t>‹#›</a:t>
            </a:fld>
            <a:endParaRPr lang="en-US" altLang="en-VN"/>
          </a:p>
        </p:txBody>
      </p:sp>
    </p:spTree>
    <p:extLst>
      <p:ext uri="{BB962C8B-B14F-4D97-AF65-F5344CB8AC3E}">
        <p14:creationId xmlns:p14="http://schemas.microsoft.com/office/powerpoint/2010/main" val="26200817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76317018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
        <p:nvSpPr>
          <p:cNvPr id="303" name="Google Shape;303;p25"/>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25"/>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25"/>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018447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21BCBE-5765-46D3-BA4F-E21B47D4CF2C}" type="datetimeFigureOut">
              <a:rPr lang="en-US" smtClean="0"/>
              <a:pPr/>
              <a:t>4/3/2023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847686-4720-432E-AA12-47DA17ED5B1C}" type="slidenum">
              <a:rPr lang="en-US" smtClean="0"/>
              <a:pPr/>
              <a:t>‹#›</a:t>
            </a:fld>
            <a:endParaRPr lang="en-US"/>
          </a:p>
        </p:txBody>
      </p:sp>
    </p:spTree>
    <p:extLst>
      <p:ext uri="{BB962C8B-B14F-4D97-AF65-F5344CB8AC3E}">
        <p14:creationId xmlns:p14="http://schemas.microsoft.com/office/powerpoint/2010/main" val="28373211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7"/>
        <p:cNvGrpSpPr/>
        <p:nvPr/>
      </p:nvGrpSpPr>
      <p:grpSpPr>
        <a:xfrm>
          <a:off x="0" y="0"/>
          <a:ext cx="0" cy="0"/>
          <a:chOff x="0" y="0"/>
          <a:chExt cx="0" cy="0"/>
        </a:xfrm>
      </p:grpSpPr>
      <p:sp>
        <p:nvSpPr>
          <p:cNvPr id="128" name="Google Shape;128;p6"/>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6"/>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6"/>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6"/>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2" name="Google Shape;132;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defRPr/>
            </a:pPr>
            <a:fld id="{00000000-1234-1234-1234-123412341234}" type="slidenum">
              <a:rPr lang="en" kern="0" smtClean="0">
                <a:solidFill>
                  <a:srgbClr val="A01127"/>
                </a:solidFill>
                <a:cs typeface="Arial"/>
                <a:sym typeface="Arial"/>
              </a:rPr>
              <a:pPr defTabSz="1219170">
                <a:buClr>
                  <a:srgbClr val="000000"/>
                </a:buClr>
                <a:defRPr/>
              </a:pPr>
              <a:t>‹#›</a:t>
            </a:fld>
            <a:endParaRPr lang="en" kern="0">
              <a:solidFill>
                <a:srgbClr val="A01127"/>
              </a:solidFill>
              <a:cs typeface="Arial"/>
              <a:sym typeface="Arial"/>
            </a:endParaRPr>
          </a:p>
        </p:txBody>
      </p:sp>
    </p:spTree>
    <p:extLst>
      <p:ext uri="{BB962C8B-B14F-4D97-AF65-F5344CB8AC3E}">
        <p14:creationId xmlns:p14="http://schemas.microsoft.com/office/powerpoint/2010/main" val="856395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2023/4/3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849987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2023/4/3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279230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2023/4/3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80462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2.jpg"/><Relationship Id="rId5" Type="http://schemas.openxmlformats.org/officeDocument/2006/relationships/theme" Target="../theme/theme3.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7.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image" Target="../media/image6.png"/><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theme" Target="../theme/theme5.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6" Type="http://schemas.openxmlformats.org/officeDocument/2006/relationships/theme" Target="../theme/theme6.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5" Type="http://schemas.openxmlformats.org/officeDocument/2006/relationships/theme" Target="../theme/theme7.xml"/><Relationship Id="rId4"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2023/4/3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844229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C012C-B1B7-47F6-B168-A941E97A73A9}" type="datetimeFigureOut">
              <a:rPr lang="en-US" smtClean="0"/>
              <a:t>4/3/2023</a:t>
            </a:fld>
            <a:endParaRPr lang="en-US"/>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EC7793-07B9-4429-92E8-8730EA770269}" type="slidenum">
              <a:rPr lang="en-US" smtClean="0"/>
              <a:t>‹#›</a:t>
            </a:fld>
            <a:endParaRPr lang="en-US"/>
          </a:p>
        </p:txBody>
      </p:sp>
    </p:spTree>
    <p:extLst>
      <p:ext uri="{BB962C8B-B14F-4D97-AF65-F5344CB8AC3E}">
        <p14:creationId xmlns:p14="http://schemas.microsoft.com/office/powerpoint/2010/main" val="628215618"/>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6">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517200" y="579433"/>
            <a:ext cx="7157600" cy="11432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1pPr>
            <a:lvl2pPr lvl="1"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2pPr>
            <a:lvl3pPr lvl="2"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3pPr>
            <a:lvl4pPr lvl="3"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4pPr>
            <a:lvl5pPr lvl="4"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5pPr>
            <a:lvl6pPr lvl="5"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6pPr>
            <a:lvl7pPr lvl="6"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7pPr>
            <a:lvl8pPr lvl="7"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8pPr>
            <a:lvl9pPr lvl="8"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9pPr>
          </a:lstStyle>
          <a:p>
            <a:endParaRPr/>
          </a:p>
        </p:txBody>
      </p:sp>
      <p:sp>
        <p:nvSpPr>
          <p:cNvPr id="7" name="Google Shape;7;p1"/>
          <p:cNvSpPr txBox="1">
            <a:spLocks noGrp="1"/>
          </p:cNvSpPr>
          <p:nvPr>
            <p:ph type="body" idx="1"/>
          </p:nvPr>
        </p:nvSpPr>
        <p:spPr>
          <a:xfrm>
            <a:off x="1632567" y="1970333"/>
            <a:ext cx="8926800" cy="45976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rgbClr val="926940"/>
              </a:buClr>
              <a:buSzPts val="2400"/>
              <a:buFont typeface="Libre Baskerville"/>
              <a:buChar char="✣"/>
              <a:defRPr sz="2400">
                <a:solidFill>
                  <a:srgbClr val="403228"/>
                </a:solidFill>
                <a:latin typeface="Libre Baskerville"/>
                <a:ea typeface="Libre Baskerville"/>
                <a:cs typeface="Libre Baskerville"/>
                <a:sym typeface="Libre Baskerville"/>
              </a:defRPr>
            </a:lvl1pPr>
            <a:lvl2pPr marL="914400" lvl="1" indent="-355600">
              <a:spcBef>
                <a:spcPts val="0"/>
              </a:spcBef>
              <a:spcAft>
                <a:spcPts val="0"/>
              </a:spcAft>
              <a:buClr>
                <a:srgbClr val="926940"/>
              </a:buClr>
              <a:buSzPts val="2000"/>
              <a:buFont typeface="Libre Baskerville"/>
              <a:buChar char="⨳"/>
              <a:defRPr sz="2000">
                <a:solidFill>
                  <a:srgbClr val="403228"/>
                </a:solidFill>
                <a:latin typeface="Libre Baskerville"/>
                <a:ea typeface="Libre Baskerville"/>
                <a:cs typeface="Libre Baskerville"/>
                <a:sym typeface="Libre Baskerville"/>
              </a:defRPr>
            </a:lvl2pPr>
            <a:lvl3pPr marL="1371600" lvl="2" indent="-355600">
              <a:spcBef>
                <a:spcPts val="0"/>
              </a:spcBef>
              <a:spcAft>
                <a:spcPts val="0"/>
              </a:spcAft>
              <a:buClr>
                <a:srgbClr val="926940"/>
              </a:buClr>
              <a:buSzPts val="2000"/>
              <a:buFont typeface="Libre Baskerville"/>
              <a:buChar char="■"/>
              <a:defRPr sz="2000">
                <a:solidFill>
                  <a:srgbClr val="403228"/>
                </a:solidFill>
                <a:latin typeface="Libre Baskerville"/>
                <a:ea typeface="Libre Baskerville"/>
                <a:cs typeface="Libre Baskerville"/>
                <a:sym typeface="Libre Baskerville"/>
              </a:defRPr>
            </a:lvl3pPr>
            <a:lvl4pPr marL="1828800" lvl="3" indent="-330200">
              <a:spcBef>
                <a:spcPts val="0"/>
              </a:spcBef>
              <a:spcAft>
                <a:spcPts val="0"/>
              </a:spcAft>
              <a:buClr>
                <a:srgbClr val="926940"/>
              </a:buClr>
              <a:buSzPts val="1600"/>
              <a:buFont typeface="Libre Baskerville"/>
              <a:buChar char="●"/>
              <a:defRPr sz="1600">
                <a:solidFill>
                  <a:srgbClr val="403228"/>
                </a:solidFill>
                <a:latin typeface="Libre Baskerville"/>
                <a:ea typeface="Libre Baskerville"/>
                <a:cs typeface="Libre Baskerville"/>
                <a:sym typeface="Libre Baskerville"/>
              </a:defRPr>
            </a:lvl4pPr>
            <a:lvl5pPr marL="2286000" lvl="4" indent="-330200">
              <a:spcBef>
                <a:spcPts val="0"/>
              </a:spcBef>
              <a:spcAft>
                <a:spcPts val="0"/>
              </a:spcAft>
              <a:buClr>
                <a:srgbClr val="926940"/>
              </a:buClr>
              <a:buSzPts val="1600"/>
              <a:buFont typeface="Libre Baskerville"/>
              <a:buChar char="○"/>
              <a:defRPr sz="1600">
                <a:solidFill>
                  <a:srgbClr val="403228"/>
                </a:solidFill>
                <a:latin typeface="Libre Baskerville"/>
                <a:ea typeface="Libre Baskerville"/>
                <a:cs typeface="Libre Baskerville"/>
                <a:sym typeface="Libre Baskerville"/>
              </a:defRPr>
            </a:lvl5pPr>
            <a:lvl6pPr marL="2743200" lvl="5" indent="-330200">
              <a:spcBef>
                <a:spcPts val="0"/>
              </a:spcBef>
              <a:spcAft>
                <a:spcPts val="0"/>
              </a:spcAft>
              <a:buClr>
                <a:srgbClr val="926940"/>
              </a:buClr>
              <a:buSzPts val="1600"/>
              <a:buFont typeface="Libre Baskerville"/>
              <a:buChar char="■"/>
              <a:defRPr sz="1600">
                <a:solidFill>
                  <a:srgbClr val="403228"/>
                </a:solidFill>
                <a:latin typeface="Libre Baskerville"/>
                <a:ea typeface="Libre Baskerville"/>
                <a:cs typeface="Libre Baskerville"/>
                <a:sym typeface="Libre Baskerville"/>
              </a:defRPr>
            </a:lvl6pPr>
            <a:lvl7pPr marL="3200400" lvl="6" indent="-330200">
              <a:spcBef>
                <a:spcPts val="0"/>
              </a:spcBef>
              <a:spcAft>
                <a:spcPts val="0"/>
              </a:spcAft>
              <a:buClr>
                <a:srgbClr val="403228"/>
              </a:buClr>
              <a:buSzPts val="1600"/>
              <a:buFont typeface="Libre Baskerville"/>
              <a:buChar char="●"/>
              <a:defRPr sz="1600">
                <a:solidFill>
                  <a:srgbClr val="403228"/>
                </a:solidFill>
                <a:latin typeface="Libre Baskerville"/>
                <a:ea typeface="Libre Baskerville"/>
                <a:cs typeface="Libre Baskerville"/>
                <a:sym typeface="Libre Baskerville"/>
              </a:defRPr>
            </a:lvl7pPr>
            <a:lvl8pPr marL="3657600" lvl="7" indent="-330200">
              <a:spcBef>
                <a:spcPts val="0"/>
              </a:spcBef>
              <a:spcAft>
                <a:spcPts val="0"/>
              </a:spcAft>
              <a:buClr>
                <a:srgbClr val="403228"/>
              </a:buClr>
              <a:buSzPts val="1600"/>
              <a:buFont typeface="Libre Baskerville"/>
              <a:buChar char="○"/>
              <a:defRPr sz="1600">
                <a:solidFill>
                  <a:srgbClr val="403228"/>
                </a:solidFill>
                <a:latin typeface="Libre Baskerville"/>
                <a:ea typeface="Libre Baskerville"/>
                <a:cs typeface="Libre Baskerville"/>
                <a:sym typeface="Libre Baskerville"/>
              </a:defRPr>
            </a:lvl8pPr>
            <a:lvl9pPr marL="4114800" lvl="8" indent="-330200">
              <a:spcBef>
                <a:spcPts val="0"/>
              </a:spcBef>
              <a:spcAft>
                <a:spcPts val="0"/>
              </a:spcAft>
              <a:buClr>
                <a:srgbClr val="403228"/>
              </a:buClr>
              <a:buSzPts val="1600"/>
              <a:buFont typeface="Libre Baskerville"/>
              <a:buChar char="■"/>
              <a:defRPr sz="1600">
                <a:solidFill>
                  <a:srgbClr val="403228"/>
                </a:solidFill>
                <a:latin typeface="Libre Baskerville"/>
                <a:ea typeface="Libre Baskerville"/>
                <a:cs typeface="Libre Baskerville"/>
                <a:sym typeface="Libre Baskerville"/>
              </a:defRPr>
            </a:lvl9pPr>
          </a:lstStyle>
          <a:p>
            <a:endParaRPr/>
          </a:p>
        </p:txBody>
      </p:sp>
      <p:sp>
        <p:nvSpPr>
          <p:cNvPr id="8" name="Google Shape;8;p1"/>
          <p:cNvSpPr txBox="1">
            <a:spLocks noGrp="1"/>
          </p:cNvSpPr>
          <p:nvPr>
            <p:ph type="sldNum" idx="12"/>
          </p:nvPr>
        </p:nvSpPr>
        <p:spPr>
          <a:xfrm>
            <a:off x="5730200" y="6333201"/>
            <a:ext cx="731600" cy="524800"/>
          </a:xfrm>
          <a:prstGeom prst="rect">
            <a:avLst/>
          </a:prstGeom>
          <a:noFill/>
          <a:ln>
            <a:noFill/>
          </a:ln>
        </p:spPr>
        <p:txBody>
          <a:bodyPr spcFirstLastPara="1" wrap="square" lIns="91425" tIns="91425" rIns="91425" bIns="91425" anchor="t" anchorCtr="0">
            <a:noAutofit/>
          </a:bodyPr>
          <a:lstStyle>
            <a:lvl1pPr lvl="0" algn="ctr">
              <a:buNone/>
              <a:defRPr sz="1600">
                <a:solidFill>
                  <a:srgbClr val="926940"/>
                </a:solidFill>
                <a:latin typeface="Cinzel"/>
                <a:ea typeface="Cinzel"/>
                <a:cs typeface="Cinzel"/>
                <a:sym typeface="Cinzel"/>
              </a:defRPr>
            </a:lvl1pPr>
            <a:lvl2pPr lvl="1" algn="ctr">
              <a:buNone/>
              <a:defRPr sz="1600">
                <a:solidFill>
                  <a:srgbClr val="926940"/>
                </a:solidFill>
                <a:latin typeface="Cinzel"/>
                <a:ea typeface="Cinzel"/>
                <a:cs typeface="Cinzel"/>
                <a:sym typeface="Cinzel"/>
              </a:defRPr>
            </a:lvl2pPr>
            <a:lvl3pPr lvl="2" algn="ctr">
              <a:buNone/>
              <a:defRPr sz="1600">
                <a:solidFill>
                  <a:srgbClr val="926940"/>
                </a:solidFill>
                <a:latin typeface="Cinzel"/>
                <a:ea typeface="Cinzel"/>
                <a:cs typeface="Cinzel"/>
                <a:sym typeface="Cinzel"/>
              </a:defRPr>
            </a:lvl3pPr>
            <a:lvl4pPr lvl="3" algn="ctr">
              <a:buNone/>
              <a:defRPr sz="1600">
                <a:solidFill>
                  <a:srgbClr val="926940"/>
                </a:solidFill>
                <a:latin typeface="Cinzel"/>
                <a:ea typeface="Cinzel"/>
                <a:cs typeface="Cinzel"/>
                <a:sym typeface="Cinzel"/>
              </a:defRPr>
            </a:lvl4pPr>
            <a:lvl5pPr lvl="4" algn="ctr">
              <a:buNone/>
              <a:defRPr sz="1600">
                <a:solidFill>
                  <a:srgbClr val="926940"/>
                </a:solidFill>
                <a:latin typeface="Cinzel"/>
                <a:ea typeface="Cinzel"/>
                <a:cs typeface="Cinzel"/>
                <a:sym typeface="Cinzel"/>
              </a:defRPr>
            </a:lvl5pPr>
            <a:lvl6pPr lvl="5" algn="ctr">
              <a:buNone/>
              <a:defRPr sz="1600">
                <a:solidFill>
                  <a:srgbClr val="926940"/>
                </a:solidFill>
                <a:latin typeface="Cinzel"/>
                <a:ea typeface="Cinzel"/>
                <a:cs typeface="Cinzel"/>
                <a:sym typeface="Cinzel"/>
              </a:defRPr>
            </a:lvl6pPr>
            <a:lvl7pPr lvl="6" algn="ctr">
              <a:buNone/>
              <a:defRPr sz="1600">
                <a:solidFill>
                  <a:srgbClr val="926940"/>
                </a:solidFill>
                <a:latin typeface="Cinzel"/>
                <a:ea typeface="Cinzel"/>
                <a:cs typeface="Cinzel"/>
                <a:sym typeface="Cinzel"/>
              </a:defRPr>
            </a:lvl7pPr>
            <a:lvl8pPr lvl="7" algn="ctr">
              <a:buNone/>
              <a:defRPr sz="1600">
                <a:solidFill>
                  <a:srgbClr val="926940"/>
                </a:solidFill>
                <a:latin typeface="Cinzel"/>
                <a:ea typeface="Cinzel"/>
                <a:cs typeface="Cinzel"/>
                <a:sym typeface="Cinzel"/>
              </a:defRPr>
            </a:lvl8pPr>
            <a:lvl9pPr lvl="8" algn="ctr">
              <a:buNone/>
              <a:defRPr sz="1600">
                <a:solidFill>
                  <a:srgbClr val="926940"/>
                </a:solidFill>
                <a:latin typeface="Cinzel"/>
                <a:ea typeface="Cinzel"/>
                <a:cs typeface="Cinzel"/>
                <a:sym typeface="Cinze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93037024"/>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8046BC-3E53-4EAF-A691-6E70FDC2D870}" type="datetimeFigureOut">
              <a:rPr lang="en-US" smtClean="0"/>
              <a:t>4/3/2023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1F0993-86E7-4A54-9456-C63A5711A192}" type="slidenum">
              <a:rPr lang="en-US" smtClean="0"/>
              <a:t>‹#›</a:t>
            </a:fld>
            <a:endParaRPr lang="en-US"/>
          </a:p>
        </p:txBody>
      </p:sp>
    </p:spTree>
    <p:extLst>
      <p:ext uri="{BB962C8B-B14F-4D97-AF65-F5344CB8AC3E}">
        <p14:creationId xmlns:p14="http://schemas.microsoft.com/office/powerpoint/2010/main" val="79806098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pic>
        <p:nvPicPr>
          <p:cNvPr id="3" name="图片 2">
            <a:extLst>
              <a:ext uri="{FF2B5EF4-FFF2-40B4-BE49-F238E27FC236}">
                <a16:creationId xmlns:a16="http://schemas.microsoft.com/office/drawing/2014/main" id="{A8802AE3-308E-4422-B79E-C651C1BCB1DC}"/>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4" name="组合 3">
            <a:extLst>
              <a:ext uri="{FF2B5EF4-FFF2-40B4-BE49-F238E27FC236}">
                <a16:creationId xmlns:a16="http://schemas.microsoft.com/office/drawing/2014/main" id="{6BE7ADC6-66A0-46C2-B52A-D252928C2B08}"/>
              </a:ext>
            </a:extLst>
          </p:cNvPr>
          <p:cNvGrpSpPr/>
          <p:nvPr userDrawn="1"/>
        </p:nvGrpSpPr>
        <p:grpSpPr>
          <a:xfrm>
            <a:off x="1" y="0"/>
            <a:ext cx="11770535" cy="6344264"/>
            <a:chOff x="1" y="0"/>
            <a:chExt cx="11770535" cy="6344264"/>
          </a:xfrm>
        </p:grpSpPr>
        <p:sp>
          <p:nvSpPr>
            <p:cNvPr id="5" name="Rectangle 4">
              <a:extLst>
                <a:ext uri="{FF2B5EF4-FFF2-40B4-BE49-F238E27FC236}">
                  <a16:creationId xmlns:a16="http://schemas.microsoft.com/office/drawing/2014/main" id="{0332F3D5-C14B-4C80-87BE-0D8BC7A51E4D}"/>
                </a:ext>
              </a:extLst>
            </p:cNvPr>
            <p:cNvSpPr/>
            <p:nvPr/>
          </p:nvSpPr>
          <p:spPr>
            <a:xfrm>
              <a:off x="421464" y="513735"/>
              <a:ext cx="11349072" cy="5830529"/>
            </a:xfrm>
            <a:prstGeom prst="rect">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图片 5">
              <a:extLst>
                <a:ext uri="{FF2B5EF4-FFF2-40B4-BE49-F238E27FC236}">
                  <a16:creationId xmlns:a16="http://schemas.microsoft.com/office/drawing/2014/main" id="{E559CF6B-7D31-46B7-B2C2-4176D0A55FBE}"/>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0965" t="8949" r="34237" b="80979"/>
            <a:stretch/>
          </p:blipFill>
          <p:spPr>
            <a:xfrm>
              <a:off x="1" y="0"/>
              <a:ext cx="3034293" cy="1317523"/>
            </a:xfrm>
            <a:prstGeom prst="rect">
              <a:avLst/>
            </a:prstGeom>
          </p:spPr>
        </p:pic>
        <p:sp>
          <p:nvSpPr>
            <p:cNvPr id="8" name="Rectangle 4">
              <a:extLst>
                <a:ext uri="{FF2B5EF4-FFF2-40B4-BE49-F238E27FC236}">
                  <a16:creationId xmlns:a16="http://schemas.microsoft.com/office/drawing/2014/main" id="{F237DA5C-D2F7-4773-B6BF-731FDC646349}"/>
                </a:ext>
              </a:extLst>
            </p:cNvPr>
            <p:cNvSpPr/>
            <p:nvPr/>
          </p:nvSpPr>
          <p:spPr>
            <a:xfrm>
              <a:off x="11163106" y="0"/>
              <a:ext cx="350469" cy="1849289"/>
            </a:xfrm>
            <a:prstGeom prst="rect">
              <a:avLst/>
            </a:prstGeom>
            <a:solidFill>
              <a:srgbClr val="EF6838"/>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000" dirty="0">
                  <a:solidFill>
                    <a:schemeClr val="bg1"/>
                  </a:solidFill>
                  <a:latin typeface="小白" panose="02010601030101010101" pitchFamily="2" charset="-122"/>
                  <a:ea typeface="小白" panose="02010601030101010101" pitchFamily="2" charset="-122"/>
                </a:rPr>
                <a:t>请输入标题</a:t>
              </a:r>
              <a:endParaRPr lang="en-US" sz="2000" dirty="0">
                <a:solidFill>
                  <a:schemeClr val="bg1"/>
                </a:solidFill>
                <a:latin typeface="小白" panose="02010601030101010101" pitchFamily="2" charset="-122"/>
                <a:ea typeface="小白" panose="02010601030101010101" pitchFamily="2" charset="-122"/>
              </a:endParaRPr>
            </a:p>
          </p:txBody>
        </p:sp>
      </p:grpSp>
    </p:spTree>
    <p:extLst>
      <p:ext uri="{BB962C8B-B14F-4D97-AF65-F5344CB8AC3E}">
        <p14:creationId xmlns:p14="http://schemas.microsoft.com/office/powerpoint/2010/main" val="3398864772"/>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CE5B9">
            <a:alpha val="3348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Tree>
    <p:extLst>
      <p:ext uri="{BB962C8B-B14F-4D97-AF65-F5344CB8AC3E}">
        <p14:creationId xmlns:p14="http://schemas.microsoft.com/office/powerpoint/2010/main" val="819985001"/>
      </p:ext>
    </p:extLst>
  </p:cSld>
  <p:clrMap bg1="lt1" tx1="dk1" bg2="dk2" tx2="lt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83121367"/>
      </p:ext>
    </p:extLst>
  </p:cSld>
  <p:clrMap bg1="lt1" tx1="dk1" bg2="dk2"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54.xml"/></Relationships>
</file>

<file path=ppt/slides/_rels/slide1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54.xml"/></Relationships>
</file>

<file path=ppt/slides/_rels/slide15.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image" Target="../media/image33.jpeg"/><Relationship Id="rId1" Type="http://schemas.openxmlformats.org/officeDocument/2006/relationships/slideLayout" Target="../slideLayouts/slideLayout17.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7.xml"/><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13" Type="http://schemas.openxmlformats.org/officeDocument/2006/relationships/tags" Target="../tags/tag14.xml"/><Relationship Id="rId18" Type="http://schemas.openxmlformats.org/officeDocument/2006/relationships/tags" Target="../tags/tag19.xml"/><Relationship Id="rId26" Type="http://schemas.openxmlformats.org/officeDocument/2006/relationships/tags" Target="../tags/tag27.xml"/><Relationship Id="rId3" Type="http://schemas.openxmlformats.org/officeDocument/2006/relationships/tags" Target="../tags/tag4.xml"/><Relationship Id="rId21" Type="http://schemas.openxmlformats.org/officeDocument/2006/relationships/tags" Target="../tags/tag22.xml"/><Relationship Id="rId34" Type="http://schemas.openxmlformats.org/officeDocument/2006/relationships/image" Target="../media/image49.emf"/><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tags" Target="../tags/tag18.xml"/><Relationship Id="rId25" Type="http://schemas.openxmlformats.org/officeDocument/2006/relationships/tags" Target="../tags/tag26.xml"/><Relationship Id="rId33" Type="http://schemas.openxmlformats.org/officeDocument/2006/relationships/audio" Target="../media/audio1.wav"/><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tags" Target="../tags/tag21.xml"/><Relationship Id="rId29" Type="http://schemas.openxmlformats.org/officeDocument/2006/relationships/tags" Target="../tags/tag30.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openxmlformats.org/officeDocument/2006/relationships/tags" Target="../tags/tag25.xml"/><Relationship Id="rId32" Type="http://schemas.openxmlformats.org/officeDocument/2006/relationships/slideLayout" Target="../slideLayouts/slideLayout65.xml"/><Relationship Id="rId5" Type="http://schemas.openxmlformats.org/officeDocument/2006/relationships/tags" Target="../tags/tag6.xml"/><Relationship Id="rId15" Type="http://schemas.openxmlformats.org/officeDocument/2006/relationships/tags" Target="../tags/tag16.xml"/><Relationship Id="rId23" Type="http://schemas.openxmlformats.org/officeDocument/2006/relationships/tags" Target="../tags/tag24.xml"/><Relationship Id="rId28" Type="http://schemas.openxmlformats.org/officeDocument/2006/relationships/tags" Target="../tags/tag29.xml"/><Relationship Id="rId36" Type="http://schemas.openxmlformats.org/officeDocument/2006/relationships/audio" Target="../media/audio1.wav"/><Relationship Id="rId10" Type="http://schemas.openxmlformats.org/officeDocument/2006/relationships/tags" Target="../tags/tag11.xml"/><Relationship Id="rId19" Type="http://schemas.openxmlformats.org/officeDocument/2006/relationships/tags" Target="../tags/tag20.xml"/><Relationship Id="rId31" Type="http://schemas.openxmlformats.org/officeDocument/2006/relationships/tags" Target="../tags/tag32.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tags" Target="../tags/tag23.xml"/><Relationship Id="rId27" Type="http://schemas.openxmlformats.org/officeDocument/2006/relationships/tags" Target="../tags/tag28.xml"/><Relationship Id="rId30" Type="http://schemas.openxmlformats.org/officeDocument/2006/relationships/tags" Target="../tags/tag31.xml"/><Relationship Id="rId35" Type="http://schemas.openxmlformats.org/officeDocument/2006/relationships/image" Target="../media/image50.emf"/><Relationship Id="rId8" Type="http://schemas.openxmlformats.org/officeDocument/2006/relationships/tags" Target="../tags/tag9.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5.xml"/><Relationship Id="rId5" Type="http://schemas.openxmlformats.org/officeDocument/2006/relationships/image" Target="../media/image54.pn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33.xml"/><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6.xml"/><Relationship Id="rId7" Type="http://schemas.openxmlformats.org/officeDocument/2006/relationships/image" Target="../media/image61.png"/><Relationship Id="rId2" Type="http://schemas.openxmlformats.org/officeDocument/2006/relationships/slideLayout" Target="../slideLayouts/slideLayout1.xml"/><Relationship Id="rId1" Type="http://schemas.openxmlformats.org/officeDocument/2006/relationships/tags" Target="../tags/tag33.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64.jpg"/><Relationship Id="rId4" Type="http://schemas.openxmlformats.org/officeDocument/2006/relationships/image" Target="../media/image58.jpeg"/><Relationship Id="rId9"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9.png"/><Relationship Id="rId5" Type="http://schemas.microsoft.com/office/2007/relationships/media" Target="../media/media4.mp3"/><Relationship Id="rId10" Type="http://schemas.openxmlformats.org/officeDocument/2006/relationships/image" Target="../media/image67.png"/><Relationship Id="rId4" Type="http://schemas.openxmlformats.org/officeDocument/2006/relationships/audio" Target="../media/media3.mp3"/><Relationship Id="rId9"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9.png"/><Relationship Id="rId5" Type="http://schemas.microsoft.com/office/2007/relationships/media" Target="../media/media4.mp3"/><Relationship Id="rId10" Type="http://schemas.openxmlformats.org/officeDocument/2006/relationships/image" Target="../media/image67.png"/><Relationship Id="rId4" Type="http://schemas.openxmlformats.org/officeDocument/2006/relationships/audio" Target="../media/media3.mp3"/><Relationship Id="rId9"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7.xml"/><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9.png"/><Relationship Id="rId5" Type="http://schemas.microsoft.com/office/2007/relationships/media" Target="../media/media4.mp3"/><Relationship Id="rId10" Type="http://schemas.openxmlformats.org/officeDocument/2006/relationships/image" Target="../media/image67.png"/><Relationship Id="rId4" Type="http://schemas.openxmlformats.org/officeDocument/2006/relationships/audio" Target="../media/media3.mp3"/><Relationship Id="rId9"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9.png"/><Relationship Id="rId5" Type="http://schemas.microsoft.com/office/2007/relationships/media" Target="../media/media4.mp3"/><Relationship Id="rId10" Type="http://schemas.openxmlformats.org/officeDocument/2006/relationships/image" Target="../media/image67.png"/><Relationship Id="rId4" Type="http://schemas.openxmlformats.org/officeDocument/2006/relationships/audio" Target="../media/media3.mp3"/><Relationship Id="rId9"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9.png"/><Relationship Id="rId5" Type="http://schemas.microsoft.com/office/2007/relationships/media" Target="../media/media4.mp3"/><Relationship Id="rId10" Type="http://schemas.openxmlformats.org/officeDocument/2006/relationships/image" Target="../media/image67.png"/><Relationship Id="rId4" Type="http://schemas.openxmlformats.org/officeDocument/2006/relationships/audio" Target="../media/media3.mp3"/><Relationship Id="rId9"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8.xml"/><Relationship Id="rId7" Type="http://schemas.openxmlformats.org/officeDocument/2006/relationships/image" Target="../media/image73.png"/><Relationship Id="rId2" Type="http://schemas.openxmlformats.org/officeDocument/2006/relationships/slideLayout" Target="../slideLayouts/slideLayout1.xml"/><Relationship Id="rId1" Type="http://schemas.openxmlformats.org/officeDocument/2006/relationships/tags" Target="../tags/tag34.xml"/><Relationship Id="rId6" Type="http://schemas.openxmlformats.org/officeDocument/2006/relationships/image" Target="../media/image72.png"/><Relationship Id="rId5" Type="http://schemas.openxmlformats.org/officeDocument/2006/relationships/image" Target="../media/image25.png"/><Relationship Id="rId4" Type="http://schemas.openxmlformats.org/officeDocument/2006/relationships/image" Target="../media/image24.jpeg"/><Relationship Id="rId9"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7.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7.xml"/><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7.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C4DC06-43B0-7C4F-BE8B-9BF44BE6F0EF}"/>
              </a:ext>
            </a:extLst>
          </p:cNvPr>
          <p:cNvSpPr>
            <a:spLocks noGrp="1"/>
          </p:cNvSpPr>
          <p:nvPr>
            <p:ph type="sldNum" sz="quarter" idx="12"/>
          </p:nvPr>
        </p:nvSpPr>
        <p:spPr/>
        <p:txBody>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fld id="{B7847686-4720-432E-AA12-47DA17ED5B1C}" type="slidenum">
              <a:rPr kumimoji="0" lang="en-US" sz="1733" b="0" i="0" u="none" strike="noStrike" kern="0" cap="none" spc="0" normalizeH="0" baseline="0" noProof="0">
                <a:ln>
                  <a:noFill/>
                </a:ln>
                <a:solidFill>
                  <a:srgbClr val="93783F"/>
                </a:solidFill>
                <a:effectLst/>
                <a:uLnTx/>
                <a:uFillTx/>
                <a:latin typeface="Parisienne"/>
                <a:ea typeface="+mn-ea"/>
                <a:cs typeface="Parisienne"/>
                <a:sym typeface="Parisienne"/>
              </a:rPr>
              <a:pPr marL="0" marR="0" lvl="0" indent="0" algn="ctr" defTabSz="1219170" rtl="0" eaLnBrk="1" fontAlgn="auto" latinLnBrk="0" hangingPunct="1">
                <a:lnSpc>
                  <a:spcPct val="100000"/>
                </a:lnSpc>
                <a:spcBef>
                  <a:spcPts val="0"/>
                </a:spcBef>
                <a:spcAft>
                  <a:spcPts val="0"/>
                </a:spcAft>
                <a:buClr>
                  <a:srgbClr val="000000"/>
                </a:buClr>
                <a:buSzTx/>
                <a:buFontTx/>
                <a:buNone/>
                <a:tabLst/>
                <a:defRPr/>
              </a:pPr>
              <a:t>1</a:t>
            </a:fld>
            <a:endParaRPr kumimoji="0" lang="en-US" sz="1733" b="0" i="0" u="none" strike="noStrike" kern="0" cap="none" spc="0" normalizeH="0" baseline="0" noProof="0">
              <a:ln>
                <a:noFill/>
              </a:ln>
              <a:solidFill>
                <a:srgbClr val="93783F"/>
              </a:solidFill>
              <a:effectLst/>
              <a:uLnTx/>
              <a:uFillTx/>
              <a:latin typeface="Parisienne"/>
              <a:ea typeface="+mn-ea"/>
              <a:cs typeface="Parisienne"/>
              <a:sym typeface="Parisienne"/>
            </a:endParaRPr>
          </a:p>
        </p:txBody>
      </p:sp>
      <p:sp>
        <p:nvSpPr>
          <p:cNvPr id="3" name="Rectangle 2">
            <a:extLst>
              <a:ext uri="{FF2B5EF4-FFF2-40B4-BE49-F238E27FC236}">
                <a16:creationId xmlns:a16="http://schemas.microsoft.com/office/drawing/2014/main" id="{F7A90C77-F397-6D43-972B-1496DB342AFE}"/>
              </a:ext>
            </a:extLst>
          </p:cNvPr>
          <p:cNvSpPr/>
          <p:nvPr/>
        </p:nvSpPr>
        <p:spPr>
          <a:xfrm>
            <a:off x="2739750" y="1706628"/>
            <a:ext cx="7597593" cy="1600438"/>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9600" b="1" i="0" u="none" strike="noStrike" kern="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Ariston" panose="02020500000000000000" pitchFamily="18" charset="0"/>
                <a:cs typeface="Times New Roman" panose="02020603050405020304" pitchFamily="18" charset="0"/>
                <a:sym typeface="Arial"/>
              </a:rPr>
              <a:t>KHỞI ĐỘNG</a:t>
            </a:r>
          </a:p>
        </p:txBody>
      </p:sp>
      <p:sp>
        <p:nvSpPr>
          <p:cNvPr id="4" name="TextBox 3">
            <a:extLst>
              <a:ext uri="{FF2B5EF4-FFF2-40B4-BE49-F238E27FC236}">
                <a16:creationId xmlns:a16="http://schemas.microsoft.com/office/drawing/2014/main" id="{B92609E8-6447-DF46-A693-87B36826D782}"/>
              </a:ext>
            </a:extLst>
          </p:cNvPr>
          <p:cNvSpPr txBox="1"/>
          <p:nvPr/>
        </p:nvSpPr>
        <p:spPr>
          <a:xfrm>
            <a:off x="2215170" y="3307066"/>
            <a:ext cx="9564914" cy="175432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VN" sz="5400" b="0"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Nhìn vào hình lá cờ, trang phục, truyền thống đoán tên quốc gia</a:t>
            </a:r>
          </a:p>
        </p:txBody>
      </p:sp>
    </p:spTree>
    <p:extLst>
      <p:ext uri="{BB962C8B-B14F-4D97-AF65-F5344CB8AC3E}">
        <p14:creationId xmlns:p14="http://schemas.microsoft.com/office/powerpoint/2010/main" val="3237724361"/>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14:presetBounceEnd="50000">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5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4"/>
                                            </p:tgtEl>
                                            <p:attrNameLst>
                                              <p:attrName>ppt_y</p:attrName>
                                            </p:attrNameLst>
                                          </p:cBhvr>
                                          <p:tavLst>
                                            <p:tav tm="0">
                                              <p:val>
                                                <p:strVal val="#ppt_y"/>
                                              </p:val>
                                            </p:tav>
                                            <p:tav tm="100000">
                                              <p:val>
                                                <p:strVal val="#ppt_y"/>
                                              </p:val>
                                            </p:tav>
                                          </p:tavLst>
                                        </p:anim>
                                        <p:anim calcmode="lin" valueType="num">
                                          <p:cBhvr>
                                            <p:cTn id="14"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5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4"/>
                                            </p:tgtEl>
                                            <p:attrNameLst>
                                              <p:attrName>ppt_y</p:attrName>
                                            </p:attrNameLst>
                                          </p:cBhvr>
                                          <p:tavLst>
                                            <p:tav tm="0">
                                              <p:val>
                                                <p:strVal val="#ppt_y"/>
                                              </p:val>
                                            </p:tav>
                                            <p:tav tm="100000">
                                              <p:val>
                                                <p:strVal val="#ppt_y"/>
                                              </p:val>
                                            </p:tav>
                                          </p:tavLst>
                                        </p:anim>
                                        <p:anim calcmode="lin" valueType="num">
                                          <p:cBhvr>
                                            <p:cTn id="14"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FBAA4623-7349-2A41-95B3-8999E28EC317}"/>
              </a:ext>
            </a:extLst>
          </p:cNvPr>
          <p:cNvSpPr/>
          <p:nvPr/>
        </p:nvSpPr>
        <p:spPr>
          <a:xfrm>
            <a:off x="1074057" y="1063171"/>
            <a:ext cx="5573486" cy="473165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TextBox 5">
            <a:extLst>
              <a:ext uri="{FF2B5EF4-FFF2-40B4-BE49-F238E27FC236}">
                <a16:creationId xmlns:a16="http://schemas.microsoft.com/office/drawing/2014/main" id="{3340931C-A0D4-9543-BB76-E47C363E86CA}"/>
              </a:ext>
            </a:extLst>
          </p:cNvPr>
          <p:cNvSpPr txBox="1"/>
          <p:nvPr/>
        </p:nvSpPr>
        <p:spPr>
          <a:xfrm>
            <a:off x="1407885" y="1305340"/>
            <a:ext cx="4905829" cy="42473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5400" b="0" i="0" u="none" strike="noStrike" kern="1200" cap="none" spc="0" normalizeH="0" baseline="0" noProof="0" dirty="0">
                <a:ln>
                  <a:noFill/>
                </a:ln>
                <a:solidFill>
                  <a:srgbClr val="403228"/>
                </a:solidFill>
                <a:effectLst/>
                <a:uLnTx/>
                <a:uFillTx/>
                <a:latin typeface="Times New Roman" panose="02020603050405020304" pitchFamily="18" charset="0"/>
                <a:ea typeface="+mn-ea"/>
                <a:cs typeface="Times New Roman" panose="02020603050405020304" pitchFamily="18" charset="0"/>
              </a:rPr>
              <a:t>Xem video và em hãy cho biết vị trí địa lý của khu vực Đông Nam Á?</a:t>
            </a:r>
          </a:p>
        </p:txBody>
      </p:sp>
      <p:pic>
        <p:nvPicPr>
          <p:cNvPr id="8" name="Picture 7">
            <a:extLst>
              <a:ext uri="{FF2B5EF4-FFF2-40B4-BE49-F238E27FC236}">
                <a16:creationId xmlns:a16="http://schemas.microsoft.com/office/drawing/2014/main" id="{C2C19CD8-A73C-0146-A5ED-176A2B52B5F2}"/>
              </a:ext>
            </a:extLst>
          </p:cNvPr>
          <p:cNvPicPr>
            <a:picLocks noChangeAspect="1"/>
          </p:cNvPicPr>
          <p:nvPr/>
        </p:nvPicPr>
        <p:blipFill>
          <a:blip r:embed="rId4"/>
          <a:stretch>
            <a:fillRect/>
          </a:stretch>
        </p:blipFill>
        <p:spPr>
          <a:xfrm>
            <a:off x="5853388" y="-120989"/>
            <a:ext cx="6338612" cy="6338612"/>
          </a:xfrm>
          <a:prstGeom prst="rect">
            <a:avLst/>
          </a:prstGeom>
        </p:spPr>
      </p:pic>
      <p:pic>
        <p:nvPicPr>
          <p:cNvPr id="11" name="Vị-trí-địa-lí-và-lãnh-thổ-của-Đông-Nam-Á">
            <a:hlinkClick r:id="" action="ppaction://media"/>
            <a:extLst>
              <a:ext uri="{FF2B5EF4-FFF2-40B4-BE49-F238E27FC236}">
                <a16:creationId xmlns:a16="http://schemas.microsoft.com/office/drawing/2014/main" id="{68B707D7-BB72-784A-B792-65A50E4ADD7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0"/>
            <a:ext cx="12192000" cy="6858000"/>
          </a:xfrm>
          <a:prstGeom prst="rect">
            <a:avLst/>
          </a:prstGeom>
        </p:spPr>
      </p:pic>
    </p:spTree>
    <p:extLst>
      <p:ext uri="{BB962C8B-B14F-4D97-AF65-F5344CB8AC3E}">
        <p14:creationId xmlns:p14="http://schemas.microsoft.com/office/powerpoint/2010/main" val="1946883944"/>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500" fill="hold"/>
                                            <p:tgtEl>
                                              <p:spTgt spid="6"/>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6"/>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14:bounceEnd="50000">
                                          <p:cBhvr additive="base">
                                            <p:cTn id="15"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outVertic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11"/>
                    </p:tgtEl>
                  </p:cMediaNode>
                </p:video>
              </p:childTnLst>
            </p:cTn>
          </p:par>
        </p:tnLst>
        <p:bldLst>
          <p:bldP spid="5" grpId="0" animBg="1"/>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outVertic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11"/>
                    </p:tgtEl>
                  </p:cMediaNode>
                </p:video>
              </p:childTnLst>
            </p:cTn>
          </p:par>
        </p:tnLst>
        <p:bldLst>
          <p:bldP spid="5" grpId="0" animBg="1"/>
          <p:bldP spid="6"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79"/>
        <p:cNvGrpSpPr/>
        <p:nvPr/>
      </p:nvGrpSpPr>
      <p:grpSpPr>
        <a:xfrm>
          <a:off x="0" y="0"/>
          <a:ext cx="0" cy="0"/>
          <a:chOff x="0" y="0"/>
          <a:chExt cx="0" cy="0"/>
        </a:xfrm>
      </p:grpSpPr>
      <p:sp>
        <p:nvSpPr>
          <p:cNvPr id="169" name="Rounded Rectangle 168">
            <a:extLst>
              <a:ext uri="{FF2B5EF4-FFF2-40B4-BE49-F238E27FC236}">
                <a16:creationId xmlns:a16="http://schemas.microsoft.com/office/drawing/2014/main" id="{5D34F559-43BC-3041-A703-F8FE902BE419}"/>
              </a:ext>
            </a:extLst>
          </p:cNvPr>
          <p:cNvSpPr/>
          <p:nvPr/>
        </p:nvSpPr>
        <p:spPr>
          <a:xfrm>
            <a:off x="7553273" y="2313475"/>
            <a:ext cx="4638727" cy="202203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FFFFF"/>
              </a:solidFill>
              <a:latin typeface="Arial"/>
              <a:sym typeface="Arial"/>
            </a:endParaRPr>
          </a:p>
        </p:txBody>
      </p:sp>
      <p:sp>
        <p:nvSpPr>
          <p:cNvPr id="2" name="Rounded Rectangle 1">
            <a:extLst>
              <a:ext uri="{FF2B5EF4-FFF2-40B4-BE49-F238E27FC236}">
                <a16:creationId xmlns:a16="http://schemas.microsoft.com/office/drawing/2014/main" id="{29684C0F-42F6-5A40-93BA-B00EEE91A926}"/>
              </a:ext>
            </a:extLst>
          </p:cNvPr>
          <p:cNvSpPr/>
          <p:nvPr/>
        </p:nvSpPr>
        <p:spPr>
          <a:xfrm>
            <a:off x="0" y="2413528"/>
            <a:ext cx="4442696" cy="2022033"/>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FFFFF"/>
              </a:solidFill>
              <a:latin typeface="Arial"/>
              <a:sym typeface="Arial"/>
            </a:endParaRPr>
          </a:p>
        </p:txBody>
      </p:sp>
      <p:sp>
        <p:nvSpPr>
          <p:cNvPr id="1485" name="Google Shape;1485;p43"/>
          <p:cNvSpPr txBox="1">
            <a:spLocks noGrp="1"/>
          </p:cNvSpPr>
          <p:nvPr>
            <p:ph type="subTitle" idx="2"/>
          </p:nvPr>
        </p:nvSpPr>
        <p:spPr>
          <a:xfrm>
            <a:off x="169127" y="2860360"/>
            <a:ext cx="3672435" cy="1128367"/>
          </a:xfrm>
          <a:prstGeom prst="rect">
            <a:avLst/>
          </a:prstGeom>
        </p:spPr>
        <p:txBody>
          <a:bodyPr spcFirstLastPara="1" wrap="square" lIns="121900" tIns="121900" rIns="121900" bIns="121900" anchor="ctr" anchorCtr="0">
            <a:noAutofit/>
          </a:bodyPr>
          <a:lstStyle/>
          <a:p>
            <a:pPr marL="0" indent="0" algn="ctr"/>
            <a:r>
              <a:rPr lang="en-US" sz="3733" dirty="0" err="1">
                <a:latin typeface="Times New Roman" panose="02020603050405020304" pitchFamily="18" charset="0"/>
                <a:cs typeface="Times New Roman" panose="02020603050405020304" pitchFamily="18" charset="0"/>
              </a:rPr>
              <a:t>Kể</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tên</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các</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quốc</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gia</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Đông</a:t>
            </a:r>
            <a:r>
              <a:rPr lang="en-US" sz="3733" dirty="0">
                <a:latin typeface="Times New Roman" panose="02020603050405020304" pitchFamily="18" charset="0"/>
                <a:cs typeface="Times New Roman" panose="02020603050405020304" pitchFamily="18" charset="0"/>
              </a:rPr>
              <a:t> Nam </a:t>
            </a:r>
            <a:r>
              <a:rPr lang="en-US" sz="3733" dirty="0" err="1">
                <a:latin typeface="Times New Roman" panose="02020603050405020304" pitchFamily="18" charset="0"/>
                <a:cs typeface="Times New Roman" panose="02020603050405020304" pitchFamily="18" charset="0"/>
              </a:rPr>
              <a:t>Á</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hiện</a:t>
            </a:r>
            <a:r>
              <a:rPr lang="en-US" sz="3733" dirty="0">
                <a:latin typeface="Times New Roman" panose="02020603050405020304" pitchFamily="18" charset="0"/>
                <a:cs typeface="Times New Roman" panose="02020603050405020304" pitchFamily="18" charset="0"/>
              </a:rPr>
              <a:t> nay.</a:t>
            </a:r>
            <a:endParaRPr sz="3733" dirty="0">
              <a:latin typeface="Times New Roman" panose="02020603050405020304" pitchFamily="18" charset="0"/>
              <a:cs typeface="Times New Roman" panose="02020603050405020304" pitchFamily="18" charset="0"/>
            </a:endParaRPr>
          </a:p>
        </p:txBody>
      </p:sp>
      <p:sp>
        <p:nvSpPr>
          <p:cNvPr id="1487" name="Google Shape;1487;p43"/>
          <p:cNvSpPr txBox="1">
            <a:spLocks noGrp="1"/>
          </p:cNvSpPr>
          <p:nvPr>
            <p:ph type="subTitle" idx="7"/>
          </p:nvPr>
        </p:nvSpPr>
        <p:spPr>
          <a:xfrm>
            <a:off x="7699760" y="2629510"/>
            <a:ext cx="4303282" cy="1636733"/>
          </a:xfrm>
          <a:prstGeom prst="rect">
            <a:avLst/>
          </a:prstGeom>
        </p:spPr>
        <p:txBody>
          <a:bodyPr spcFirstLastPara="1" wrap="square" lIns="121900" tIns="121900" rIns="121900" bIns="121900" anchor="t" anchorCtr="0">
            <a:noAutofit/>
          </a:bodyPr>
          <a:lstStyle/>
          <a:p>
            <a:pPr marL="0" indent="0" algn="ctr"/>
            <a:r>
              <a:rPr lang="en-US" sz="3733" dirty="0" err="1">
                <a:latin typeface="Times New Roman" panose="02020603050405020304" pitchFamily="18" charset="0"/>
                <a:cs typeface="Times New Roman" panose="02020603050405020304" pitchFamily="18" charset="0"/>
              </a:rPr>
              <a:t>Xác</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định</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vị</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trí</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địa</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lý</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của</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Đông</a:t>
            </a:r>
            <a:r>
              <a:rPr lang="en-US" sz="3733" dirty="0">
                <a:latin typeface="Times New Roman" panose="02020603050405020304" pitchFamily="18" charset="0"/>
                <a:cs typeface="Times New Roman" panose="02020603050405020304" pitchFamily="18" charset="0"/>
              </a:rPr>
              <a:t> Nam </a:t>
            </a:r>
            <a:r>
              <a:rPr lang="en-US" sz="3733" dirty="0" err="1">
                <a:latin typeface="Times New Roman" panose="02020603050405020304" pitchFamily="18" charset="0"/>
                <a:cs typeface="Times New Roman" panose="02020603050405020304" pitchFamily="18" charset="0"/>
              </a:rPr>
              <a:t>Á</a:t>
            </a:r>
            <a:endParaRPr sz="3733" dirty="0">
              <a:latin typeface="Times New Roman" panose="02020603050405020304" pitchFamily="18" charset="0"/>
              <a:cs typeface="Times New Roman" panose="02020603050405020304" pitchFamily="18" charset="0"/>
            </a:endParaRPr>
          </a:p>
        </p:txBody>
      </p:sp>
      <p:sp>
        <p:nvSpPr>
          <p:cNvPr id="7" name="Left Brace 6">
            <a:extLst>
              <a:ext uri="{FF2B5EF4-FFF2-40B4-BE49-F238E27FC236}">
                <a16:creationId xmlns:a16="http://schemas.microsoft.com/office/drawing/2014/main" id="{78A7A117-530F-4D4F-8B40-AE9FE02462CA}"/>
              </a:ext>
            </a:extLst>
          </p:cNvPr>
          <p:cNvSpPr/>
          <p:nvPr/>
        </p:nvSpPr>
        <p:spPr>
          <a:xfrm rot="5400000">
            <a:off x="5665962" y="-1348386"/>
            <a:ext cx="1059604" cy="6315460"/>
          </a:xfrm>
          <a:prstGeom prst="leftBrace">
            <a:avLst>
              <a:gd name="adj1" fmla="val 8333"/>
              <a:gd name="adj2" fmla="val 49592"/>
            </a:avLst>
          </a:prstGeom>
          <a:ln w="571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buClr>
                <a:srgbClr val="000000"/>
              </a:buClr>
            </a:pPr>
            <a:endParaRPr lang="en-VN" sz="1867" kern="0">
              <a:solidFill>
                <a:srgbClr val="282848"/>
              </a:solidFill>
              <a:latin typeface="Arial"/>
              <a:sym typeface="Arial"/>
            </a:endParaRPr>
          </a:p>
        </p:txBody>
      </p:sp>
      <p:sp>
        <p:nvSpPr>
          <p:cNvPr id="6" name="Rounded Rectangle 5">
            <a:extLst>
              <a:ext uri="{FF2B5EF4-FFF2-40B4-BE49-F238E27FC236}">
                <a16:creationId xmlns:a16="http://schemas.microsoft.com/office/drawing/2014/main" id="{8AE6A16B-8A85-8742-9DE2-85189B292E58}"/>
              </a:ext>
            </a:extLst>
          </p:cNvPr>
          <p:cNvSpPr/>
          <p:nvPr/>
        </p:nvSpPr>
        <p:spPr>
          <a:xfrm>
            <a:off x="3737832" y="72313"/>
            <a:ext cx="5325936" cy="138397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a:solidFill>
                <a:srgbClr val="282848"/>
              </a:solidFill>
              <a:latin typeface="Arial"/>
              <a:sym typeface="Arial"/>
            </a:endParaRPr>
          </a:p>
        </p:txBody>
      </p:sp>
      <p:sp>
        <p:nvSpPr>
          <p:cNvPr id="1492" name="Google Shape;1492;p43"/>
          <p:cNvSpPr txBox="1">
            <a:spLocks noGrp="1"/>
          </p:cNvSpPr>
          <p:nvPr>
            <p:ph type="title" idx="15"/>
          </p:nvPr>
        </p:nvSpPr>
        <p:spPr>
          <a:xfrm>
            <a:off x="4156985" y="-56312"/>
            <a:ext cx="4078367" cy="1383978"/>
          </a:xfrm>
          <a:prstGeom prst="rect">
            <a:avLst/>
          </a:prstGeom>
        </p:spPr>
        <p:txBody>
          <a:bodyPr spcFirstLastPara="1" wrap="square" lIns="121900" tIns="121900" rIns="121900" bIns="121900" anchor="ctr" anchorCtr="0">
            <a:noAutofit/>
          </a:bodyPr>
          <a:lstStyle/>
          <a:p>
            <a:pPr lvl="0" algn="ctr" fontAlgn="base">
              <a:spcBef>
                <a:spcPct val="50000"/>
              </a:spcBef>
              <a:spcAft>
                <a:spcPct val="0"/>
              </a:spcAft>
              <a:buClrTx/>
            </a:pPr>
            <a:r>
              <a:rPr lang="en-US" altLang="en-VN" sz="4800" b="1" kern="1200" dirty="0">
                <a:solidFill>
                  <a:srgbClr val="FF0000"/>
                </a:solidFill>
                <a:latin typeface="Times New Roman" panose="02020603050405020304" pitchFamily="18" charset="0"/>
                <a:cs typeface="Times New Roman" panose="02020603050405020304" pitchFamily="18" charset="0"/>
              </a:rPr>
              <a:t>HOẠT ĐỘNG NHÓM</a:t>
            </a:r>
            <a:endParaRPr lang="en-US" altLang="en-VN" sz="4800" kern="1200" dirty="0">
              <a:solidFill>
                <a:srgbClr val="FF0000"/>
              </a:solidFill>
              <a:latin typeface="Times New Roman" panose="02020603050405020304" pitchFamily="18" charset="0"/>
              <a:cs typeface="Times New Roman" panose="02020603050405020304" pitchFamily="18" charset="0"/>
            </a:endParaRPr>
          </a:p>
        </p:txBody>
      </p:sp>
      <p:pic>
        <p:nvPicPr>
          <p:cNvPr id="173" name="Picture 172">
            <a:extLst>
              <a:ext uri="{FF2B5EF4-FFF2-40B4-BE49-F238E27FC236}">
                <a16:creationId xmlns:a16="http://schemas.microsoft.com/office/drawing/2014/main" id="{716068EE-0968-114C-9992-E739B1573818}"/>
              </a:ext>
            </a:extLst>
          </p:cNvPr>
          <p:cNvPicPr>
            <a:picLocks noChangeAspect="1"/>
          </p:cNvPicPr>
          <p:nvPr/>
        </p:nvPicPr>
        <p:blipFill>
          <a:blip r:embed="rId3"/>
          <a:stretch>
            <a:fillRect/>
          </a:stretch>
        </p:blipFill>
        <p:spPr>
          <a:xfrm>
            <a:off x="4678982" y="4435561"/>
            <a:ext cx="2638005" cy="2649558"/>
          </a:xfrm>
          <a:prstGeom prst="rect">
            <a:avLst/>
          </a:prstGeom>
        </p:spPr>
      </p:pic>
      <p:sp>
        <p:nvSpPr>
          <p:cNvPr id="175" name="Google Shape;1487;p43">
            <a:extLst>
              <a:ext uri="{FF2B5EF4-FFF2-40B4-BE49-F238E27FC236}">
                <a16:creationId xmlns:a16="http://schemas.microsoft.com/office/drawing/2014/main" id="{8FBCCCFE-455B-A94C-B6DC-39203EC4655A}"/>
              </a:ext>
            </a:extLst>
          </p:cNvPr>
          <p:cNvSpPr txBox="1">
            <a:spLocks/>
          </p:cNvSpPr>
          <p:nvPr/>
        </p:nvSpPr>
        <p:spPr>
          <a:xfrm>
            <a:off x="-146297" y="5351156"/>
            <a:ext cx="4303282" cy="81836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Anaheim"/>
              <a:buNone/>
              <a:defRPr sz="1867" b="0" i="0" u="none" strike="noStrike" cap="none">
                <a:solidFill>
                  <a:schemeClr val="dk1"/>
                </a:solidFill>
                <a:latin typeface="Anaheim"/>
                <a:ea typeface="Anaheim"/>
                <a:cs typeface="Anaheim"/>
                <a:sym typeface="Anaheim"/>
              </a:defRPr>
            </a:lvl1pPr>
            <a:lvl2pPr marL="914400" marR="0" lvl="1" indent="-317500" algn="l" rtl="0">
              <a:lnSpc>
                <a:spcPct val="100000"/>
              </a:lnSpc>
              <a:spcBef>
                <a:spcPts val="0"/>
              </a:spcBef>
              <a:spcAft>
                <a:spcPts val="0"/>
              </a:spcAft>
              <a:buClr>
                <a:schemeClr val="dk1"/>
              </a:buClr>
              <a:buSzPts val="1400"/>
              <a:buFont typeface="Anaheim"/>
              <a:buNone/>
              <a:defRPr sz="1867" b="0" i="0" u="none" strike="noStrike" cap="none">
                <a:solidFill>
                  <a:schemeClr val="dk1"/>
                </a:solidFill>
                <a:latin typeface="Anaheim"/>
                <a:ea typeface="Anaheim"/>
                <a:cs typeface="Anaheim"/>
                <a:sym typeface="Anaheim"/>
              </a:defRPr>
            </a:lvl2pPr>
            <a:lvl3pPr marL="1371600" marR="0" lvl="2" indent="-317500" algn="l" rtl="0">
              <a:lnSpc>
                <a:spcPct val="100000"/>
              </a:lnSpc>
              <a:spcBef>
                <a:spcPts val="0"/>
              </a:spcBef>
              <a:spcAft>
                <a:spcPts val="0"/>
              </a:spcAft>
              <a:buClr>
                <a:schemeClr val="dk1"/>
              </a:buClr>
              <a:buSzPts val="1400"/>
              <a:buFont typeface="Anaheim"/>
              <a:buNone/>
              <a:defRPr sz="1867" b="0" i="0" u="none" strike="noStrike" cap="none">
                <a:solidFill>
                  <a:schemeClr val="dk1"/>
                </a:solidFill>
                <a:latin typeface="Anaheim"/>
                <a:ea typeface="Anaheim"/>
                <a:cs typeface="Anaheim"/>
                <a:sym typeface="Anaheim"/>
              </a:defRPr>
            </a:lvl3pPr>
            <a:lvl4pPr marL="1828800" marR="0" lvl="3" indent="-317500" algn="l" rtl="0">
              <a:lnSpc>
                <a:spcPct val="100000"/>
              </a:lnSpc>
              <a:spcBef>
                <a:spcPts val="0"/>
              </a:spcBef>
              <a:spcAft>
                <a:spcPts val="0"/>
              </a:spcAft>
              <a:buClr>
                <a:schemeClr val="dk1"/>
              </a:buClr>
              <a:buSzPts val="1400"/>
              <a:buFont typeface="Anaheim"/>
              <a:buNone/>
              <a:defRPr sz="1867" b="0" i="0" u="none" strike="noStrike" cap="none">
                <a:solidFill>
                  <a:schemeClr val="dk1"/>
                </a:solidFill>
                <a:latin typeface="Anaheim"/>
                <a:ea typeface="Anaheim"/>
                <a:cs typeface="Anaheim"/>
                <a:sym typeface="Anaheim"/>
              </a:defRPr>
            </a:lvl4pPr>
            <a:lvl5pPr marL="2286000" marR="0" lvl="4" indent="-317500" algn="l" rtl="0">
              <a:lnSpc>
                <a:spcPct val="100000"/>
              </a:lnSpc>
              <a:spcBef>
                <a:spcPts val="0"/>
              </a:spcBef>
              <a:spcAft>
                <a:spcPts val="0"/>
              </a:spcAft>
              <a:buClr>
                <a:schemeClr val="dk1"/>
              </a:buClr>
              <a:buSzPts val="1400"/>
              <a:buFont typeface="Anaheim"/>
              <a:buNone/>
              <a:defRPr sz="1867" b="0" i="0" u="none" strike="noStrike" cap="none">
                <a:solidFill>
                  <a:schemeClr val="dk1"/>
                </a:solidFill>
                <a:latin typeface="Anaheim"/>
                <a:ea typeface="Anaheim"/>
                <a:cs typeface="Anaheim"/>
                <a:sym typeface="Anaheim"/>
              </a:defRPr>
            </a:lvl5pPr>
            <a:lvl6pPr marL="2743200" marR="0" lvl="5" indent="-317500" algn="l" rtl="0">
              <a:lnSpc>
                <a:spcPct val="100000"/>
              </a:lnSpc>
              <a:spcBef>
                <a:spcPts val="0"/>
              </a:spcBef>
              <a:spcAft>
                <a:spcPts val="0"/>
              </a:spcAft>
              <a:buClr>
                <a:schemeClr val="dk1"/>
              </a:buClr>
              <a:buSzPts val="1400"/>
              <a:buFont typeface="Anaheim"/>
              <a:buNone/>
              <a:defRPr sz="1867" b="0" i="0" u="none" strike="noStrike" cap="none">
                <a:solidFill>
                  <a:schemeClr val="dk1"/>
                </a:solidFill>
                <a:latin typeface="Anaheim"/>
                <a:ea typeface="Anaheim"/>
                <a:cs typeface="Anaheim"/>
                <a:sym typeface="Anaheim"/>
              </a:defRPr>
            </a:lvl6pPr>
            <a:lvl7pPr marL="3200400" marR="0" lvl="6" indent="-317500" algn="l" rtl="0">
              <a:lnSpc>
                <a:spcPct val="100000"/>
              </a:lnSpc>
              <a:spcBef>
                <a:spcPts val="0"/>
              </a:spcBef>
              <a:spcAft>
                <a:spcPts val="0"/>
              </a:spcAft>
              <a:buClr>
                <a:schemeClr val="dk1"/>
              </a:buClr>
              <a:buSzPts val="1400"/>
              <a:buFont typeface="Anaheim"/>
              <a:buNone/>
              <a:defRPr sz="1867" b="0" i="0" u="none" strike="noStrike" cap="none">
                <a:solidFill>
                  <a:schemeClr val="dk1"/>
                </a:solidFill>
                <a:latin typeface="Anaheim"/>
                <a:ea typeface="Anaheim"/>
                <a:cs typeface="Anaheim"/>
                <a:sym typeface="Anaheim"/>
              </a:defRPr>
            </a:lvl7pPr>
            <a:lvl8pPr marL="3657600" marR="0" lvl="7" indent="-317500" algn="l" rtl="0">
              <a:lnSpc>
                <a:spcPct val="100000"/>
              </a:lnSpc>
              <a:spcBef>
                <a:spcPts val="0"/>
              </a:spcBef>
              <a:spcAft>
                <a:spcPts val="0"/>
              </a:spcAft>
              <a:buClr>
                <a:schemeClr val="dk1"/>
              </a:buClr>
              <a:buSzPts val="1400"/>
              <a:buFont typeface="Anaheim"/>
              <a:buNone/>
              <a:defRPr sz="1867" b="0" i="0" u="none" strike="noStrike" cap="none">
                <a:solidFill>
                  <a:schemeClr val="dk1"/>
                </a:solidFill>
                <a:latin typeface="Anaheim"/>
                <a:ea typeface="Anaheim"/>
                <a:cs typeface="Anaheim"/>
                <a:sym typeface="Anaheim"/>
              </a:defRPr>
            </a:lvl8pPr>
            <a:lvl9pPr marL="4114800" marR="0" lvl="8" indent="-317500" algn="l" rtl="0">
              <a:lnSpc>
                <a:spcPct val="100000"/>
              </a:lnSpc>
              <a:spcBef>
                <a:spcPts val="0"/>
              </a:spcBef>
              <a:spcAft>
                <a:spcPts val="0"/>
              </a:spcAft>
              <a:buClr>
                <a:schemeClr val="dk1"/>
              </a:buClr>
              <a:buSzPts val="1400"/>
              <a:buFont typeface="Anaheim"/>
              <a:buNone/>
              <a:defRPr sz="1867" b="0" i="0" u="none" strike="noStrike" cap="none">
                <a:solidFill>
                  <a:schemeClr val="dk1"/>
                </a:solidFill>
                <a:latin typeface="Anaheim"/>
                <a:ea typeface="Anaheim"/>
                <a:cs typeface="Anaheim"/>
                <a:sym typeface="Anaheim"/>
              </a:defRPr>
            </a:lvl9pPr>
          </a:lstStyle>
          <a:p>
            <a:pPr marL="0" indent="0" algn="ctr"/>
            <a:r>
              <a:rPr lang="en-US" sz="3733" b="1" kern="0" dirty="0">
                <a:solidFill>
                  <a:srgbClr val="0070C0"/>
                </a:solidFill>
                <a:latin typeface="Times New Roman" panose="02020603050405020304" pitchFamily="18" charset="0"/>
                <a:cs typeface="Times New Roman" panose="02020603050405020304" pitchFamily="18" charset="0"/>
              </a:rPr>
              <a:t>NHÓM 1 VÀ  2</a:t>
            </a:r>
          </a:p>
        </p:txBody>
      </p:sp>
      <p:sp>
        <p:nvSpPr>
          <p:cNvPr id="176" name="Google Shape;1487;p43">
            <a:extLst>
              <a:ext uri="{FF2B5EF4-FFF2-40B4-BE49-F238E27FC236}">
                <a16:creationId xmlns:a16="http://schemas.microsoft.com/office/drawing/2014/main" id="{BDA0CE62-B03B-EF40-8EBD-320373691676}"/>
              </a:ext>
            </a:extLst>
          </p:cNvPr>
          <p:cNvSpPr txBox="1">
            <a:spLocks/>
          </p:cNvSpPr>
          <p:nvPr/>
        </p:nvSpPr>
        <p:spPr>
          <a:xfrm>
            <a:off x="7888718" y="5351155"/>
            <a:ext cx="4303282" cy="81836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Anaheim"/>
              <a:buNone/>
              <a:defRPr sz="1867" b="0" i="0" u="none" strike="noStrike" cap="none">
                <a:solidFill>
                  <a:schemeClr val="dk1"/>
                </a:solidFill>
                <a:latin typeface="Anaheim"/>
                <a:ea typeface="Anaheim"/>
                <a:cs typeface="Anaheim"/>
                <a:sym typeface="Anaheim"/>
              </a:defRPr>
            </a:lvl1pPr>
            <a:lvl2pPr marL="914400" marR="0" lvl="1" indent="-317500" algn="l" rtl="0">
              <a:lnSpc>
                <a:spcPct val="100000"/>
              </a:lnSpc>
              <a:spcBef>
                <a:spcPts val="0"/>
              </a:spcBef>
              <a:spcAft>
                <a:spcPts val="0"/>
              </a:spcAft>
              <a:buClr>
                <a:schemeClr val="dk1"/>
              </a:buClr>
              <a:buSzPts val="1400"/>
              <a:buFont typeface="Anaheim"/>
              <a:buNone/>
              <a:defRPr sz="1867" b="0" i="0" u="none" strike="noStrike" cap="none">
                <a:solidFill>
                  <a:schemeClr val="dk1"/>
                </a:solidFill>
                <a:latin typeface="Anaheim"/>
                <a:ea typeface="Anaheim"/>
                <a:cs typeface="Anaheim"/>
                <a:sym typeface="Anaheim"/>
              </a:defRPr>
            </a:lvl2pPr>
            <a:lvl3pPr marL="1371600" marR="0" lvl="2" indent="-317500" algn="l" rtl="0">
              <a:lnSpc>
                <a:spcPct val="100000"/>
              </a:lnSpc>
              <a:spcBef>
                <a:spcPts val="0"/>
              </a:spcBef>
              <a:spcAft>
                <a:spcPts val="0"/>
              </a:spcAft>
              <a:buClr>
                <a:schemeClr val="dk1"/>
              </a:buClr>
              <a:buSzPts val="1400"/>
              <a:buFont typeface="Anaheim"/>
              <a:buNone/>
              <a:defRPr sz="1867" b="0" i="0" u="none" strike="noStrike" cap="none">
                <a:solidFill>
                  <a:schemeClr val="dk1"/>
                </a:solidFill>
                <a:latin typeface="Anaheim"/>
                <a:ea typeface="Anaheim"/>
                <a:cs typeface="Anaheim"/>
                <a:sym typeface="Anaheim"/>
              </a:defRPr>
            </a:lvl3pPr>
            <a:lvl4pPr marL="1828800" marR="0" lvl="3" indent="-317500" algn="l" rtl="0">
              <a:lnSpc>
                <a:spcPct val="100000"/>
              </a:lnSpc>
              <a:spcBef>
                <a:spcPts val="0"/>
              </a:spcBef>
              <a:spcAft>
                <a:spcPts val="0"/>
              </a:spcAft>
              <a:buClr>
                <a:schemeClr val="dk1"/>
              </a:buClr>
              <a:buSzPts val="1400"/>
              <a:buFont typeface="Anaheim"/>
              <a:buNone/>
              <a:defRPr sz="1867" b="0" i="0" u="none" strike="noStrike" cap="none">
                <a:solidFill>
                  <a:schemeClr val="dk1"/>
                </a:solidFill>
                <a:latin typeface="Anaheim"/>
                <a:ea typeface="Anaheim"/>
                <a:cs typeface="Anaheim"/>
                <a:sym typeface="Anaheim"/>
              </a:defRPr>
            </a:lvl4pPr>
            <a:lvl5pPr marL="2286000" marR="0" lvl="4" indent="-317500" algn="l" rtl="0">
              <a:lnSpc>
                <a:spcPct val="100000"/>
              </a:lnSpc>
              <a:spcBef>
                <a:spcPts val="0"/>
              </a:spcBef>
              <a:spcAft>
                <a:spcPts val="0"/>
              </a:spcAft>
              <a:buClr>
                <a:schemeClr val="dk1"/>
              </a:buClr>
              <a:buSzPts val="1400"/>
              <a:buFont typeface="Anaheim"/>
              <a:buNone/>
              <a:defRPr sz="1867" b="0" i="0" u="none" strike="noStrike" cap="none">
                <a:solidFill>
                  <a:schemeClr val="dk1"/>
                </a:solidFill>
                <a:latin typeface="Anaheim"/>
                <a:ea typeface="Anaheim"/>
                <a:cs typeface="Anaheim"/>
                <a:sym typeface="Anaheim"/>
              </a:defRPr>
            </a:lvl5pPr>
            <a:lvl6pPr marL="2743200" marR="0" lvl="5" indent="-317500" algn="l" rtl="0">
              <a:lnSpc>
                <a:spcPct val="100000"/>
              </a:lnSpc>
              <a:spcBef>
                <a:spcPts val="0"/>
              </a:spcBef>
              <a:spcAft>
                <a:spcPts val="0"/>
              </a:spcAft>
              <a:buClr>
                <a:schemeClr val="dk1"/>
              </a:buClr>
              <a:buSzPts val="1400"/>
              <a:buFont typeface="Anaheim"/>
              <a:buNone/>
              <a:defRPr sz="1867" b="0" i="0" u="none" strike="noStrike" cap="none">
                <a:solidFill>
                  <a:schemeClr val="dk1"/>
                </a:solidFill>
                <a:latin typeface="Anaheim"/>
                <a:ea typeface="Anaheim"/>
                <a:cs typeface="Anaheim"/>
                <a:sym typeface="Anaheim"/>
              </a:defRPr>
            </a:lvl6pPr>
            <a:lvl7pPr marL="3200400" marR="0" lvl="6" indent="-317500" algn="l" rtl="0">
              <a:lnSpc>
                <a:spcPct val="100000"/>
              </a:lnSpc>
              <a:spcBef>
                <a:spcPts val="0"/>
              </a:spcBef>
              <a:spcAft>
                <a:spcPts val="0"/>
              </a:spcAft>
              <a:buClr>
                <a:schemeClr val="dk1"/>
              </a:buClr>
              <a:buSzPts val="1400"/>
              <a:buFont typeface="Anaheim"/>
              <a:buNone/>
              <a:defRPr sz="1867" b="0" i="0" u="none" strike="noStrike" cap="none">
                <a:solidFill>
                  <a:schemeClr val="dk1"/>
                </a:solidFill>
                <a:latin typeface="Anaheim"/>
                <a:ea typeface="Anaheim"/>
                <a:cs typeface="Anaheim"/>
                <a:sym typeface="Anaheim"/>
              </a:defRPr>
            </a:lvl7pPr>
            <a:lvl8pPr marL="3657600" marR="0" lvl="7" indent="-317500" algn="l" rtl="0">
              <a:lnSpc>
                <a:spcPct val="100000"/>
              </a:lnSpc>
              <a:spcBef>
                <a:spcPts val="0"/>
              </a:spcBef>
              <a:spcAft>
                <a:spcPts val="0"/>
              </a:spcAft>
              <a:buClr>
                <a:schemeClr val="dk1"/>
              </a:buClr>
              <a:buSzPts val="1400"/>
              <a:buFont typeface="Anaheim"/>
              <a:buNone/>
              <a:defRPr sz="1867" b="0" i="0" u="none" strike="noStrike" cap="none">
                <a:solidFill>
                  <a:schemeClr val="dk1"/>
                </a:solidFill>
                <a:latin typeface="Anaheim"/>
                <a:ea typeface="Anaheim"/>
                <a:cs typeface="Anaheim"/>
                <a:sym typeface="Anaheim"/>
              </a:defRPr>
            </a:lvl8pPr>
            <a:lvl9pPr marL="4114800" marR="0" lvl="8" indent="-317500" algn="l" rtl="0">
              <a:lnSpc>
                <a:spcPct val="100000"/>
              </a:lnSpc>
              <a:spcBef>
                <a:spcPts val="0"/>
              </a:spcBef>
              <a:spcAft>
                <a:spcPts val="0"/>
              </a:spcAft>
              <a:buClr>
                <a:schemeClr val="dk1"/>
              </a:buClr>
              <a:buSzPts val="1400"/>
              <a:buFont typeface="Anaheim"/>
              <a:buNone/>
              <a:defRPr sz="1867" b="0" i="0" u="none" strike="noStrike" cap="none">
                <a:solidFill>
                  <a:schemeClr val="dk1"/>
                </a:solidFill>
                <a:latin typeface="Anaheim"/>
                <a:ea typeface="Anaheim"/>
                <a:cs typeface="Anaheim"/>
                <a:sym typeface="Anaheim"/>
              </a:defRPr>
            </a:lvl9pPr>
          </a:lstStyle>
          <a:p>
            <a:pPr marL="0" indent="0" algn="ctr"/>
            <a:r>
              <a:rPr lang="en-US" sz="3733" b="1" kern="0" dirty="0">
                <a:solidFill>
                  <a:srgbClr val="0070C0"/>
                </a:solidFill>
                <a:latin typeface="Times New Roman" panose="02020603050405020304" pitchFamily="18" charset="0"/>
                <a:cs typeface="Times New Roman" panose="02020603050405020304" pitchFamily="18" charset="0"/>
              </a:rPr>
              <a:t>NHÓM 3 VÀ  4</a:t>
            </a:r>
          </a:p>
        </p:txBody>
      </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69"/>
                                            </p:tgtEl>
                                            <p:attrNameLst>
                                              <p:attrName>style.visibility</p:attrName>
                                            </p:attrNameLst>
                                          </p:cBhvr>
                                          <p:to>
                                            <p:strVal val="visible"/>
                                          </p:to>
                                        </p:set>
                                        <p:animEffect transition="in" filter="barn(outVertical)">
                                          <p:cBhvr>
                                            <p:cTn id="7" dur="500"/>
                                            <p:tgtEl>
                                              <p:spTgt spid="169"/>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outVertical)">
                                          <p:cBhvr>
                                            <p:cTn id="10" dur="500"/>
                                            <p:tgtEl>
                                              <p:spTgt spid="2"/>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1485">
                                                <p:txEl>
                                                  <p:pRg st="0" end="0"/>
                                                </p:txEl>
                                              </p:spTgt>
                                            </p:tgtEl>
                                            <p:attrNameLst>
                                              <p:attrName>style.visibility</p:attrName>
                                            </p:attrNameLst>
                                          </p:cBhvr>
                                          <p:to>
                                            <p:strVal val="visible"/>
                                          </p:to>
                                        </p:set>
                                        <p:animEffect transition="in" filter="barn(outVertical)">
                                          <p:cBhvr>
                                            <p:cTn id="13" dur="500"/>
                                            <p:tgtEl>
                                              <p:spTgt spid="1485">
                                                <p:txEl>
                                                  <p:pRg st="0" end="0"/>
                                                </p:txEl>
                                              </p:spTgt>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1487">
                                                <p:txEl>
                                                  <p:pRg st="0" end="0"/>
                                                </p:txEl>
                                              </p:spTgt>
                                            </p:tgtEl>
                                            <p:attrNameLst>
                                              <p:attrName>style.visibility</p:attrName>
                                            </p:attrNameLst>
                                          </p:cBhvr>
                                          <p:to>
                                            <p:strVal val="visible"/>
                                          </p:to>
                                        </p:set>
                                        <p:animEffect transition="in" filter="barn(outVertical)">
                                          <p:cBhvr>
                                            <p:cTn id="16" dur="500"/>
                                            <p:tgtEl>
                                              <p:spTgt spid="1487">
                                                <p:txEl>
                                                  <p:pRg st="0" end="0"/>
                                                </p:txEl>
                                              </p:spTgt>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outVertical)">
                                          <p:cBhvr>
                                            <p:cTn id="19" dur="500"/>
                                            <p:tgtEl>
                                              <p:spTgt spid="7"/>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outVertical)">
                                          <p:cBhvr>
                                            <p:cTn id="22" dur="500"/>
                                            <p:tgtEl>
                                              <p:spTgt spid="6"/>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1492"/>
                                            </p:tgtEl>
                                            <p:attrNameLst>
                                              <p:attrName>style.visibility</p:attrName>
                                            </p:attrNameLst>
                                          </p:cBhvr>
                                          <p:to>
                                            <p:strVal val="visible"/>
                                          </p:to>
                                        </p:set>
                                        <p:animEffect transition="in" filter="barn(outVertical)">
                                          <p:cBhvr>
                                            <p:cTn id="25" dur="500"/>
                                            <p:tgtEl>
                                              <p:spTgt spid="1492"/>
                                            </p:tgtEl>
                                          </p:cBhvr>
                                        </p:animEffect>
                                      </p:childTnLst>
                                    </p:cTn>
                                  </p:par>
                                </p:childTnLst>
                              </p:cTn>
                            </p:par>
                            <p:par>
                              <p:cTn id="26" fill="hold">
                                <p:stCondLst>
                                  <p:cond delay="500"/>
                                </p:stCondLst>
                                <p:childTnLst>
                                  <p:par>
                                    <p:cTn id="27" presetID="2" presetClass="entr" presetSubtype="1" fill="hold" nodeType="afterEffect" p14:presetBounceEnd="50000">
                                      <p:stCondLst>
                                        <p:cond delay="0"/>
                                      </p:stCondLst>
                                      <p:childTnLst>
                                        <p:set>
                                          <p:cBhvr>
                                            <p:cTn id="28" dur="1" fill="hold">
                                              <p:stCondLst>
                                                <p:cond delay="0"/>
                                              </p:stCondLst>
                                            </p:cTn>
                                            <p:tgtEl>
                                              <p:spTgt spid="173"/>
                                            </p:tgtEl>
                                            <p:attrNameLst>
                                              <p:attrName>style.visibility</p:attrName>
                                            </p:attrNameLst>
                                          </p:cBhvr>
                                          <p:to>
                                            <p:strVal val="visible"/>
                                          </p:to>
                                        </p:set>
                                        <p:anim calcmode="lin" valueType="num" p14:bounceEnd="50000">
                                          <p:cBhvr additive="base">
                                            <p:cTn id="29" dur="500" fill="hold"/>
                                            <p:tgtEl>
                                              <p:spTgt spid="173"/>
                                            </p:tgtEl>
                                            <p:attrNameLst>
                                              <p:attrName>ppt_x</p:attrName>
                                            </p:attrNameLst>
                                          </p:cBhvr>
                                          <p:tavLst>
                                            <p:tav tm="0">
                                              <p:val>
                                                <p:strVal val="#ppt_x"/>
                                              </p:val>
                                            </p:tav>
                                            <p:tav tm="100000">
                                              <p:val>
                                                <p:strVal val="#ppt_x"/>
                                              </p:val>
                                            </p:tav>
                                          </p:tavLst>
                                        </p:anim>
                                        <p:anim calcmode="lin" valueType="num" p14:bounceEnd="50000">
                                          <p:cBhvr additive="base">
                                            <p:cTn id="30" dur="500" fill="hold"/>
                                            <p:tgtEl>
                                              <p:spTgt spid="173"/>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grpId="0" nodeType="clickEffect">
                                      <p:stCondLst>
                                        <p:cond delay="0"/>
                                      </p:stCondLst>
                                      <p:childTnLst>
                                        <p:set>
                                          <p:cBhvr>
                                            <p:cTn id="34" dur="1" fill="hold">
                                              <p:stCondLst>
                                                <p:cond delay="0"/>
                                              </p:stCondLst>
                                            </p:cTn>
                                            <p:tgtEl>
                                              <p:spTgt spid="175">
                                                <p:txEl>
                                                  <p:pRg st="0" end="0"/>
                                                </p:txEl>
                                              </p:spTgt>
                                            </p:tgtEl>
                                            <p:attrNameLst>
                                              <p:attrName>style.visibility</p:attrName>
                                            </p:attrNameLst>
                                          </p:cBhvr>
                                          <p:to>
                                            <p:strVal val="visible"/>
                                          </p:to>
                                        </p:set>
                                        <p:animEffect transition="in" filter="barn(outVertical)">
                                          <p:cBhvr>
                                            <p:cTn id="35" dur="500"/>
                                            <p:tgtEl>
                                              <p:spTgt spid="175">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37" fill="hold" grpId="0" nodeType="clickEffect">
                                      <p:stCondLst>
                                        <p:cond delay="0"/>
                                      </p:stCondLst>
                                      <p:childTnLst>
                                        <p:set>
                                          <p:cBhvr>
                                            <p:cTn id="39" dur="1" fill="hold">
                                              <p:stCondLst>
                                                <p:cond delay="0"/>
                                              </p:stCondLst>
                                            </p:cTn>
                                            <p:tgtEl>
                                              <p:spTgt spid="176">
                                                <p:txEl>
                                                  <p:pRg st="0" end="0"/>
                                                </p:txEl>
                                              </p:spTgt>
                                            </p:tgtEl>
                                            <p:attrNameLst>
                                              <p:attrName>style.visibility</p:attrName>
                                            </p:attrNameLst>
                                          </p:cBhvr>
                                          <p:to>
                                            <p:strVal val="visible"/>
                                          </p:to>
                                        </p:set>
                                        <p:animEffect transition="in" filter="barn(outVertical)">
                                          <p:cBhvr>
                                            <p:cTn id="40" dur="500"/>
                                            <p:tgtEl>
                                              <p:spTgt spid="17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animBg="1"/>
          <p:bldP spid="2" grpId="0" animBg="1"/>
          <p:bldP spid="1485" grpId="0" build="p"/>
          <p:bldP spid="1487" grpId="0" build="p"/>
          <p:bldP spid="7" grpId="0" animBg="1"/>
          <p:bldP spid="6" grpId="0" animBg="1"/>
          <p:bldP spid="1492" grpId="0"/>
          <p:bldP spid="175" grpId="0" build="p"/>
          <p:bldP spid="176" grpId="0"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69"/>
                                            </p:tgtEl>
                                            <p:attrNameLst>
                                              <p:attrName>style.visibility</p:attrName>
                                            </p:attrNameLst>
                                          </p:cBhvr>
                                          <p:to>
                                            <p:strVal val="visible"/>
                                          </p:to>
                                        </p:set>
                                        <p:animEffect transition="in" filter="barn(outVertical)">
                                          <p:cBhvr>
                                            <p:cTn id="7" dur="500"/>
                                            <p:tgtEl>
                                              <p:spTgt spid="169"/>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outVertical)">
                                          <p:cBhvr>
                                            <p:cTn id="10" dur="500"/>
                                            <p:tgtEl>
                                              <p:spTgt spid="2"/>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1485">
                                                <p:txEl>
                                                  <p:pRg st="0" end="0"/>
                                                </p:txEl>
                                              </p:spTgt>
                                            </p:tgtEl>
                                            <p:attrNameLst>
                                              <p:attrName>style.visibility</p:attrName>
                                            </p:attrNameLst>
                                          </p:cBhvr>
                                          <p:to>
                                            <p:strVal val="visible"/>
                                          </p:to>
                                        </p:set>
                                        <p:animEffect transition="in" filter="barn(outVertical)">
                                          <p:cBhvr>
                                            <p:cTn id="13" dur="500"/>
                                            <p:tgtEl>
                                              <p:spTgt spid="1485">
                                                <p:txEl>
                                                  <p:pRg st="0" end="0"/>
                                                </p:txEl>
                                              </p:spTgt>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1487">
                                                <p:txEl>
                                                  <p:pRg st="0" end="0"/>
                                                </p:txEl>
                                              </p:spTgt>
                                            </p:tgtEl>
                                            <p:attrNameLst>
                                              <p:attrName>style.visibility</p:attrName>
                                            </p:attrNameLst>
                                          </p:cBhvr>
                                          <p:to>
                                            <p:strVal val="visible"/>
                                          </p:to>
                                        </p:set>
                                        <p:animEffect transition="in" filter="barn(outVertical)">
                                          <p:cBhvr>
                                            <p:cTn id="16" dur="500"/>
                                            <p:tgtEl>
                                              <p:spTgt spid="1487">
                                                <p:txEl>
                                                  <p:pRg st="0" end="0"/>
                                                </p:txEl>
                                              </p:spTgt>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outVertical)">
                                          <p:cBhvr>
                                            <p:cTn id="19" dur="500"/>
                                            <p:tgtEl>
                                              <p:spTgt spid="7"/>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outVertical)">
                                          <p:cBhvr>
                                            <p:cTn id="22" dur="500"/>
                                            <p:tgtEl>
                                              <p:spTgt spid="6"/>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1492"/>
                                            </p:tgtEl>
                                            <p:attrNameLst>
                                              <p:attrName>style.visibility</p:attrName>
                                            </p:attrNameLst>
                                          </p:cBhvr>
                                          <p:to>
                                            <p:strVal val="visible"/>
                                          </p:to>
                                        </p:set>
                                        <p:animEffect transition="in" filter="barn(outVertical)">
                                          <p:cBhvr>
                                            <p:cTn id="25" dur="500"/>
                                            <p:tgtEl>
                                              <p:spTgt spid="1492"/>
                                            </p:tgtEl>
                                          </p:cBhvr>
                                        </p:animEffect>
                                      </p:childTnLst>
                                    </p:cTn>
                                  </p:par>
                                </p:childTnLst>
                              </p:cTn>
                            </p:par>
                            <p:par>
                              <p:cTn id="26" fill="hold">
                                <p:stCondLst>
                                  <p:cond delay="500"/>
                                </p:stCondLst>
                                <p:childTnLst>
                                  <p:par>
                                    <p:cTn id="27" presetID="2" presetClass="entr" presetSubtype="1" fill="hold" nodeType="afterEffect">
                                      <p:stCondLst>
                                        <p:cond delay="0"/>
                                      </p:stCondLst>
                                      <p:childTnLst>
                                        <p:set>
                                          <p:cBhvr>
                                            <p:cTn id="28" dur="1" fill="hold">
                                              <p:stCondLst>
                                                <p:cond delay="0"/>
                                              </p:stCondLst>
                                            </p:cTn>
                                            <p:tgtEl>
                                              <p:spTgt spid="173"/>
                                            </p:tgtEl>
                                            <p:attrNameLst>
                                              <p:attrName>style.visibility</p:attrName>
                                            </p:attrNameLst>
                                          </p:cBhvr>
                                          <p:to>
                                            <p:strVal val="visible"/>
                                          </p:to>
                                        </p:set>
                                        <p:anim calcmode="lin" valueType="num">
                                          <p:cBhvr additive="base">
                                            <p:cTn id="29" dur="500" fill="hold"/>
                                            <p:tgtEl>
                                              <p:spTgt spid="173"/>
                                            </p:tgtEl>
                                            <p:attrNameLst>
                                              <p:attrName>ppt_x</p:attrName>
                                            </p:attrNameLst>
                                          </p:cBhvr>
                                          <p:tavLst>
                                            <p:tav tm="0">
                                              <p:val>
                                                <p:strVal val="#ppt_x"/>
                                              </p:val>
                                            </p:tav>
                                            <p:tav tm="100000">
                                              <p:val>
                                                <p:strVal val="#ppt_x"/>
                                              </p:val>
                                            </p:tav>
                                          </p:tavLst>
                                        </p:anim>
                                        <p:anim calcmode="lin" valueType="num">
                                          <p:cBhvr additive="base">
                                            <p:cTn id="30" dur="500" fill="hold"/>
                                            <p:tgtEl>
                                              <p:spTgt spid="173"/>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grpId="0" nodeType="clickEffect">
                                      <p:stCondLst>
                                        <p:cond delay="0"/>
                                      </p:stCondLst>
                                      <p:childTnLst>
                                        <p:set>
                                          <p:cBhvr>
                                            <p:cTn id="34" dur="1" fill="hold">
                                              <p:stCondLst>
                                                <p:cond delay="0"/>
                                              </p:stCondLst>
                                            </p:cTn>
                                            <p:tgtEl>
                                              <p:spTgt spid="175">
                                                <p:txEl>
                                                  <p:pRg st="0" end="0"/>
                                                </p:txEl>
                                              </p:spTgt>
                                            </p:tgtEl>
                                            <p:attrNameLst>
                                              <p:attrName>style.visibility</p:attrName>
                                            </p:attrNameLst>
                                          </p:cBhvr>
                                          <p:to>
                                            <p:strVal val="visible"/>
                                          </p:to>
                                        </p:set>
                                        <p:animEffect transition="in" filter="barn(outVertical)">
                                          <p:cBhvr>
                                            <p:cTn id="35" dur="500"/>
                                            <p:tgtEl>
                                              <p:spTgt spid="175">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37" fill="hold" grpId="0" nodeType="clickEffect">
                                      <p:stCondLst>
                                        <p:cond delay="0"/>
                                      </p:stCondLst>
                                      <p:childTnLst>
                                        <p:set>
                                          <p:cBhvr>
                                            <p:cTn id="39" dur="1" fill="hold">
                                              <p:stCondLst>
                                                <p:cond delay="0"/>
                                              </p:stCondLst>
                                            </p:cTn>
                                            <p:tgtEl>
                                              <p:spTgt spid="176">
                                                <p:txEl>
                                                  <p:pRg st="0" end="0"/>
                                                </p:txEl>
                                              </p:spTgt>
                                            </p:tgtEl>
                                            <p:attrNameLst>
                                              <p:attrName>style.visibility</p:attrName>
                                            </p:attrNameLst>
                                          </p:cBhvr>
                                          <p:to>
                                            <p:strVal val="visible"/>
                                          </p:to>
                                        </p:set>
                                        <p:animEffect transition="in" filter="barn(outVertical)">
                                          <p:cBhvr>
                                            <p:cTn id="40" dur="500"/>
                                            <p:tgtEl>
                                              <p:spTgt spid="17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animBg="1"/>
          <p:bldP spid="2" grpId="0" animBg="1"/>
          <p:bldP spid="1485" grpId="0" build="p"/>
          <p:bldP spid="1487" grpId="0" build="p"/>
          <p:bldP spid="7" grpId="0" animBg="1"/>
          <p:bldP spid="6" grpId="0" animBg="1"/>
          <p:bldP spid="1492" grpId="0"/>
          <p:bldP spid="175" grpId="0" build="p"/>
          <p:bldP spid="176" grpId="0" build="p"/>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0051F0"/>
        </a:solidFill>
        <a:effectLst/>
      </p:bgPr>
    </p:bg>
    <p:spTree>
      <p:nvGrpSpPr>
        <p:cNvPr id="1" name=""/>
        <p:cNvGrpSpPr/>
        <p:nvPr/>
      </p:nvGrpSpPr>
      <p:grpSpPr>
        <a:xfrm>
          <a:off x="0" y="0"/>
          <a:ext cx="0" cy="0"/>
          <a:chOff x="0" y="0"/>
          <a:chExt cx="0" cy="0"/>
        </a:xfrm>
      </p:grpSpPr>
      <p:pic>
        <p:nvPicPr>
          <p:cNvPr id="1026" name="Picture 2" descr="Đông Nam Á khép lại &amp;quot;giai đoạn dân chủ&amp;#39;&amp;#39;">
            <a:extLst>
              <a:ext uri="{FF2B5EF4-FFF2-40B4-BE49-F238E27FC236}">
                <a16:creationId xmlns:a16="http://schemas.microsoft.com/office/drawing/2014/main" id="{2503B6D2-C379-EC4A-AECC-E50046CC7E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931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EE36566-97CF-FB48-BCEF-430F0B028A7B}"/>
              </a:ext>
            </a:extLst>
          </p:cNvPr>
          <p:cNvSpPr txBox="1"/>
          <p:nvPr/>
        </p:nvSpPr>
        <p:spPr>
          <a:xfrm>
            <a:off x="7010400" y="0"/>
            <a:ext cx="5181600" cy="584775"/>
          </a:xfrm>
          <a:prstGeom prst="rect">
            <a:avLst/>
          </a:prstGeom>
          <a:noFill/>
        </p:spPr>
        <p:txBody>
          <a:bodyPr wrap="square" rtlCol="0">
            <a:spAutoFit/>
          </a:bodyPr>
          <a:lstStyle/>
          <a:p>
            <a:r>
              <a:rPr lang="en-US" sz="3200" dirty="0">
                <a:solidFill>
                  <a:srgbClr val="FFFF00"/>
                </a:solidFill>
                <a:latin typeface="Times New Roman" panose="02020603050405020304" pitchFamily="18" charset="0"/>
                <a:cs typeface="Times New Roman" panose="02020603050405020304" pitchFamily="18" charset="0"/>
              </a:rPr>
              <a:t>B</a:t>
            </a:r>
            <a:r>
              <a:rPr lang="en-VN" sz="3200" dirty="0" smtClean="0">
                <a:solidFill>
                  <a:srgbClr val="FFFF00"/>
                </a:solidFill>
                <a:latin typeface="Times New Roman" panose="02020603050405020304" pitchFamily="18" charset="0"/>
                <a:cs typeface="Times New Roman" panose="02020603050405020304" pitchFamily="18" charset="0"/>
              </a:rPr>
              <a:t>ả</a:t>
            </a:r>
            <a:r>
              <a:rPr lang="en-US" sz="3200" dirty="0" smtClean="0">
                <a:solidFill>
                  <a:srgbClr val="FFFF00"/>
                </a:solidFill>
                <a:latin typeface="Times New Roman" panose="02020603050405020304" pitchFamily="18" charset="0"/>
                <a:cs typeface="Times New Roman" panose="02020603050405020304" pitchFamily="18" charset="0"/>
              </a:rPr>
              <a:t>n</a:t>
            </a:r>
            <a:r>
              <a:rPr lang="en-VN" sz="3200" dirty="0" smtClean="0">
                <a:solidFill>
                  <a:srgbClr val="FFFF00"/>
                </a:solidFill>
                <a:latin typeface="Times New Roman" panose="02020603050405020304" pitchFamily="18" charset="0"/>
                <a:cs typeface="Times New Roman" panose="02020603050405020304" pitchFamily="18" charset="0"/>
              </a:rPr>
              <a:t> </a:t>
            </a:r>
            <a:r>
              <a:rPr lang="en-VN" sz="3200" dirty="0">
                <a:solidFill>
                  <a:srgbClr val="FFFF00"/>
                </a:solidFill>
                <a:latin typeface="Times New Roman" panose="02020603050405020304" pitchFamily="18" charset="0"/>
                <a:cs typeface="Times New Roman" panose="02020603050405020304" pitchFamily="18" charset="0"/>
              </a:rPr>
              <a:t>đồ khu vực Đông Nam Á</a:t>
            </a:r>
          </a:p>
        </p:txBody>
      </p:sp>
    </p:spTree>
    <p:extLst>
      <p:ext uri="{BB962C8B-B14F-4D97-AF65-F5344CB8AC3E}">
        <p14:creationId xmlns:p14="http://schemas.microsoft.com/office/powerpoint/2010/main" val="40877309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ản đồ các nước Đông Nam Á">
            <a:extLst>
              <a:ext uri="{FF2B5EF4-FFF2-40B4-BE49-F238E27FC236}">
                <a16:creationId xmlns:a16="http://schemas.microsoft.com/office/drawing/2014/main" id="{2C8B6BFA-3D89-1948-9251-30F19084EC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p:spPr>
      </p:pic>
    </p:spTree>
    <p:extLst>
      <p:ext uri="{BB962C8B-B14F-4D97-AF65-F5344CB8AC3E}">
        <p14:creationId xmlns:p14="http://schemas.microsoft.com/office/powerpoint/2010/main" val="1318861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79"/>
        <p:cNvGrpSpPr/>
        <p:nvPr/>
      </p:nvGrpSpPr>
      <p:grpSpPr>
        <a:xfrm>
          <a:off x="0" y="0"/>
          <a:ext cx="0" cy="0"/>
          <a:chOff x="0" y="0"/>
          <a:chExt cx="0" cy="0"/>
        </a:xfrm>
      </p:grpSpPr>
      <p:sp>
        <p:nvSpPr>
          <p:cNvPr id="169" name="Rounded Rectangle 168">
            <a:extLst>
              <a:ext uri="{FF2B5EF4-FFF2-40B4-BE49-F238E27FC236}">
                <a16:creationId xmlns:a16="http://schemas.microsoft.com/office/drawing/2014/main" id="{5D34F559-43BC-3041-A703-F8FE902BE419}"/>
              </a:ext>
            </a:extLst>
          </p:cNvPr>
          <p:cNvSpPr/>
          <p:nvPr/>
        </p:nvSpPr>
        <p:spPr>
          <a:xfrm>
            <a:off x="7553273" y="2313475"/>
            <a:ext cx="4638727" cy="202203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Rounded Rectangle 1">
            <a:extLst>
              <a:ext uri="{FF2B5EF4-FFF2-40B4-BE49-F238E27FC236}">
                <a16:creationId xmlns:a16="http://schemas.microsoft.com/office/drawing/2014/main" id="{29684C0F-42F6-5A40-93BA-B00EEE91A926}"/>
              </a:ext>
            </a:extLst>
          </p:cNvPr>
          <p:cNvSpPr/>
          <p:nvPr/>
        </p:nvSpPr>
        <p:spPr>
          <a:xfrm>
            <a:off x="0" y="2413528"/>
            <a:ext cx="4442696" cy="2022033"/>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85" name="Google Shape;1485;p43"/>
          <p:cNvSpPr txBox="1">
            <a:spLocks noGrp="1"/>
          </p:cNvSpPr>
          <p:nvPr>
            <p:ph type="subTitle" idx="2"/>
          </p:nvPr>
        </p:nvSpPr>
        <p:spPr>
          <a:xfrm>
            <a:off x="169127" y="2860360"/>
            <a:ext cx="3672435" cy="1128367"/>
          </a:xfrm>
          <a:prstGeom prst="rect">
            <a:avLst/>
          </a:prstGeom>
        </p:spPr>
        <p:txBody>
          <a:bodyPr spcFirstLastPara="1" wrap="square" lIns="121900" tIns="121900" rIns="121900" bIns="121900" anchor="ctr" anchorCtr="0">
            <a:noAutofit/>
          </a:bodyPr>
          <a:lstStyle/>
          <a:p>
            <a:pPr marL="0" indent="0" algn="ctr"/>
            <a:r>
              <a:rPr lang="en-US" sz="3733" dirty="0" err="1">
                <a:latin typeface="Times New Roman" panose="02020603050405020304" pitchFamily="18" charset="0"/>
                <a:cs typeface="Times New Roman" panose="02020603050405020304" pitchFamily="18" charset="0"/>
              </a:rPr>
              <a:t>Kể</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tên</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các</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quốc</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gia</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Đông</a:t>
            </a:r>
            <a:r>
              <a:rPr lang="en-US" sz="3733" dirty="0">
                <a:latin typeface="Times New Roman" panose="02020603050405020304" pitchFamily="18" charset="0"/>
                <a:cs typeface="Times New Roman" panose="02020603050405020304" pitchFamily="18" charset="0"/>
              </a:rPr>
              <a:t> Nam </a:t>
            </a:r>
            <a:r>
              <a:rPr lang="en-US" sz="3733" dirty="0" err="1">
                <a:latin typeface="Times New Roman" panose="02020603050405020304" pitchFamily="18" charset="0"/>
                <a:cs typeface="Times New Roman" panose="02020603050405020304" pitchFamily="18" charset="0"/>
              </a:rPr>
              <a:t>Á</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hiện</a:t>
            </a:r>
            <a:r>
              <a:rPr lang="en-US" sz="3733" dirty="0">
                <a:latin typeface="Times New Roman" panose="02020603050405020304" pitchFamily="18" charset="0"/>
                <a:cs typeface="Times New Roman" panose="02020603050405020304" pitchFamily="18" charset="0"/>
              </a:rPr>
              <a:t> nay.</a:t>
            </a:r>
            <a:endParaRPr sz="3733" dirty="0">
              <a:latin typeface="Times New Roman" panose="02020603050405020304" pitchFamily="18" charset="0"/>
              <a:cs typeface="Times New Roman" panose="02020603050405020304" pitchFamily="18" charset="0"/>
            </a:endParaRPr>
          </a:p>
        </p:txBody>
      </p:sp>
      <p:sp>
        <p:nvSpPr>
          <p:cNvPr id="1487" name="Google Shape;1487;p43"/>
          <p:cNvSpPr txBox="1">
            <a:spLocks noGrp="1"/>
          </p:cNvSpPr>
          <p:nvPr>
            <p:ph type="subTitle" idx="7"/>
          </p:nvPr>
        </p:nvSpPr>
        <p:spPr>
          <a:xfrm>
            <a:off x="7699760" y="2629510"/>
            <a:ext cx="4303282" cy="1636733"/>
          </a:xfrm>
          <a:prstGeom prst="rect">
            <a:avLst/>
          </a:prstGeom>
        </p:spPr>
        <p:txBody>
          <a:bodyPr spcFirstLastPara="1" wrap="square" lIns="121900" tIns="121900" rIns="121900" bIns="121900" anchor="t" anchorCtr="0">
            <a:noAutofit/>
          </a:bodyPr>
          <a:lstStyle/>
          <a:p>
            <a:pPr marL="0" indent="0" algn="ctr"/>
            <a:r>
              <a:rPr lang="en-US" sz="3733" dirty="0" err="1">
                <a:latin typeface="Times New Roman" panose="02020603050405020304" pitchFamily="18" charset="0"/>
                <a:cs typeface="Times New Roman" panose="02020603050405020304" pitchFamily="18" charset="0"/>
              </a:rPr>
              <a:t>Xác</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định</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vị</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trí</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địa</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lý</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của</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Đông</a:t>
            </a:r>
            <a:r>
              <a:rPr lang="en-US" sz="3733" dirty="0">
                <a:latin typeface="Times New Roman" panose="02020603050405020304" pitchFamily="18" charset="0"/>
                <a:cs typeface="Times New Roman" panose="02020603050405020304" pitchFamily="18" charset="0"/>
              </a:rPr>
              <a:t> Nam </a:t>
            </a:r>
            <a:r>
              <a:rPr lang="en-US" sz="3733" dirty="0" err="1">
                <a:latin typeface="Times New Roman" panose="02020603050405020304" pitchFamily="18" charset="0"/>
                <a:cs typeface="Times New Roman" panose="02020603050405020304" pitchFamily="18" charset="0"/>
              </a:rPr>
              <a:t>Á</a:t>
            </a:r>
            <a:endParaRPr sz="3733" dirty="0">
              <a:latin typeface="Times New Roman" panose="02020603050405020304" pitchFamily="18" charset="0"/>
              <a:cs typeface="Times New Roman" panose="02020603050405020304" pitchFamily="18" charset="0"/>
            </a:endParaRPr>
          </a:p>
        </p:txBody>
      </p:sp>
      <p:sp>
        <p:nvSpPr>
          <p:cNvPr id="7" name="Left Brace 6">
            <a:extLst>
              <a:ext uri="{FF2B5EF4-FFF2-40B4-BE49-F238E27FC236}">
                <a16:creationId xmlns:a16="http://schemas.microsoft.com/office/drawing/2014/main" id="{78A7A117-530F-4D4F-8B40-AE9FE02462CA}"/>
              </a:ext>
            </a:extLst>
          </p:cNvPr>
          <p:cNvSpPr/>
          <p:nvPr/>
        </p:nvSpPr>
        <p:spPr>
          <a:xfrm rot="5400000">
            <a:off x="5665962" y="-1348386"/>
            <a:ext cx="1059604" cy="6315460"/>
          </a:xfrm>
          <a:prstGeom prst="leftBrace">
            <a:avLst>
              <a:gd name="adj1" fmla="val 8333"/>
              <a:gd name="adj2" fmla="val 49592"/>
            </a:avLst>
          </a:prstGeom>
          <a:ln w="571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282848"/>
              </a:solidFill>
              <a:effectLst/>
              <a:uLnTx/>
              <a:uFillTx/>
              <a:latin typeface="Arial"/>
              <a:ea typeface="+mn-ea"/>
              <a:cs typeface="+mn-cs"/>
              <a:sym typeface="Arial"/>
            </a:endParaRPr>
          </a:p>
        </p:txBody>
      </p:sp>
      <p:sp>
        <p:nvSpPr>
          <p:cNvPr id="6" name="Rounded Rectangle 5">
            <a:extLst>
              <a:ext uri="{FF2B5EF4-FFF2-40B4-BE49-F238E27FC236}">
                <a16:creationId xmlns:a16="http://schemas.microsoft.com/office/drawing/2014/main" id="{8AE6A16B-8A85-8742-9DE2-85189B292E58}"/>
              </a:ext>
            </a:extLst>
          </p:cNvPr>
          <p:cNvSpPr/>
          <p:nvPr/>
        </p:nvSpPr>
        <p:spPr>
          <a:xfrm>
            <a:off x="3737832" y="72313"/>
            <a:ext cx="5325936" cy="138397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282848"/>
              </a:solidFill>
              <a:effectLst/>
              <a:uLnTx/>
              <a:uFillTx/>
              <a:latin typeface="Arial"/>
              <a:ea typeface="+mn-ea"/>
              <a:cs typeface="+mn-cs"/>
              <a:sym typeface="Arial"/>
            </a:endParaRPr>
          </a:p>
        </p:txBody>
      </p:sp>
      <p:sp>
        <p:nvSpPr>
          <p:cNvPr id="1492" name="Google Shape;1492;p43"/>
          <p:cNvSpPr txBox="1">
            <a:spLocks noGrp="1"/>
          </p:cNvSpPr>
          <p:nvPr>
            <p:ph type="title" idx="15"/>
          </p:nvPr>
        </p:nvSpPr>
        <p:spPr>
          <a:xfrm>
            <a:off x="4156985" y="-56312"/>
            <a:ext cx="4078367" cy="1383978"/>
          </a:xfrm>
          <a:prstGeom prst="rect">
            <a:avLst/>
          </a:prstGeom>
        </p:spPr>
        <p:txBody>
          <a:bodyPr spcFirstLastPara="1" wrap="square" lIns="121900" tIns="121900" rIns="121900" bIns="121900" anchor="ctr" anchorCtr="0">
            <a:noAutofit/>
          </a:bodyPr>
          <a:lstStyle/>
          <a:p>
            <a:pPr lvl="0" algn="ctr" fontAlgn="base">
              <a:spcBef>
                <a:spcPct val="50000"/>
              </a:spcBef>
              <a:spcAft>
                <a:spcPct val="0"/>
              </a:spcAft>
              <a:buClrTx/>
            </a:pPr>
            <a:r>
              <a:rPr lang="en-US" altLang="en-VN" sz="4800" b="1" kern="1200" dirty="0">
                <a:solidFill>
                  <a:srgbClr val="FF0000"/>
                </a:solidFill>
                <a:latin typeface="Times New Roman" panose="02020603050405020304" pitchFamily="18" charset="0"/>
                <a:cs typeface="Times New Roman" panose="02020603050405020304" pitchFamily="18" charset="0"/>
              </a:rPr>
              <a:t>HOẠT ĐỘNG NHÓM</a:t>
            </a:r>
            <a:endParaRPr lang="en-US" altLang="en-VN" sz="4800" kern="1200" dirty="0">
              <a:solidFill>
                <a:srgbClr val="FF0000"/>
              </a:solidFill>
              <a:latin typeface="Times New Roman" panose="02020603050405020304" pitchFamily="18" charset="0"/>
              <a:cs typeface="Times New Roman" panose="02020603050405020304" pitchFamily="18" charset="0"/>
            </a:endParaRPr>
          </a:p>
        </p:txBody>
      </p:sp>
      <p:pic>
        <p:nvPicPr>
          <p:cNvPr id="173" name="Picture 172">
            <a:extLst>
              <a:ext uri="{FF2B5EF4-FFF2-40B4-BE49-F238E27FC236}">
                <a16:creationId xmlns:a16="http://schemas.microsoft.com/office/drawing/2014/main" id="{716068EE-0968-114C-9992-E739B1573818}"/>
              </a:ext>
            </a:extLst>
          </p:cNvPr>
          <p:cNvPicPr>
            <a:picLocks noChangeAspect="1"/>
          </p:cNvPicPr>
          <p:nvPr/>
        </p:nvPicPr>
        <p:blipFill>
          <a:blip r:embed="rId3"/>
          <a:stretch>
            <a:fillRect/>
          </a:stretch>
        </p:blipFill>
        <p:spPr>
          <a:xfrm>
            <a:off x="4678982" y="4435561"/>
            <a:ext cx="2638005" cy="2649558"/>
          </a:xfrm>
          <a:prstGeom prst="rect">
            <a:avLst/>
          </a:prstGeom>
        </p:spPr>
      </p:pic>
      <p:sp>
        <p:nvSpPr>
          <p:cNvPr id="175" name="Google Shape;1487;p43">
            <a:extLst>
              <a:ext uri="{FF2B5EF4-FFF2-40B4-BE49-F238E27FC236}">
                <a16:creationId xmlns:a16="http://schemas.microsoft.com/office/drawing/2014/main" id="{8FBCCCFE-455B-A94C-B6DC-39203EC4655A}"/>
              </a:ext>
            </a:extLst>
          </p:cNvPr>
          <p:cNvSpPr txBox="1">
            <a:spLocks/>
          </p:cNvSpPr>
          <p:nvPr/>
        </p:nvSpPr>
        <p:spPr>
          <a:xfrm>
            <a:off x="-146297" y="5351156"/>
            <a:ext cx="4303282" cy="81836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Anaheim"/>
              <a:buNone/>
              <a:defRPr sz="1867" b="0" i="0" u="none" strike="noStrike" cap="none">
                <a:solidFill>
                  <a:schemeClr val="dk1"/>
                </a:solidFill>
                <a:latin typeface="Anaheim"/>
                <a:ea typeface="Anaheim"/>
                <a:cs typeface="Anaheim"/>
                <a:sym typeface="Anaheim"/>
              </a:defRPr>
            </a:lvl1pPr>
            <a:lvl2pPr marL="914400" marR="0" lvl="1" indent="-317500" algn="l" rtl="0">
              <a:lnSpc>
                <a:spcPct val="100000"/>
              </a:lnSpc>
              <a:spcBef>
                <a:spcPts val="0"/>
              </a:spcBef>
              <a:spcAft>
                <a:spcPts val="0"/>
              </a:spcAft>
              <a:buClr>
                <a:schemeClr val="dk1"/>
              </a:buClr>
              <a:buSzPts val="1400"/>
              <a:buFont typeface="Anaheim"/>
              <a:buNone/>
              <a:defRPr sz="1867" b="0" i="0" u="none" strike="noStrike" cap="none">
                <a:solidFill>
                  <a:schemeClr val="dk1"/>
                </a:solidFill>
                <a:latin typeface="Anaheim"/>
                <a:ea typeface="Anaheim"/>
                <a:cs typeface="Anaheim"/>
                <a:sym typeface="Anaheim"/>
              </a:defRPr>
            </a:lvl2pPr>
            <a:lvl3pPr marL="1371600" marR="0" lvl="2" indent="-317500" algn="l" rtl="0">
              <a:lnSpc>
                <a:spcPct val="100000"/>
              </a:lnSpc>
              <a:spcBef>
                <a:spcPts val="0"/>
              </a:spcBef>
              <a:spcAft>
                <a:spcPts val="0"/>
              </a:spcAft>
              <a:buClr>
                <a:schemeClr val="dk1"/>
              </a:buClr>
              <a:buSzPts val="1400"/>
              <a:buFont typeface="Anaheim"/>
              <a:buNone/>
              <a:defRPr sz="1867" b="0" i="0" u="none" strike="noStrike" cap="none">
                <a:solidFill>
                  <a:schemeClr val="dk1"/>
                </a:solidFill>
                <a:latin typeface="Anaheim"/>
                <a:ea typeface="Anaheim"/>
                <a:cs typeface="Anaheim"/>
                <a:sym typeface="Anaheim"/>
              </a:defRPr>
            </a:lvl3pPr>
            <a:lvl4pPr marL="1828800" marR="0" lvl="3" indent="-317500" algn="l" rtl="0">
              <a:lnSpc>
                <a:spcPct val="100000"/>
              </a:lnSpc>
              <a:spcBef>
                <a:spcPts val="0"/>
              </a:spcBef>
              <a:spcAft>
                <a:spcPts val="0"/>
              </a:spcAft>
              <a:buClr>
                <a:schemeClr val="dk1"/>
              </a:buClr>
              <a:buSzPts val="1400"/>
              <a:buFont typeface="Anaheim"/>
              <a:buNone/>
              <a:defRPr sz="1867" b="0" i="0" u="none" strike="noStrike" cap="none">
                <a:solidFill>
                  <a:schemeClr val="dk1"/>
                </a:solidFill>
                <a:latin typeface="Anaheim"/>
                <a:ea typeface="Anaheim"/>
                <a:cs typeface="Anaheim"/>
                <a:sym typeface="Anaheim"/>
              </a:defRPr>
            </a:lvl4pPr>
            <a:lvl5pPr marL="2286000" marR="0" lvl="4" indent="-317500" algn="l" rtl="0">
              <a:lnSpc>
                <a:spcPct val="100000"/>
              </a:lnSpc>
              <a:spcBef>
                <a:spcPts val="0"/>
              </a:spcBef>
              <a:spcAft>
                <a:spcPts val="0"/>
              </a:spcAft>
              <a:buClr>
                <a:schemeClr val="dk1"/>
              </a:buClr>
              <a:buSzPts val="1400"/>
              <a:buFont typeface="Anaheim"/>
              <a:buNone/>
              <a:defRPr sz="1867" b="0" i="0" u="none" strike="noStrike" cap="none">
                <a:solidFill>
                  <a:schemeClr val="dk1"/>
                </a:solidFill>
                <a:latin typeface="Anaheim"/>
                <a:ea typeface="Anaheim"/>
                <a:cs typeface="Anaheim"/>
                <a:sym typeface="Anaheim"/>
              </a:defRPr>
            </a:lvl5pPr>
            <a:lvl6pPr marL="2743200" marR="0" lvl="5" indent="-317500" algn="l" rtl="0">
              <a:lnSpc>
                <a:spcPct val="100000"/>
              </a:lnSpc>
              <a:spcBef>
                <a:spcPts val="0"/>
              </a:spcBef>
              <a:spcAft>
                <a:spcPts val="0"/>
              </a:spcAft>
              <a:buClr>
                <a:schemeClr val="dk1"/>
              </a:buClr>
              <a:buSzPts val="1400"/>
              <a:buFont typeface="Anaheim"/>
              <a:buNone/>
              <a:defRPr sz="1867" b="0" i="0" u="none" strike="noStrike" cap="none">
                <a:solidFill>
                  <a:schemeClr val="dk1"/>
                </a:solidFill>
                <a:latin typeface="Anaheim"/>
                <a:ea typeface="Anaheim"/>
                <a:cs typeface="Anaheim"/>
                <a:sym typeface="Anaheim"/>
              </a:defRPr>
            </a:lvl6pPr>
            <a:lvl7pPr marL="3200400" marR="0" lvl="6" indent="-317500" algn="l" rtl="0">
              <a:lnSpc>
                <a:spcPct val="100000"/>
              </a:lnSpc>
              <a:spcBef>
                <a:spcPts val="0"/>
              </a:spcBef>
              <a:spcAft>
                <a:spcPts val="0"/>
              </a:spcAft>
              <a:buClr>
                <a:schemeClr val="dk1"/>
              </a:buClr>
              <a:buSzPts val="1400"/>
              <a:buFont typeface="Anaheim"/>
              <a:buNone/>
              <a:defRPr sz="1867" b="0" i="0" u="none" strike="noStrike" cap="none">
                <a:solidFill>
                  <a:schemeClr val="dk1"/>
                </a:solidFill>
                <a:latin typeface="Anaheim"/>
                <a:ea typeface="Anaheim"/>
                <a:cs typeface="Anaheim"/>
                <a:sym typeface="Anaheim"/>
              </a:defRPr>
            </a:lvl7pPr>
            <a:lvl8pPr marL="3657600" marR="0" lvl="7" indent="-317500" algn="l" rtl="0">
              <a:lnSpc>
                <a:spcPct val="100000"/>
              </a:lnSpc>
              <a:spcBef>
                <a:spcPts val="0"/>
              </a:spcBef>
              <a:spcAft>
                <a:spcPts val="0"/>
              </a:spcAft>
              <a:buClr>
                <a:schemeClr val="dk1"/>
              </a:buClr>
              <a:buSzPts val="1400"/>
              <a:buFont typeface="Anaheim"/>
              <a:buNone/>
              <a:defRPr sz="1867" b="0" i="0" u="none" strike="noStrike" cap="none">
                <a:solidFill>
                  <a:schemeClr val="dk1"/>
                </a:solidFill>
                <a:latin typeface="Anaheim"/>
                <a:ea typeface="Anaheim"/>
                <a:cs typeface="Anaheim"/>
                <a:sym typeface="Anaheim"/>
              </a:defRPr>
            </a:lvl8pPr>
            <a:lvl9pPr marL="4114800" marR="0" lvl="8" indent="-317500" algn="l" rtl="0">
              <a:lnSpc>
                <a:spcPct val="100000"/>
              </a:lnSpc>
              <a:spcBef>
                <a:spcPts val="0"/>
              </a:spcBef>
              <a:spcAft>
                <a:spcPts val="0"/>
              </a:spcAft>
              <a:buClr>
                <a:schemeClr val="dk1"/>
              </a:buClr>
              <a:buSzPts val="1400"/>
              <a:buFont typeface="Anaheim"/>
              <a:buNone/>
              <a:defRPr sz="1867" b="0" i="0" u="none" strike="noStrike" cap="none">
                <a:solidFill>
                  <a:schemeClr val="dk1"/>
                </a:solidFill>
                <a:latin typeface="Anaheim"/>
                <a:ea typeface="Anaheim"/>
                <a:cs typeface="Anaheim"/>
                <a:sym typeface="Anaheim"/>
              </a:defRPr>
            </a:lvl9pPr>
          </a:lstStyle>
          <a:p>
            <a:pPr marL="0" marR="0" lvl="0" indent="0" algn="ctr" defTabSz="914400" rtl="0" eaLnBrk="1" fontAlgn="auto" latinLnBrk="0" hangingPunct="1">
              <a:lnSpc>
                <a:spcPct val="100000"/>
              </a:lnSpc>
              <a:spcBef>
                <a:spcPts val="0"/>
              </a:spcBef>
              <a:spcAft>
                <a:spcPts val="0"/>
              </a:spcAft>
              <a:buClr>
                <a:srgbClr val="282848"/>
              </a:buClr>
              <a:buSzPts val="1400"/>
              <a:buFont typeface="Anaheim"/>
              <a:buNone/>
              <a:tabLst/>
              <a:defRPr/>
            </a:pPr>
            <a:r>
              <a:rPr kumimoji="0" lang="en-US" sz="3733"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naheim"/>
              </a:rPr>
              <a:t>NHÓM 1 VÀ  2</a:t>
            </a:r>
          </a:p>
        </p:txBody>
      </p:sp>
      <p:sp>
        <p:nvSpPr>
          <p:cNvPr id="176" name="Google Shape;1487;p43">
            <a:extLst>
              <a:ext uri="{FF2B5EF4-FFF2-40B4-BE49-F238E27FC236}">
                <a16:creationId xmlns:a16="http://schemas.microsoft.com/office/drawing/2014/main" id="{BDA0CE62-B03B-EF40-8EBD-320373691676}"/>
              </a:ext>
            </a:extLst>
          </p:cNvPr>
          <p:cNvSpPr txBox="1">
            <a:spLocks/>
          </p:cNvSpPr>
          <p:nvPr/>
        </p:nvSpPr>
        <p:spPr>
          <a:xfrm>
            <a:off x="7888718" y="5351155"/>
            <a:ext cx="4303282" cy="81836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Anaheim"/>
              <a:buNone/>
              <a:defRPr sz="1867" b="0" i="0" u="none" strike="noStrike" cap="none">
                <a:solidFill>
                  <a:schemeClr val="dk1"/>
                </a:solidFill>
                <a:latin typeface="Anaheim"/>
                <a:ea typeface="Anaheim"/>
                <a:cs typeface="Anaheim"/>
                <a:sym typeface="Anaheim"/>
              </a:defRPr>
            </a:lvl1pPr>
            <a:lvl2pPr marL="914400" marR="0" lvl="1" indent="-317500" algn="l" rtl="0">
              <a:lnSpc>
                <a:spcPct val="100000"/>
              </a:lnSpc>
              <a:spcBef>
                <a:spcPts val="0"/>
              </a:spcBef>
              <a:spcAft>
                <a:spcPts val="0"/>
              </a:spcAft>
              <a:buClr>
                <a:schemeClr val="dk1"/>
              </a:buClr>
              <a:buSzPts val="1400"/>
              <a:buFont typeface="Anaheim"/>
              <a:buNone/>
              <a:defRPr sz="1867" b="0" i="0" u="none" strike="noStrike" cap="none">
                <a:solidFill>
                  <a:schemeClr val="dk1"/>
                </a:solidFill>
                <a:latin typeface="Anaheim"/>
                <a:ea typeface="Anaheim"/>
                <a:cs typeface="Anaheim"/>
                <a:sym typeface="Anaheim"/>
              </a:defRPr>
            </a:lvl2pPr>
            <a:lvl3pPr marL="1371600" marR="0" lvl="2" indent="-317500" algn="l" rtl="0">
              <a:lnSpc>
                <a:spcPct val="100000"/>
              </a:lnSpc>
              <a:spcBef>
                <a:spcPts val="0"/>
              </a:spcBef>
              <a:spcAft>
                <a:spcPts val="0"/>
              </a:spcAft>
              <a:buClr>
                <a:schemeClr val="dk1"/>
              </a:buClr>
              <a:buSzPts val="1400"/>
              <a:buFont typeface="Anaheim"/>
              <a:buNone/>
              <a:defRPr sz="1867" b="0" i="0" u="none" strike="noStrike" cap="none">
                <a:solidFill>
                  <a:schemeClr val="dk1"/>
                </a:solidFill>
                <a:latin typeface="Anaheim"/>
                <a:ea typeface="Anaheim"/>
                <a:cs typeface="Anaheim"/>
                <a:sym typeface="Anaheim"/>
              </a:defRPr>
            </a:lvl3pPr>
            <a:lvl4pPr marL="1828800" marR="0" lvl="3" indent="-317500" algn="l" rtl="0">
              <a:lnSpc>
                <a:spcPct val="100000"/>
              </a:lnSpc>
              <a:spcBef>
                <a:spcPts val="0"/>
              </a:spcBef>
              <a:spcAft>
                <a:spcPts val="0"/>
              </a:spcAft>
              <a:buClr>
                <a:schemeClr val="dk1"/>
              </a:buClr>
              <a:buSzPts val="1400"/>
              <a:buFont typeface="Anaheim"/>
              <a:buNone/>
              <a:defRPr sz="1867" b="0" i="0" u="none" strike="noStrike" cap="none">
                <a:solidFill>
                  <a:schemeClr val="dk1"/>
                </a:solidFill>
                <a:latin typeface="Anaheim"/>
                <a:ea typeface="Anaheim"/>
                <a:cs typeface="Anaheim"/>
                <a:sym typeface="Anaheim"/>
              </a:defRPr>
            </a:lvl4pPr>
            <a:lvl5pPr marL="2286000" marR="0" lvl="4" indent="-317500" algn="l" rtl="0">
              <a:lnSpc>
                <a:spcPct val="100000"/>
              </a:lnSpc>
              <a:spcBef>
                <a:spcPts val="0"/>
              </a:spcBef>
              <a:spcAft>
                <a:spcPts val="0"/>
              </a:spcAft>
              <a:buClr>
                <a:schemeClr val="dk1"/>
              </a:buClr>
              <a:buSzPts val="1400"/>
              <a:buFont typeface="Anaheim"/>
              <a:buNone/>
              <a:defRPr sz="1867" b="0" i="0" u="none" strike="noStrike" cap="none">
                <a:solidFill>
                  <a:schemeClr val="dk1"/>
                </a:solidFill>
                <a:latin typeface="Anaheim"/>
                <a:ea typeface="Anaheim"/>
                <a:cs typeface="Anaheim"/>
                <a:sym typeface="Anaheim"/>
              </a:defRPr>
            </a:lvl5pPr>
            <a:lvl6pPr marL="2743200" marR="0" lvl="5" indent="-317500" algn="l" rtl="0">
              <a:lnSpc>
                <a:spcPct val="100000"/>
              </a:lnSpc>
              <a:spcBef>
                <a:spcPts val="0"/>
              </a:spcBef>
              <a:spcAft>
                <a:spcPts val="0"/>
              </a:spcAft>
              <a:buClr>
                <a:schemeClr val="dk1"/>
              </a:buClr>
              <a:buSzPts val="1400"/>
              <a:buFont typeface="Anaheim"/>
              <a:buNone/>
              <a:defRPr sz="1867" b="0" i="0" u="none" strike="noStrike" cap="none">
                <a:solidFill>
                  <a:schemeClr val="dk1"/>
                </a:solidFill>
                <a:latin typeface="Anaheim"/>
                <a:ea typeface="Anaheim"/>
                <a:cs typeface="Anaheim"/>
                <a:sym typeface="Anaheim"/>
              </a:defRPr>
            </a:lvl6pPr>
            <a:lvl7pPr marL="3200400" marR="0" lvl="6" indent="-317500" algn="l" rtl="0">
              <a:lnSpc>
                <a:spcPct val="100000"/>
              </a:lnSpc>
              <a:spcBef>
                <a:spcPts val="0"/>
              </a:spcBef>
              <a:spcAft>
                <a:spcPts val="0"/>
              </a:spcAft>
              <a:buClr>
                <a:schemeClr val="dk1"/>
              </a:buClr>
              <a:buSzPts val="1400"/>
              <a:buFont typeface="Anaheim"/>
              <a:buNone/>
              <a:defRPr sz="1867" b="0" i="0" u="none" strike="noStrike" cap="none">
                <a:solidFill>
                  <a:schemeClr val="dk1"/>
                </a:solidFill>
                <a:latin typeface="Anaheim"/>
                <a:ea typeface="Anaheim"/>
                <a:cs typeface="Anaheim"/>
                <a:sym typeface="Anaheim"/>
              </a:defRPr>
            </a:lvl7pPr>
            <a:lvl8pPr marL="3657600" marR="0" lvl="7" indent="-317500" algn="l" rtl="0">
              <a:lnSpc>
                <a:spcPct val="100000"/>
              </a:lnSpc>
              <a:spcBef>
                <a:spcPts val="0"/>
              </a:spcBef>
              <a:spcAft>
                <a:spcPts val="0"/>
              </a:spcAft>
              <a:buClr>
                <a:schemeClr val="dk1"/>
              </a:buClr>
              <a:buSzPts val="1400"/>
              <a:buFont typeface="Anaheim"/>
              <a:buNone/>
              <a:defRPr sz="1867" b="0" i="0" u="none" strike="noStrike" cap="none">
                <a:solidFill>
                  <a:schemeClr val="dk1"/>
                </a:solidFill>
                <a:latin typeface="Anaheim"/>
                <a:ea typeface="Anaheim"/>
                <a:cs typeface="Anaheim"/>
                <a:sym typeface="Anaheim"/>
              </a:defRPr>
            </a:lvl8pPr>
            <a:lvl9pPr marL="4114800" marR="0" lvl="8" indent="-317500" algn="l" rtl="0">
              <a:lnSpc>
                <a:spcPct val="100000"/>
              </a:lnSpc>
              <a:spcBef>
                <a:spcPts val="0"/>
              </a:spcBef>
              <a:spcAft>
                <a:spcPts val="0"/>
              </a:spcAft>
              <a:buClr>
                <a:schemeClr val="dk1"/>
              </a:buClr>
              <a:buSzPts val="1400"/>
              <a:buFont typeface="Anaheim"/>
              <a:buNone/>
              <a:defRPr sz="1867" b="0" i="0" u="none" strike="noStrike" cap="none">
                <a:solidFill>
                  <a:schemeClr val="dk1"/>
                </a:solidFill>
                <a:latin typeface="Anaheim"/>
                <a:ea typeface="Anaheim"/>
                <a:cs typeface="Anaheim"/>
                <a:sym typeface="Anaheim"/>
              </a:defRPr>
            </a:lvl9pPr>
          </a:lstStyle>
          <a:p>
            <a:pPr marL="0" marR="0" lvl="0" indent="0" algn="ctr" defTabSz="914400" rtl="0" eaLnBrk="1" fontAlgn="auto" latinLnBrk="0" hangingPunct="1">
              <a:lnSpc>
                <a:spcPct val="100000"/>
              </a:lnSpc>
              <a:spcBef>
                <a:spcPts val="0"/>
              </a:spcBef>
              <a:spcAft>
                <a:spcPts val="0"/>
              </a:spcAft>
              <a:buClr>
                <a:srgbClr val="282848"/>
              </a:buClr>
              <a:buSzPts val="1400"/>
              <a:buFont typeface="Anaheim"/>
              <a:buNone/>
              <a:tabLst/>
              <a:defRPr/>
            </a:pPr>
            <a:r>
              <a:rPr kumimoji="0" lang="en-US" sz="3733"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naheim"/>
              </a:rPr>
              <a:t>NHÓM 3 VÀ  4</a:t>
            </a:r>
          </a:p>
        </p:txBody>
      </p:sp>
    </p:spTree>
    <p:extLst>
      <p:ext uri="{BB962C8B-B14F-4D97-AF65-F5344CB8AC3E}">
        <p14:creationId xmlns:p14="http://schemas.microsoft.com/office/powerpoint/2010/main" val="66448776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69"/>
                                            </p:tgtEl>
                                            <p:attrNameLst>
                                              <p:attrName>style.visibility</p:attrName>
                                            </p:attrNameLst>
                                          </p:cBhvr>
                                          <p:to>
                                            <p:strVal val="visible"/>
                                          </p:to>
                                        </p:set>
                                        <p:animEffect transition="in" filter="barn(outVertical)">
                                          <p:cBhvr>
                                            <p:cTn id="7" dur="500"/>
                                            <p:tgtEl>
                                              <p:spTgt spid="169"/>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outVertical)">
                                          <p:cBhvr>
                                            <p:cTn id="10" dur="500"/>
                                            <p:tgtEl>
                                              <p:spTgt spid="2"/>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1485">
                                                <p:txEl>
                                                  <p:pRg st="0" end="0"/>
                                                </p:txEl>
                                              </p:spTgt>
                                            </p:tgtEl>
                                            <p:attrNameLst>
                                              <p:attrName>style.visibility</p:attrName>
                                            </p:attrNameLst>
                                          </p:cBhvr>
                                          <p:to>
                                            <p:strVal val="visible"/>
                                          </p:to>
                                        </p:set>
                                        <p:animEffect transition="in" filter="barn(outVertical)">
                                          <p:cBhvr>
                                            <p:cTn id="13" dur="500"/>
                                            <p:tgtEl>
                                              <p:spTgt spid="1485">
                                                <p:txEl>
                                                  <p:pRg st="0" end="0"/>
                                                </p:txEl>
                                              </p:spTgt>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1487">
                                                <p:txEl>
                                                  <p:pRg st="0" end="0"/>
                                                </p:txEl>
                                              </p:spTgt>
                                            </p:tgtEl>
                                            <p:attrNameLst>
                                              <p:attrName>style.visibility</p:attrName>
                                            </p:attrNameLst>
                                          </p:cBhvr>
                                          <p:to>
                                            <p:strVal val="visible"/>
                                          </p:to>
                                        </p:set>
                                        <p:animEffect transition="in" filter="barn(outVertical)">
                                          <p:cBhvr>
                                            <p:cTn id="16" dur="500"/>
                                            <p:tgtEl>
                                              <p:spTgt spid="1487">
                                                <p:txEl>
                                                  <p:pRg st="0" end="0"/>
                                                </p:txEl>
                                              </p:spTgt>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outVertical)">
                                          <p:cBhvr>
                                            <p:cTn id="19" dur="500"/>
                                            <p:tgtEl>
                                              <p:spTgt spid="7"/>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outVertical)">
                                          <p:cBhvr>
                                            <p:cTn id="22" dur="500"/>
                                            <p:tgtEl>
                                              <p:spTgt spid="6"/>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1492"/>
                                            </p:tgtEl>
                                            <p:attrNameLst>
                                              <p:attrName>style.visibility</p:attrName>
                                            </p:attrNameLst>
                                          </p:cBhvr>
                                          <p:to>
                                            <p:strVal val="visible"/>
                                          </p:to>
                                        </p:set>
                                        <p:animEffect transition="in" filter="barn(outVertical)">
                                          <p:cBhvr>
                                            <p:cTn id="25" dur="500"/>
                                            <p:tgtEl>
                                              <p:spTgt spid="1492"/>
                                            </p:tgtEl>
                                          </p:cBhvr>
                                        </p:animEffect>
                                      </p:childTnLst>
                                    </p:cTn>
                                  </p:par>
                                </p:childTnLst>
                              </p:cTn>
                            </p:par>
                            <p:par>
                              <p:cTn id="26" fill="hold">
                                <p:stCondLst>
                                  <p:cond delay="500"/>
                                </p:stCondLst>
                                <p:childTnLst>
                                  <p:par>
                                    <p:cTn id="27" presetID="2" presetClass="entr" presetSubtype="1" fill="hold" nodeType="afterEffect" p14:presetBounceEnd="50000">
                                      <p:stCondLst>
                                        <p:cond delay="0"/>
                                      </p:stCondLst>
                                      <p:childTnLst>
                                        <p:set>
                                          <p:cBhvr>
                                            <p:cTn id="28" dur="1" fill="hold">
                                              <p:stCondLst>
                                                <p:cond delay="0"/>
                                              </p:stCondLst>
                                            </p:cTn>
                                            <p:tgtEl>
                                              <p:spTgt spid="173"/>
                                            </p:tgtEl>
                                            <p:attrNameLst>
                                              <p:attrName>style.visibility</p:attrName>
                                            </p:attrNameLst>
                                          </p:cBhvr>
                                          <p:to>
                                            <p:strVal val="visible"/>
                                          </p:to>
                                        </p:set>
                                        <p:anim calcmode="lin" valueType="num" p14:bounceEnd="50000">
                                          <p:cBhvr additive="base">
                                            <p:cTn id="29" dur="500" fill="hold"/>
                                            <p:tgtEl>
                                              <p:spTgt spid="173"/>
                                            </p:tgtEl>
                                            <p:attrNameLst>
                                              <p:attrName>ppt_x</p:attrName>
                                            </p:attrNameLst>
                                          </p:cBhvr>
                                          <p:tavLst>
                                            <p:tav tm="0">
                                              <p:val>
                                                <p:strVal val="#ppt_x"/>
                                              </p:val>
                                            </p:tav>
                                            <p:tav tm="100000">
                                              <p:val>
                                                <p:strVal val="#ppt_x"/>
                                              </p:val>
                                            </p:tav>
                                          </p:tavLst>
                                        </p:anim>
                                        <p:anim calcmode="lin" valueType="num" p14:bounceEnd="50000">
                                          <p:cBhvr additive="base">
                                            <p:cTn id="30" dur="500" fill="hold"/>
                                            <p:tgtEl>
                                              <p:spTgt spid="173"/>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grpId="0" nodeType="clickEffect">
                                      <p:stCondLst>
                                        <p:cond delay="0"/>
                                      </p:stCondLst>
                                      <p:childTnLst>
                                        <p:set>
                                          <p:cBhvr>
                                            <p:cTn id="34" dur="1" fill="hold">
                                              <p:stCondLst>
                                                <p:cond delay="0"/>
                                              </p:stCondLst>
                                            </p:cTn>
                                            <p:tgtEl>
                                              <p:spTgt spid="175">
                                                <p:txEl>
                                                  <p:pRg st="0" end="0"/>
                                                </p:txEl>
                                              </p:spTgt>
                                            </p:tgtEl>
                                            <p:attrNameLst>
                                              <p:attrName>style.visibility</p:attrName>
                                            </p:attrNameLst>
                                          </p:cBhvr>
                                          <p:to>
                                            <p:strVal val="visible"/>
                                          </p:to>
                                        </p:set>
                                        <p:animEffect transition="in" filter="barn(outVertical)">
                                          <p:cBhvr>
                                            <p:cTn id="35" dur="500"/>
                                            <p:tgtEl>
                                              <p:spTgt spid="175">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37" fill="hold" grpId="0" nodeType="clickEffect">
                                      <p:stCondLst>
                                        <p:cond delay="0"/>
                                      </p:stCondLst>
                                      <p:childTnLst>
                                        <p:set>
                                          <p:cBhvr>
                                            <p:cTn id="39" dur="1" fill="hold">
                                              <p:stCondLst>
                                                <p:cond delay="0"/>
                                              </p:stCondLst>
                                            </p:cTn>
                                            <p:tgtEl>
                                              <p:spTgt spid="176">
                                                <p:txEl>
                                                  <p:pRg st="0" end="0"/>
                                                </p:txEl>
                                              </p:spTgt>
                                            </p:tgtEl>
                                            <p:attrNameLst>
                                              <p:attrName>style.visibility</p:attrName>
                                            </p:attrNameLst>
                                          </p:cBhvr>
                                          <p:to>
                                            <p:strVal val="visible"/>
                                          </p:to>
                                        </p:set>
                                        <p:animEffect transition="in" filter="barn(outVertical)">
                                          <p:cBhvr>
                                            <p:cTn id="40" dur="500"/>
                                            <p:tgtEl>
                                              <p:spTgt spid="17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animBg="1"/>
          <p:bldP spid="2" grpId="0" animBg="1"/>
          <p:bldP spid="1485" grpId="0" build="p"/>
          <p:bldP spid="1487" grpId="0" build="p"/>
          <p:bldP spid="7" grpId="0" animBg="1"/>
          <p:bldP spid="6" grpId="0" animBg="1"/>
          <p:bldP spid="1492" grpId="0"/>
          <p:bldP spid="175" grpId="0" build="p"/>
          <p:bldP spid="176" grpId="0"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69"/>
                                            </p:tgtEl>
                                            <p:attrNameLst>
                                              <p:attrName>style.visibility</p:attrName>
                                            </p:attrNameLst>
                                          </p:cBhvr>
                                          <p:to>
                                            <p:strVal val="visible"/>
                                          </p:to>
                                        </p:set>
                                        <p:animEffect transition="in" filter="barn(outVertical)">
                                          <p:cBhvr>
                                            <p:cTn id="7" dur="500"/>
                                            <p:tgtEl>
                                              <p:spTgt spid="169"/>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outVertical)">
                                          <p:cBhvr>
                                            <p:cTn id="10" dur="500"/>
                                            <p:tgtEl>
                                              <p:spTgt spid="2"/>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1485">
                                                <p:txEl>
                                                  <p:pRg st="0" end="0"/>
                                                </p:txEl>
                                              </p:spTgt>
                                            </p:tgtEl>
                                            <p:attrNameLst>
                                              <p:attrName>style.visibility</p:attrName>
                                            </p:attrNameLst>
                                          </p:cBhvr>
                                          <p:to>
                                            <p:strVal val="visible"/>
                                          </p:to>
                                        </p:set>
                                        <p:animEffect transition="in" filter="barn(outVertical)">
                                          <p:cBhvr>
                                            <p:cTn id="13" dur="500"/>
                                            <p:tgtEl>
                                              <p:spTgt spid="1485">
                                                <p:txEl>
                                                  <p:pRg st="0" end="0"/>
                                                </p:txEl>
                                              </p:spTgt>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1487">
                                                <p:txEl>
                                                  <p:pRg st="0" end="0"/>
                                                </p:txEl>
                                              </p:spTgt>
                                            </p:tgtEl>
                                            <p:attrNameLst>
                                              <p:attrName>style.visibility</p:attrName>
                                            </p:attrNameLst>
                                          </p:cBhvr>
                                          <p:to>
                                            <p:strVal val="visible"/>
                                          </p:to>
                                        </p:set>
                                        <p:animEffect transition="in" filter="barn(outVertical)">
                                          <p:cBhvr>
                                            <p:cTn id="16" dur="500"/>
                                            <p:tgtEl>
                                              <p:spTgt spid="1487">
                                                <p:txEl>
                                                  <p:pRg st="0" end="0"/>
                                                </p:txEl>
                                              </p:spTgt>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outVertical)">
                                          <p:cBhvr>
                                            <p:cTn id="19" dur="500"/>
                                            <p:tgtEl>
                                              <p:spTgt spid="7"/>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outVertical)">
                                          <p:cBhvr>
                                            <p:cTn id="22" dur="500"/>
                                            <p:tgtEl>
                                              <p:spTgt spid="6"/>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1492"/>
                                            </p:tgtEl>
                                            <p:attrNameLst>
                                              <p:attrName>style.visibility</p:attrName>
                                            </p:attrNameLst>
                                          </p:cBhvr>
                                          <p:to>
                                            <p:strVal val="visible"/>
                                          </p:to>
                                        </p:set>
                                        <p:animEffect transition="in" filter="barn(outVertical)">
                                          <p:cBhvr>
                                            <p:cTn id="25" dur="500"/>
                                            <p:tgtEl>
                                              <p:spTgt spid="1492"/>
                                            </p:tgtEl>
                                          </p:cBhvr>
                                        </p:animEffect>
                                      </p:childTnLst>
                                    </p:cTn>
                                  </p:par>
                                </p:childTnLst>
                              </p:cTn>
                            </p:par>
                            <p:par>
                              <p:cTn id="26" fill="hold">
                                <p:stCondLst>
                                  <p:cond delay="500"/>
                                </p:stCondLst>
                                <p:childTnLst>
                                  <p:par>
                                    <p:cTn id="27" presetID="2" presetClass="entr" presetSubtype="1" fill="hold" nodeType="afterEffect">
                                      <p:stCondLst>
                                        <p:cond delay="0"/>
                                      </p:stCondLst>
                                      <p:childTnLst>
                                        <p:set>
                                          <p:cBhvr>
                                            <p:cTn id="28" dur="1" fill="hold">
                                              <p:stCondLst>
                                                <p:cond delay="0"/>
                                              </p:stCondLst>
                                            </p:cTn>
                                            <p:tgtEl>
                                              <p:spTgt spid="173"/>
                                            </p:tgtEl>
                                            <p:attrNameLst>
                                              <p:attrName>style.visibility</p:attrName>
                                            </p:attrNameLst>
                                          </p:cBhvr>
                                          <p:to>
                                            <p:strVal val="visible"/>
                                          </p:to>
                                        </p:set>
                                        <p:anim calcmode="lin" valueType="num">
                                          <p:cBhvr additive="base">
                                            <p:cTn id="29" dur="500" fill="hold"/>
                                            <p:tgtEl>
                                              <p:spTgt spid="173"/>
                                            </p:tgtEl>
                                            <p:attrNameLst>
                                              <p:attrName>ppt_x</p:attrName>
                                            </p:attrNameLst>
                                          </p:cBhvr>
                                          <p:tavLst>
                                            <p:tav tm="0">
                                              <p:val>
                                                <p:strVal val="#ppt_x"/>
                                              </p:val>
                                            </p:tav>
                                            <p:tav tm="100000">
                                              <p:val>
                                                <p:strVal val="#ppt_x"/>
                                              </p:val>
                                            </p:tav>
                                          </p:tavLst>
                                        </p:anim>
                                        <p:anim calcmode="lin" valueType="num">
                                          <p:cBhvr additive="base">
                                            <p:cTn id="30" dur="500" fill="hold"/>
                                            <p:tgtEl>
                                              <p:spTgt spid="173"/>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grpId="0" nodeType="clickEffect">
                                      <p:stCondLst>
                                        <p:cond delay="0"/>
                                      </p:stCondLst>
                                      <p:childTnLst>
                                        <p:set>
                                          <p:cBhvr>
                                            <p:cTn id="34" dur="1" fill="hold">
                                              <p:stCondLst>
                                                <p:cond delay="0"/>
                                              </p:stCondLst>
                                            </p:cTn>
                                            <p:tgtEl>
                                              <p:spTgt spid="175">
                                                <p:txEl>
                                                  <p:pRg st="0" end="0"/>
                                                </p:txEl>
                                              </p:spTgt>
                                            </p:tgtEl>
                                            <p:attrNameLst>
                                              <p:attrName>style.visibility</p:attrName>
                                            </p:attrNameLst>
                                          </p:cBhvr>
                                          <p:to>
                                            <p:strVal val="visible"/>
                                          </p:to>
                                        </p:set>
                                        <p:animEffect transition="in" filter="barn(outVertical)">
                                          <p:cBhvr>
                                            <p:cTn id="35" dur="500"/>
                                            <p:tgtEl>
                                              <p:spTgt spid="175">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37" fill="hold" grpId="0" nodeType="clickEffect">
                                      <p:stCondLst>
                                        <p:cond delay="0"/>
                                      </p:stCondLst>
                                      <p:childTnLst>
                                        <p:set>
                                          <p:cBhvr>
                                            <p:cTn id="39" dur="1" fill="hold">
                                              <p:stCondLst>
                                                <p:cond delay="0"/>
                                              </p:stCondLst>
                                            </p:cTn>
                                            <p:tgtEl>
                                              <p:spTgt spid="176">
                                                <p:txEl>
                                                  <p:pRg st="0" end="0"/>
                                                </p:txEl>
                                              </p:spTgt>
                                            </p:tgtEl>
                                            <p:attrNameLst>
                                              <p:attrName>style.visibility</p:attrName>
                                            </p:attrNameLst>
                                          </p:cBhvr>
                                          <p:to>
                                            <p:strVal val="visible"/>
                                          </p:to>
                                        </p:set>
                                        <p:animEffect transition="in" filter="barn(outVertical)">
                                          <p:cBhvr>
                                            <p:cTn id="40" dur="500"/>
                                            <p:tgtEl>
                                              <p:spTgt spid="17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animBg="1"/>
          <p:bldP spid="2" grpId="0" animBg="1"/>
          <p:bldP spid="1485" grpId="0" build="p"/>
          <p:bldP spid="1487" grpId="0" build="p"/>
          <p:bldP spid="7" grpId="0" animBg="1"/>
          <p:bldP spid="6" grpId="0" animBg="1"/>
          <p:bldP spid="1492" grpId="0"/>
          <p:bldP spid="175" grpId="0" build="p"/>
          <p:bldP spid="176" grpId="0" build="p"/>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5E40DA-2C94-434F-B5E2-E6739FD26A5B}"/>
              </a:ext>
            </a:extLst>
          </p:cNvPr>
          <p:cNvPicPr>
            <a:picLocks noChangeAspect="1"/>
          </p:cNvPicPr>
          <p:nvPr/>
        </p:nvPicPr>
        <p:blipFill>
          <a:blip r:embed="rId2"/>
          <a:stretch>
            <a:fillRect/>
          </a:stretch>
        </p:blipFill>
        <p:spPr>
          <a:xfrm>
            <a:off x="-1" y="0"/>
            <a:ext cx="12192001" cy="6858000"/>
          </a:xfrm>
          <a:prstGeom prst="rect">
            <a:avLst/>
          </a:prstGeom>
        </p:spPr>
      </p:pic>
      <p:sp>
        <p:nvSpPr>
          <p:cNvPr id="3" name="Oval 2">
            <a:extLst>
              <a:ext uri="{FF2B5EF4-FFF2-40B4-BE49-F238E27FC236}">
                <a16:creationId xmlns:a16="http://schemas.microsoft.com/office/drawing/2014/main" id="{2078938F-27BE-CF41-A927-6B577ACD50AD}"/>
              </a:ext>
            </a:extLst>
          </p:cNvPr>
          <p:cNvSpPr/>
          <p:nvPr/>
        </p:nvSpPr>
        <p:spPr>
          <a:xfrm>
            <a:off x="8705088" y="2596896"/>
            <a:ext cx="2426208" cy="2170176"/>
          </a:xfrm>
          <a:prstGeom prst="ellipse">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a:extLst>
              <a:ext uri="{FF2B5EF4-FFF2-40B4-BE49-F238E27FC236}">
                <a16:creationId xmlns:a16="http://schemas.microsoft.com/office/drawing/2014/main" id="{5235CB3A-4939-7B41-8F63-0C6DFB14B438}"/>
              </a:ext>
            </a:extLst>
          </p:cNvPr>
          <p:cNvSpPr/>
          <p:nvPr/>
        </p:nvSpPr>
        <p:spPr>
          <a:xfrm>
            <a:off x="0" y="6254496"/>
            <a:ext cx="7973568" cy="6035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Vị trí địa lý khu vực Đông Nam Á</a:t>
            </a:r>
          </a:p>
        </p:txBody>
      </p:sp>
    </p:spTree>
    <p:extLst>
      <p:ext uri="{BB962C8B-B14F-4D97-AF65-F5344CB8AC3E}">
        <p14:creationId xmlns:p14="http://schemas.microsoft.com/office/powerpoint/2010/main" val="87070143"/>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8" presetClass="emph" presetSubtype="0" repeatCount="indefinite" fill="remove" grpId="0" nodeType="afterEffect">
                                  <p:stCondLst>
                                    <p:cond delay="0"/>
                                  </p:stCondLst>
                                  <p:endCondLst>
                                    <p:cond evt="onNext" delay="0">
                                      <p:tgtEl>
                                        <p:sldTgt/>
                                      </p:tgtEl>
                                    </p:cond>
                                  </p:endCondLst>
                                  <p:childTnLst>
                                    <p:animRot by="21600000">
                                      <p:cBhvr>
                                        <p:cTn id="10" dur="3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IFs For Powerpoint Presentation - 100 Pieces of GIF Animation">
            <a:extLst>
              <a:ext uri="{FF2B5EF4-FFF2-40B4-BE49-F238E27FC236}">
                <a16:creationId xmlns:a16="http://schemas.microsoft.com/office/drawing/2014/main" id="{5744EB1C-E934-3643-94FC-0B17078346B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408" r="8858" b="9928"/>
          <a:stretch/>
        </p:blipFill>
        <p:spPr bwMode="auto">
          <a:xfrm>
            <a:off x="5892800" y="1168401"/>
            <a:ext cx="6299200" cy="56896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B4B1D59-7CF6-6148-99AC-52D8D7DCCCEE}"/>
              </a:ext>
            </a:extLst>
          </p:cNvPr>
          <p:cNvSpPr/>
          <p:nvPr/>
        </p:nvSpPr>
        <p:spPr>
          <a:xfrm>
            <a:off x="345707" y="1168401"/>
            <a:ext cx="5750293" cy="1200329"/>
          </a:xfrm>
          <a:prstGeom prst="rect">
            <a:avLst/>
          </a:prstGeom>
          <a:noFill/>
        </p:spPr>
        <p:txBody>
          <a:bodyPr wrap="none" lIns="91440" tIns="45720" rIns="91440" bIns="45720">
            <a:spAutoFit/>
          </a:bodyPr>
          <a:lstStyle/>
          <a:p>
            <a:pPr algn="ctr"/>
            <a:r>
              <a:rPr lang="en-US" sz="7200" b="1"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THẢO LUẬN</a:t>
            </a:r>
          </a:p>
        </p:txBody>
      </p:sp>
    </p:spTree>
    <p:extLst>
      <p:ext uri="{BB962C8B-B14F-4D97-AF65-F5344CB8AC3E}">
        <p14:creationId xmlns:p14="http://schemas.microsoft.com/office/powerpoint/2010/main" val="3245623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5002899-4C07-1C46-A619-768E7E8D411A}"/>
              </a:ext>
            </a:extLst>
          </p:cNvPr>
          <p:cNvGrpSpPr/>
          <p:nvPr/>
        </p:nvGrpSpPr>
        <p:grpSpPr>
          <a:xfrm>
            <a:off x="-186410" y="1"/>
            <a:ext cx="8853544" cy="6858000"/>
            <a:chOff x="0" y="-8971"/>
            <a:chExt cx="8853544" cy="6781768"/>
          </a:xfrm>
        </p:grpSpPr>
        <p:pic>
          <p:nvPicPr>
            <p:cNvPr id="3" name="Picture 2">
              <a:extLst>
                <a:ext uri="{FF2B5EF4-FFF2-40B4-BE49-F238E27FC236}">
                  <a16:creationId xmlns:a16="http://schemas.microsoft.com/office/drawing/2014/main" id="{8A76BFD0-AEA6-F646-9875-5B1A5FFAC65F}"/>
                </a:ext>
              </a:extLst>
            </p:cNvPr>
            <p:cNvPicPr>
              <a:picLocks noChangeAspect="1"/>
            </p:cNvPicPr>
            <p:nvPr/>
          </p:nvPicPr>
          <p:blipFill>
            <a:blip r:embed="rId2"/>
            <a:stretch>
              <a:fillRect/>
            </a:stretch>
          </p:blipFill>
          <p:spPr>
            <a:xfrm>
              <a:off x="0" y="-8971"/>
              <a:ext cx="8853544" cy="6781768"/>
            </a:xfrm>
            <a:prstGeom prst="rect">
              <a:avLst/>
            </a:prstGeom>
          </p:spPr>
        </p:pic>
        <p:sp>
          <p:nvSpPr>
            <p:cNvPr id="5" name="TextBox 4">
              <a:extLst>
                <a:ext uri="{FF2B5EF4-FFF2-40B4-BE49-F238E27FC236}">
                  <a16:creationId xmlns:a16="http://schemas.microsoft.com/office/drawing/2014/main" id="{2964B92A-E45E-8C4E-9F80-3F13EA49BDC5}"/>
                </a:ext>
              </a:extLst>
            </p:cNvPr>
            <p:cNvSpPr txBox="1"/>
            <p:nvPr/>
          </p:nvSpPr>
          <p:spPr>
            <a:xfrm>
              <a:off x="3302598" y="2043953"/>
              <a:ext cx="365760" cy="246221"/>
            </a:xfrm>
            <a:prstGeom prst="rect">
              <a:avLst/>
            </a:prstGeom>
            <a:noFill/>
          </p:spPr>
          <p:txBody>
            <a:bodyPr wrap="square" rtlCol="0">
              <a:spAutoFit/>
            </a:bodyPr>
            <a:lstStyle/>
            <a:p>
              <a:r>
                <a:rPr lang="en-VN" sz="1000"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932CD236-3440-CF4A-8B8E-FB883C79291E}"/>
                </a:ext>
              </a:extLst>
            </p:cNvPr>
            <p:cNvSpPr txBox="1"/>
            <p:nvPr/>
          </p:nvSpPr>
          <p:spPr>
            <a:xfrm>
              <a:off x="3302598" y="2580631"/>
              <a:ext cx="365760" cy="246221"/>
            </a:xfrm>
            <a:prstGeom prst="rect">
              <a:avLst/>
            </a:prstGeom>
            <a:noFill/>
          </p:spPr>
          <p:txBody>
            <a:bodyPr wrap="square" rtlCol="0">
              <a:spAutoFit/>
            </a:bodyPr>
            <a:lstStyle/>
            <a:p>
              <a:r>
                <a:rPr lang="en-VN" sz="1000" dirty="0">
                  <a:latin typeface="Times New Roman" panose="02020603050405020304" pitchFamily="18" charset="0"/>
                  <a:cs typeface="Times New Roman" panose="02020603050405020304" pitchFamily="18" charset="0"/>
                </a:rPr>
                <a:t>..</a:t>
              </a:r>
            </a:p>
          </p:txBody>
        </p:sp>
      </p:grpSp>
      <p:sp>
        <p:nvSpPr>
          <p:cNvPr id="8" name="TextBox 7">
            <a:extLst>
              <a:ext uri="{FF2B5EF4-FFF2-40B4-BE49-F238E27FC236}">
                <a16:creationId xmlns:a16="http://schemas.microsoft.com/office/drawing/2014/main" id="{B4B07D7A-B8D8-B24C-A066-6FD094C73AF8}"/>
              </a:ext>
            </a:extLst>
          </p:cNvPr>
          <p:cNvSpPr txBox="1"/>
          <p:nvPr/>
        </p:nvSpPr>
        <p:spPr>
          <a:xfrm>
            <a:off x="7129466" y="0"/>
            <a:ext cx="5141623" cy="1384995"/>
          </a:xfrm>
          <a:prstGeom prst="rect">
            <a:avLst/>
          </a:prstGeom>
          <a:noFill/>
        </p:spPr>
        <p:txBody>
          <a:bodyPr wrap="square" rtlCol="0">
            <a:spAutoFit/>
          </a:bodyPr>
          <a:lstStyle/>
          <a:p>
            <a:pPr algn="ctr"/>
            <a:r>
              <a:rPr lang="en-VN" sz="2800" dirty="0">
                <a:latin typeface="Times New Roman" panose="02020603050405020304" pitchFamily="18" charset="0"/>
                <a:cs typeface="Times New Roman" panose="02020603050405020304" pitchFamily="18" charset="0"/>
              </a:rPr>
              <a:t>Em hãy kể tên các quốc gia Đông Nam Á lục địa và Đông Nam Á hải đảo?</a:t>
            </a:r>
          </a:p>
        </p:txBody>
      </p:sp>
      <p:graphicFrame>
        <p:nvGraphicFramePr>
          <p:cNvPr id="10" name="Table 10">
            <a:extLst>
              <a:ext uri="{FF2B5EF4-FFF2-40B4-BE49-F238E27FC236}">
                <a16:creationId xmlns:a16="http://schemas.microsoft.com/office/drawing/2014/main" id="{9065C4A4-D973-3047-94D8-FAAC0DA5AF72}"/>
              </a:ext>
            </a:extLst>
          </p:cNvPr>
          <p:cNvGraphicFramePr>
            <a:graphicFrameLocks noGrp="1"/>
          </p:cNvGraphicFramePr>
          <p:nvPr>
            <p:extLst>
              <p:ext uri="{D42A27DB-BD31-4B8C-83A1-F6EECF244321}">
                <p14:modId xmlns:p14="http://schemas.microsoft.com/office/powerpoint/2010/main" val="3689752574"/>
              </p:ext>
            </p:extLst>
          </p:nvPr>
        </p:nvGraphicFramePr>
        <p:xfrm>
          <a:off x="7129466" y="1384995"/>
          <a:ext cx="4977820" cy="5494702"/>
        </p:xfrm>
        <a:graphic>
          <a:graphicData uri="http://schemas.openxmlformats.org/drawingml/2006/table">
            <a:tbl>
              <a:tblPr firstRow="1" bandRow="1">
                <a:tableStyleId>{00A15C55-8517-42AA-B614-E9B94910E393}</a:tableStyleId>
              </a:tblPr>
              <a:tblGrid>
                <a:gridCol w="2488910">
                  <a:extLst>
                    <a:ext uri="{9D8B030D-6E8A-4147-A177-3AD203B41FA5}">
                      <a16:colId xmlns:a16="http://schemas.microsoft.com/office/drawing/2014/main" val="1725096999"/>
                    </a:ext>
                  </a:extLst>
                </a:gridCol>
                <a:gridCol w="2488910">
                  <a:extLst>
                    <a:ext uri="{9D8B030D-6E8A-4147-A177-3AD203B41FA5}">
                      <a16:colId xmlns:a16="http://schemas.microsoft.com/office/drawing/2014/main" val="3746426415"/>
                    </a:ext>
                  </a:extLst>
                </a:gridCol>
              </a:tblGrid>
              <a:tr h="923183">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kumimoji="0" lang="en-VN"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Đông Nam Á lục địa </a:t>
                      </a:r>
                      <a:endParaRPr lang="en-VN" dirty="0">
                        <a:solidFill>
                          <a:srgbClr val="0070C0"/>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kumimoji="0" lang="en-VN"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Đông Nam Á hải đảo</a:t>
                      </a:r>
                      <a:endParaRPr lang="en-VN" dirty="0">
                        <a:solidFill>
                          <a:srgbClr val="0070C0"/>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5181054"/>
                  </a:ext>
                </a:extLst>
              </a:tr>
              <a:tr h="4549822">
                <a:tc>
                  <a:txBody>
                    <a:bodyPr/>
                    <a:lstStyle/>
                    <a:p>
                      <a:endParaRPr lang="en-VN" dirty="0">
                        <a:solidFill>
                          <a:srgbClr val="0070C0"/>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endParaRPr lang="en-VN" dirty="0">
                        <a:solidFill>
                          <a:srgbClr val="0070C0"/>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54255852"/>
                  </a:ext>
                </a:extLst>
              </a:tr>
            </a:tbl>
          </a:graphicData>
        </a:graphic>
      </p:graphicFrame>
      <p:sp>
        <p:nvSpPr>
          <p:cNvPr id="17" name="Cloud 16">
            <a:extLst>
              <a:ext uri="{FF2B5EF4-FFF2-40B4-BE49-F238E27FC236}">
                <a16:creationId xmlns:a16="http://schemas.microsoft.com/office/drawing/2014/main" id="{E2F4BD55-64D5-EE42-9610-D02FF3CD189F}"/>
              </a:ext>
            </a:extLst>
          </p:cNvPr>
          <p:cNvSpPr/>
          <p:nvPr/>
        </p:nvSpPr>
        <p:spPr>
          <a:xfrm>
            <a:off x="3834063" y="49548"/>
            <a:ext cx="2962862" cy="1563204"/>
          </a:xfrm>
          <a:prstGeom prst="cloud">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Đi</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tìm</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địa</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chỉ</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đỏ</a:t>
            </a:r>
            <a:r>
              <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240831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outVertical)">
                                      <p:cBhvr>
                                        <p:cTn id="10" dur="500"/>
                                        <p:tgtEl>
                                          <p:spTgt spid="8"/>
                                        </p:tgtEl>
                                      </p:cBhvr>
                                    </p:animEffect>
                                  </p:childTnLst>
                                </p:cTn>
                              </p:par>
                              <p:par>
                                <p:cTn id="11" presetID="16" presetClass="entr" presetSubtype="37"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outVertical)">
                                      <p:cBhvr>
                                        <p:cTn id="13" dur="500"/>
                                        <p:tgtEl>
                                          <p:spTgt spid="10"/>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outVertical)">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ản đồ các nước Đông Nam Á">
            <a:extLst>
              <a:ext uri="{FF2B5EF4-FFF2-40B4-BE49-F238E27FC236}">
                <a16:creationId xmlns:a16="http://schemas.microsoft.com/office/drawing/2014/main" id="{E6352550-E09B-8E4D-B7EA-F07F933692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p:spPr>
      </p:pic>
      <p:pic>
        <p:nvPicPr>
          <p:cNvPr id="3074" name="Picture 2">
            <a:extLst>
              <a:ext uri="{FF2B5EF4-FFF2-40B4-BE49-F238E27FC236}">
                <a16:creationId xmlns:a16="http://schemas.microsoft.com/office/drawing/2014/main" id="{E9A14DBB-433C-2B47-8DC3-9D625997C6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399" y="425302"/>
            <a:ext cx="968743" cy="96874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C96CB318-DEE9-CF46-925F-C6D828E2347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489" r="15945"/>
          <a:stretch/>
        </p:blipFill>
        <p:spPr bwMode="auto">
          <a:xfrm>
            <a:off x="2773697" y="3010827"/>
            <a:ext cx="968744" cy="138202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91A6CB5A-3FD7-EE42-BFC5-80E7B2DDEFC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791" r="24529"/>
          <a:stretch/>
        </p:blipFill>
        <p:spPr bwMode="auto">
          <a:xfrm>
            <a:off x="3836709" y="3183903"/>
            <a:ext cx="1154431" cy="129132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F8F07416-62EA-6B49-B6E1-9C9E1BDFF4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399" y="1339360"/>
            <a:ext cx="1553076" cy="15530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95AB4E3-373D-964A-A58F-34C912B4170C}"/>
              </a:ext>
            </a:extLst>
          </p:cNvPr>
          <p:cNvPicPr>
            <a:picLocks noChangeAspect="1"/>
          </p:cNvPicPr>
          <p:nvPr/>
        </p:nvPicPr>
        <p:blipFill rotWithShape="1">
          <a:blip r:embed="rId7"/>
          <a:srcRect l="26053" r="24612"/>
          <a:stretch/>
        </p:blipFill>
        <p:spPr>
          <a:xfrm>
            <a:off x="2895770" y="282241"/>
            <a:ext cx="685629" cy="1111803"/>
          </a:xfrm>
          <a:prstGeom prst="rect">
            <a:avLst/>
          </a:prstGeom>
        </p:spPr>
      </p:pic>
      <p:pic>
        <p:nvPicPr>
          <p:cNvPr id="3082" name="Picture 10">
            <a:extLst>
              <a:ext uri="{FF2B5EF4-FFF2-40B4-BE49-F238E27FC236}">
                <a16:creationId xmlns:a16="http://schemas.microsoft.com/office/drawing/2014/main" id="{D2EAF7BF-5DE9-6C49-A542-FF6A9F4BC10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9973" y="689634"/>
            <a:ext cx="807447" cy="1291322"/>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a:extLst>
              <a:ext uri="{FF2B5EF4-FFF2-40B4-BE49-F238E27FC236}">
                <a16:creationId xmlns:a16="http://schemas.microsoft.com/office/drawing/2014/main" id="{9D86DA29-110E-5B4F-98AB-C72E5006A68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8217" t="6083" r="17832" b="12068"/>
          <a:stretch/>
        </p:blipFill>
        <p:spPr bwMode="auto">
          <a:xfrm>
            <a:off x="1489594" y="74643"/>
            <a:ext cx="811547" cy="1111803"/>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a:extLst>
              <a:ext uri="{FF2B5EF4-FFF2-40B4-BE49-F238E27FC236}">
                <a16:creationId xmlns:a16="http://schemas.microsoft.com/office/drawing/2014/main" id="{AED9742D-A62C-3B41-A50C-3491D2566D6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8063" t="4589" r="12936"/>
          <a:stretch/>
        </p:blipFill>
        <p:spPr bwMode="auto">
          <a:xfrm>
            <a:off x="5140729" y="4475225"/>
            <a:ext cx="1019983" cy="1231850"/>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a:extLst>
              <a:ext uri="{FF2B5EF4-FFF2-40B4-BE49-F238E27FC236}">
                <a16:creationId xmlns:a16="http://schemas.microsoft.com/office/drawing/2014/main" id="{B2DA984E-9B5C-6641-958E-CC91297A5326}"/>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7078" r="20768"/>
          <a:stretch/>
        </p:blipFill>
        <p:spPr bwMode="auto">
          <a:xfrm>
            <a:off x="6160712" y="2539902"/>
            <a:ext cx="896815" cy="12880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16B1071-C66D-5745-A75C-FA26F69BCAF7}"/>
              </a:ext>
            </a:extLst>
          </p:cNvPr>
          <p:cNvPicPr>
            <a:picLocks noChangeAspect="1"/>
          </p:cNvPicPr>
          <p:nvPr/>
        </p:nvPicPr>
        <p:blipFill rotWithShape="1">
          <a:blip r:embed="rId12"/>
          <a:srcRect l="16762" r="12936"/>
          <a:stretch/>
        </p:blipFill>
        <p:spPr>
          <a:xfrm>
            <a:off x="8454789" y="1604435"/>
            <a:ext cx="1154431" cy="1288001"/>
          </a:xfrm>
          <a:prstGeom prst="rect">
            <a:avLst/>
          </a:prstGeom>
        </p:spPr>
      </p:pic>
      <p:pic>
        <p:nvPicPr>
          <p:cNvPr id="3090" name="Picture 18">
            <a:extLst>
              <a:ext uri="{FF2B5EF4-FFF2-40B4-BE49-F238E27FC236}">
                <a16:creationId xmlns:a16="http://schemas.microsoft.com/office/drawing/2014/main" id="{18ADB72E-A7A4-1B4C-9D19-3351B54CCB5C}"/>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6053" r="24612"/>
          <a:stretch/>
        </p:blipFill>
        <p:spPr bwMode="auto">
          <a:xfrm>
            <a:off x="8718317" y="4118383"/>
            <a:ext cx="1154431" cy="1872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9193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84"/>
                                        </p:tgtEl>
                                        <p:attrNameLst>
                                          <p:attrName>style.visibility</p:attrName>
                                        </p:attrNameLst>
                                      </p:cBhvr>
                                      <p:to>
                                        <p:strVal val="visible"/>
                                      </p:to>
                                    </p:set>
                                    <p:animEffect transition="in" filter="wipe(down)">
                                      <p:cBhvr>
                                        <p:cTn id="12" dur="1000"/>
                                        <p:tgtEl>
                                          <p:spTgt spid="308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082"/>
                                        </p:tgtEl>
                                        <p:attrNameLst>
                                          <p:attrName>style.visibility</p:attrName>
                                        </p:attrNameLst>
                                      </p:cBhvr>
                                      <p:to>
                                        <p:strVal val="visible"/>
                                      </p:to>
                                    </p:set>
                                    <p:animEffect transition="in" filter="wipe(down)">
                                      <p:cBhvr>
                                        <p:cTn id="17" dur="1000"/>
                                        <p:tgtEl>
                                          <p:spTgt spid="308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1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074"/>
                                        </p:tgtEl>
                                        <p:attrNameLst>
                                          <p:attrName>style.visibility</p:attrName>
                                        </p:attrNameLst>
                                      </p:cBhvr>
                                      <p:to>
                                        <p:strVal val="visible"/>
                                      </p:to>
                                    </p:set>
                                    <p:animEffect transition="in" filter="wipe(down)">
                                      <p:cBhvr>
                                        <p:cTn id="27" dur="1000"/>
                                        <p:tgtEl>
                                          <p:spTgt spid="307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080"/>
                                        </p:tgtEl>
                                        <p:attrNameLst>
                                          <p:attrName>style.visibility</p:attrName>
                                        </p:attrNameLst>
                                      </p:cBhvr>
                                      <p:to>
                                        <p:strVal val="visible"/>
                                      </p:to>
                                    </p:set>
                                    <p:animEffect transition="in" filter="wipe(down)">
                                      <p:cBhvr>
                                        <p:cTn id="32" dur="1000"/>
                                        <p:tgtEl>
                                          <p:spTgt spid="308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076"/>
                                        </p:tgtEl>
                                        <p:attrNameLst>
                                          <p:attrName>style.visibility</p:attrName>
                                        </p:attrNameLst>
                                      </p:cBhvr>
                                      <p:to>
                                        <p:strVal val="visible"/>
                                      </p:to>
                                    </p:set>
                                    <p:animEffect transition="in" filter="wipe(down)">
                                      <p:cBhvr>
                                        <p:cTn id="37" dur="1000"/>
                                        <p:tgtEl>
                                          <p:spTgt spid="307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078"/>
                                        </p:tgtEl>
                                        <p:attrNameLst>
                                          <p:attrName>style.visibility</p:attrName>
                                        </p:attrNameLst>
                                      </p:cBhvr>
                                      <p:to>
                                        <p:strVal val="visible"/>
                                      </p:to>
                                    </p:set>
                                    <p:animEffect transition="in" filter="wipe(down)">
                                      <p:cBhvr>
                                        <p:cTn id="42" dur="1000"/>
                                        <p:tgtEl>
                                          <p:spTgt spid="307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088"/>
                                        </p:tgtEl>
                                        <p:attrNameLst>
                                          <p:attrName>style.visibility</p:attrName>
                                        </p:attrNameLst>
                                      </p:cBhvr>
                                      <p:to>
                                        <p:strVal val="visible"/>
                                      </p:to>
                                    </p:set>
                                    <p:animEffect transition="in" filter="wipe(down)">
                                      <p:cBhvr>
                                        <p:cTn id="47" dur="1000"/>
                                        <p:tgtEl>
                                          <p:spTgt spid="308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wipe(down)">
                                      <p:cBhvr>
                                        <p:cTn id="52" dur="1000"/>
                                        <p:tgtEl>
                                          <p:spTgt spid="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3086"/>
                                        </p:tgtEl>
                                        <p:attrNameLst>
                                          <p:attrName>style.visibility</p:attrName>
                                        </p:attrNameLst>
                                      </p:cBhvr>
                                      <p:to>
                                        <p:strVal val="visible"/>
                                      </p:to>
                                    </p:set>
                                    <p:animEffect transition="in" filter="wipe(down)">
                                      <p:cBhvr>
                                        <p:cTn id="57" dur="1000"/>
                                        <p:tgtEl>
                                          <p:spTgt spid="308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3090"/>
                                        </p:tgtEl>
                                        <p:attrNameLst>
                                          <p:attrName>style.visibility</p:attrName>
                                        </p:attrNameLst>
                                      </p:cBhvr>
                                      <p:to>
                                        <p:strVal val="visible"/>
                                      </p:to>
                                    </p:set>
                                    <p:animEffect transition="in" filter="wipe(down)">
                                      <p:cBhvr>
                                        <p:cTn id="62" dur="1000"/>
                                        <p:tgtEl>
                                          <p:spTgt spid="30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ản đồ các nước Đông Nam Á">
            <a:extLst>
              <a:ext uri="{FF2B5EF4-FFF2-40B4-BE49-F238E27FC236}">
                <a16:creationId xmlns:a16="http://schemas.microsoft.com/office/drawing/2014/main" id="{A323E143-6AF8-1D47-B653-C7FBFB886B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7129466"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8E923A7-AA1A-E24B-AF32-6A8D5ABDCCFB}"/>
              </a:ext>
            </a:extLst>
          </p:cNvPr>
          <p:cNvSpPr txBox="1"/>
          <p:nvPr/>
        </p:nvSpPr>
        <p:spPr>
          <a:xfrm>
            <a:off x="7050376" y="215444"/>
            <a:ext cx="5141623" cy="954107"/>
          </a:xfrm>
          <a:prstGeom prst="rect">
            <a:avLst/>
          </a:prstGeom>
          <a:noFill/>
        </p:spPr>
        <p:txBody>
          <a:bodyPr wrap="square" rtlCol="0">
            <a:spAutoFit/>
          </a:bodyPr>
          <a:lstStyle/>
          <a:p>
            <a:pPr algn="ctr"/>
            <a:r>
              <a:rPr lang="en-VN" sz="2800" dirty="0">
                <a:latin typeface="Times New Roman" panose="02020603050405020304" pitchFamily="18" charset="0"/>
                <a:cs typeface="Times New Roman" panose="02020603050405020304" pitchFamily="18" charset="0"/>
              </a:rPr>
              <a:t>Các quốc gia Đông Nam Á lục địa và Đông Nam Á hải đảo</a:t>
            </a:r>
          </a:p>
        </p:txBody>
      </p:sp>
      <p:graphicFrame>
        <p:nvGraphicFramePr>
          <p:cNvPr id="6" name="Table 10">
            <a:extLst>
              <a:ext uri="{FF2B5EF4-FFF2-40B4-BE49-F238E27FC236}">
                <a16:creationId xmlns:a16="http://schemas.microsoft.com/office/drawing/2014/main" id="{BF2F775F-747C-D746-9AE2-9658C5EEEE8A}"/>
              </a:ext>
            </a:extLst>
          </p:cNvPr>
          <p:cNvGraphicFramePr>
            <a:graphicFrameLocks noGrp="1"/>
          </p:cNvGraphicFramePr>
          <p:nvPr>
            <p:extLst>
              <p:ext uri="{D42A27DB-BD31-4B8C-83A1-F6EECF244321}">
                <p14:modId xmlns:p14="http://schemas.microsoft.com/office/powerpoint/2010/main" val="4188269151"/>
              </p:ext>
            </p:extLst>
          </p:nvPr>
        </p:nvGraphicFramePr>
        <p:xfrm>
          <a:off x="7129466" y="1384995"/>
          <a:ext cx="4977820" cy="5494702"/>
        </p:xfrm>
        <a:graphic>
          <a:graphicData uri="http://schemas.openxmlformats.org/drawingml/2006/table">
            <a:tbl>
              <a:tblPr firstRow="1" bandRow="1">
                <a:tableStyleId>{00A15C55-8517-42AA-B614-E9B94910E393}</a:tableStyleId>
              </a:tblPr>
              <a:tblGrid>
                <a:gridCol w="2488910">
                  <a:extLst>
                    <a:ext uri="{9D8B030D-6E8A-4147-A177-3AD203B41FA5}">
                      <a16:colId xmlns:a16="http://schemas.microsoft.com/office/drawing/2014/main" val="1725096999"/>
                    </a:ext>
                  </a:extLst>
                </a:gridCol>
                <a:gridCol w="2488910">
                  <a:extLst>
                    <a:ext uri="{9D8B030D-6E8A-4147-A177-3AD203B41FA5}">
                      <a16:colId xmlns:a16="http://schemas.microsoft.com/office/drawing/2014/main" val="3746426415"/>
                    </a:ext>
                  </a:extLst>
                </a:gridCol>
              </a:tblGrid>
              <a:tr h="923183">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kumimoji="0" lang="en-VN"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Đông Nam Á lục địa </a:t>
                      </a:r>
                      <a:endParaRPr lang="en-VN" dirty="0">
                        <a:solidFill>
                          <a:srgbClr val="0070C0"/>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kumimoji="0" lang="en-VN"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Đông Nam Á hải đảo</a:t>
                      </a:r>
                      <a:endParaRPr lang="en-VN" dirty="0">
                        <a:solidFill>
                          <a:srgbClr val="0070C0"/>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5181054"/>
                  </a:ext>
                </a:extLst>
              </a:tr>
              <a:tr h="4549822">
                <a:tc>
                  <a:txBody>
                    <a:bodyPr/>
                    <a:lstStyle/>
                    <a:p>
                      <a:endParaRPr lang="en-VN" dirty="0">
                        <a:solidFill>
                          <a:srgbClr val="0070C0"/>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endParaRPr lang="en-VN" dirty="0">
                        <a:solidFill>
                          <a:srgbClr val="0070C0"/>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54255852"/>
                  </a:ext>
                </a:extLst>
              </a:tr>
            </a:tbl>
          </a:graphicData>
        </a:graphic>
      </p:graphicFrame>
      <p:sp>
        <p:nvSpPr>
          <p:cNvPr id="2" name="Rectangle 1">
            <a:extLst>
              <a:ext uri="{FF2B5EF4-FFF2-40B4-BE49-F238E27FC236}">
                <a16:creationId xmlns:a16="http://schemas.microsoft.com/office/drawing/2014/main" id="{68AA52D3-5AB8-3A4E-9BB1-53C3C9A99B31}"/>
              </a:ext>
            </a:extLst>
          </p:cNvPr>
          <p:cNvSpPr/>
          <p:nvPr/>
        </p:nvSpPr>
        <p:spPr>
          <a:xfrm>
            <a:off x="9876312" y="2432068"/>
            <a:ext cx="2102637" cy="3892861"/>
          </a:xfrm>
          <a:prstGeom prst="rect">
            <a:avLst/>
          </a:prstGeom>
        </p:spPr>
        <p:txBody>
          <a:bodyPr wrap="square">
            <a:spAutoFit/>
          </a:bodyPr>
          <a:lstStyle/>
          <a:p>
            <a:pPr algn="ctr">
              <a:lnSpc>
                <a:spcPct val="150000"/>
              </a:lnSpc>
            </a:pPr>
            <a:r>
              <a:rPr lang="en-US" sz="2800" dirty="0">
                <a:latin typeface="Times New Roman" panose="02020603050405020304" pitchFamily="18" charset="0"/>
                <a:cs typeface="Times New Roman" panose="02020603050405020304" pitchFamily="18" charset="0"/>
              </a:rPr>
              <a:t>Malaysia, Singapore Indonesia</a:t>
            </a:r>
          </a:p>
          <a:p>
            <a:pPr algn="ctr">
              <a:lnSpc>
                <a:spcPct val="150000"/>
              </a:lnSpc>
            </a:pPr>
            <a:r>
              <a:rPr lang="en-US" sz="2800" dirty="0" err="1">
                <a:latin typeface="Times New Roman" panose="02020603050405020304" pitchFamily="18" charset="0"/>
                <a:cs typeface="Times New Roman" panose="02020603050405020304" pitchFamily="18" charset="0"/>
              </a:rPr>
              <a:t>Đông</a:t>
            </a:r>
            <a:r>
              <a:rPr lang="en-US" sz="2800" dirty="0">
                <a:latin typeface="Times New Roman" panose="02020603050405020304" pitchFamily="18" charset="0"/>
                <a:cs typeface="Times New Roman" panose="02020603050405020304" pitchFamily="18" charset="0"/>
              </a:rPr>
              <a:t> Timor Brunei Philippines</a:t>
            </a:r>
            <a:endParaRPr lang="en-VN" sz="2800"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B53AE7E3-DA5E-114A-8922-8DF71BFF7698}"/>
              </a:ext>
            </a:extLst>
          </p:cNvPr>
          <p:cNvSpPr/>
          <p:nvPr/>
        </p:nvSpPr>
        <p:spPr>
          <a:xfrm>
            <a:off x="7323234" y="2554073"/>
            <a:ext cx="2102637" cy="3246530"/>
          </a:xfrm>
          <a:prstGeom prst="rect">
            <a:avLst/>
          </a:prstGeom>
        </p:spPr>
        <p:txBody>
          <a:bodyPr wrap="square">
            <a:spAutoFit/>
          </a:bodyPr>
          <a:lstStyle/>
          <a:p>
            <a:pPr algn="ctr">
              <a:lnSpc>
                <a:spcPct val="150000"/>
              </a:lnSpc>
            </a:pPr>
            <a:r>
              <a:rPr lang="en-US" sz="2800" dirty="0">
                <a:latin typeface="Times New Roman" panose="02020603050405020304" pitchFamily="18" charset="0"/>
                <a:cs typeface="Times New Roman" panose="02020603050405020304" pitchFamily="18" charset="0"/>
              </a:rPr>
              <a:t>Myanmar </a:t>
            </a:r>
            <a:r>
              <a:rPr lang="en-US" sz="2800" dirty="0" err="1">
                <a:latin typeface="Times New Roman" panose="02020603050405020304" pitchFamily="18" charset="0"/>
                <a:cs typeface="Times New Roman" panose="02020603050405020304" pitchFamily="18" charset="0"/>
              </a:rPr>
              <a:t>Thái</a:t>
            </a:r>
            <a:r>
              <a:rPr lang="en-US" sz="2800" dirty="0">
                <a:latin typeface="Times New Roman" panose="02020603050405020304" pitchFamily="18" charset="0"/>
                <a:cs typeface="Times New Roman" panose="02020603050405020304" pitchFamily="18" charset="0"/>
              </a:rPr>
              <a:t> Lan </a:t>
            </a:r>
            <a:r>
              <a:rPr lang="en-US" sz="2800" dirty="0" err="1">
                <a:latin typeface="Times New Roman" panose="02020603050405020304" pitchFamily="18" charset="0"/>
                <a:cs typeface="Times New Roman" panose="02020603050405020304" pitchFamily="18" charset="0"/>
              </a:rPr>
              <a:t>Campuchia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a:t>
            </a:r>
            <a:endParaRPr lang="en-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8498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outHorizontal)">
                                      <p:cBhvr>
                                        <p:cTn id="7" dur="500"/>
                                        <p:tgtEl>
                                          <p:spTgt spid="2050"/>
                                        </p:tgtEl>
                                      </p:cBhvr>
                                    </p:animEffect>
                                  </p:childTnLst>
                                </p:cTn>
                              </p:par>
                              <p:par>
                                <p:cTn id="8" presetID="16" presetClass="entr" presetSubtype="4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Horizontal)">
                                      <p:cBhvr>
                                        <p:cTn id="10" dur="500"/>
                                        <p:tgtEl>
                                          <p:spTgt spid="3"/>
                                        </p:tgtEl>
                                      </p:cBhvr>
                                    </p:animEffect>
                                  </p:childTnLst>
                                </p:cTn>
                              </p:par>
                              <p:par>
                                <p:cTn id="11" presetID="16" presetClass="entr" presetSubtype="42"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outHorizontal)">
                                      <p:cBhvr>
                                        <p:cTn id="13" dur="500"/>
                                        <p:tgtEl>
                                          <p:spTgt spid="6"/>
                                        </p:tgtEl>
                                      </p:cBhvr>
                                    </p:animEffect>
                                  </p:childTnLst>
                                </p:cTn>
                              </p:par>
                              <p:par>
                                <p:cTn id="14" presetID="16" presetClass="entr" presetSubtype="42"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outHorizontal)">
                                      <p:cBhvr>
                                        <p:cTn id="16" dur="500"/>
                                        <p:tgtEl>
                                          <p:spTgt spid="2"/>
                                        </p:tgtEl>
                                      </p:cBhvr>
                                    </p:animEffect>
                                  </p:childTnLst>
                                </p:cTn>
                              </p:par>
                              <p:par>
                                <p:cTn id="17" presetID="16" presetClass="entr" presetSubtype="42"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outHorizont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A75FD226-2332-D14C-BC8E-469874244E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096000" cy="33953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FF7B497-B8CB-5C4D-819C-76F220C263F3}"/>
              </a:ext>
            </a:extLst>
          </p:cNvPr>
          <p:cNvPicPr>
            <a:picLocks noChangeAspect="1"/>
          </p:cNvPicPr>
          <p:nvPr/>
        </p:nvPicPr>
        <p:blipFill>
          <a:blip r:embed="rId3"/>
          <a:stretch>
            <a:fillRect/>
          </a:stretch>
        </p:blipFill>
        <p:spPr>
          <a:xfrm>
            <a:off x="6096000" y="0"/>
            <a:ext cx="6096000" cy="6858000"/>
          </a:xfrm>
          <a:prstGeom prst="rect">
            <a:avLst/>
          </a:prstGeom>
        </p:spPr>
      </p:pic>
      <p:pic>
        <p:nvPicPr>
          <p:cNvPr id="3078" name="Picture 6" descr="Kinh nghiệm du lịch Lăng Chủ Tịch Hồ Chí Minh - Hà Nội - BestPrice">
            <a:extLst>
              <a:ext uri="{FF2B5EF4-FFF2-40B4-BE49-F238E27FC236}">
                <a16:creationId xmlns:a16="http://schemas.microsoft.com/office/drawing/2014/main" id="{E3FA2AAD-9C51-5D44-9BB0-DF84A42B3A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12191"/>
            <a:ext cx="6096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2218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Vertical)">
                                      <p:cBhvr>
                                        <p:cTn id="7" dur="500"/>
                                        <p:tgtEl>
                                          <p:spTgt spid="3074"/>
                                        </p:tgtEl>
                                      </p:cBhvr>
                                    </p:animEffect>
                                  </p:childTnLst>
                                </p:cTn>
                              </p:par>
                              <p:par>
                                <p:cTn id="8" presetID="16" presetClass="entr" presetSubtype="37"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par>
                                <p:cTn id="11" presetID="16" presetClass="entr" presetSubtype="37" fill="hold" nodeType="withEffect">
                                  <p:stCondLst>
                                    <p:cond delay="0"/>
                                  </p:stCondLst>
                                  <p:childTnLst>
                                    <p:set>
                                      <p:cBhvr>
                                        <p:cTn id="12" dur="1" fill="hold">
                                          <p:stCondLst>
                                            <p:cond delay="0"/>
                                          </p:stCondLst>
                                        </p:cTn>
                                        <p:tgtEl>
                                          <p:spTgt spid="3078"/>
                                        </p:tgtEl>
                                        <p:attrNameLst>
                                          <p:attrName>style.visibility</p:attrName>
                                        </p:attrNameLst>
                                      </p:cBhvr>
                                      <p:to>
                                        <p:strVal val="visible"/>
                                      </p:to>
                                    </p:set>
                                    <p:animEffect transition="in" filter="barn(outVertical)">
                                      <p:cBhvr>
                                        <p:cTn id="13"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CF6AE62-AD6D-704D-900B-1EE7CB81BFBD}"/>
              </a:ext>
            </a:extLst>
          </p:cNvPr>
          <p:cNvGrpSpPr/>
          <p:nvPr/>
        </p:nvGrpSpPr>
        <p:grpSpPr>
          <a:xfrm>
            <a:off x="0" y="0"/>
            <a:ext cx="12192000" cy="6858000"/>
            <a:chOff x="0" y="0"/>
            <a:chExt cx="12192000" cy="6858000"/>
          </a:xfrm>
        </p:grpSpPr>
        <p:pic>
          <p:nvPicPr>
            <p:cNvPr id="2050" name="Picture 2" descr="Địa lí 6 – Bài 22: Các đới khí hậu trên trái đất - YouTube">
              <a:extLst>
                <a:ext uri="{FF2B5EF4-FFF2-40B4-BE49-F238E27FC236}">
                  <a16:creationId xmlns:a16="http://schemas.microsoft.com/office/drawing/2014/main" id="{449D7914-2692-D94D-8429-32887DAA6FE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333" t="3334" r="12292" b="96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D832A53B-F9C6-D34C-9461-05ABD800DFFF}"/>
                </a:ext>
              </a:extLst>
            </p:cNvPr>
            <p:cNvSpPr/>
            <p:nvPr/>
          </p:nvSpPr>
          <p:spPr>
            <a:xfrm>
              <a:off x="228600" y="0"/>
              <a:ext cx="533400" cy="584200"/>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grpSp>
    </p:spTree>
    <p:extLst>
      <p:ext uri="{BB962C8B-B14F-4D97-AF65-F5344CB8AC3E}">
        <p14:creationId xmlns:p14="http://schemas.microsoft.com/office/powerpoint/2010/main" val="6552610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FFFDE3"/>
        </a:solidFill>
        <a:effectLst/>
      </p:bgPr>
    </p:bg>
    <p:spTree>
      <p:nvGrpSpPr>
        <p:cNvPr id="1" name=""/>
        <p:cNvGrpSpPr/>
        <p:nvPr/>
      </p:nvGrpSpPr>
      <p:grpSpPr>
        <a:xfrm>
          <a:off x="0" y="0"/>
          <a:ext cx="0" cy="0"/>
          <a:chOff x="0" y="0"/>
          <a:chExt cx="0" cy="0"/>
        </a:xfrm>
      </p:grpSpPr>
      <p:sp>
        <p:nvSpPr>
          <p:cNvPr id="2" name="mmprod_title">
            <a:extLst>
              <a:ext uri="{FF2B5EF4-FFF2-40B4-BE49-F238E27FC236}">
                <a16:creationId xmlns:a16="http://schemas.microsoft.com/office/drawing/2014/main" id="{823FFAFF-5C81-8941-8332-002344702678}"/>
              </a:ext>
            </a:extLst>
          </p:cNvPr>
          <p:cNvSpPr txBox="1">
            <a:spLocks/>
          </p:cNvSpPr>
          <p:nvPr>
            <p:custDataLst>
              <p:tags r:id="rId1"/>
            </p:custDataLst>
          </p:nvPr>
        </p:nvSpPr>
        <p:spPr>
          <a:xfrm>
            <a:off x="362712" y="-17018"/>
            <a:ext cx="11466576" cy="1767846"/>
          </a:xfrm>
          <a:prstGeom prst="rect">
            <a:avLst/>
          </a:prstGeom>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4400" b="1" kern="0" dirty="0">
                <a:solidFill>
                  <a:srgbClr val="0070C0"/>
                </a:solidFill>
                <a:latin typeface="Times New Roman" panose="02020603050405020304" pitchFamily="18" charset="0"/>
                <a:cs typeface="Times New Roman" panose="02020603050405020304" pitchFamily="18" charset="0"/>
              </a:rPr>
              <a:t>Theo </a:t>
            </a:r>
            <a:r>
              <a:rPr lang="en-US" sz="4400" b="1" kern="0" dirty="0" err="1">
                <a:solidFill>
                  <a:srgbClr val="0070C0"/>
                </a:solidFill>
                <a:latin typeface="Times New Roman" panose="02020603050405020304" pitchFamily="18" charset="0"/>
                <a:cs typeface="Times New Roman" panose="02020603050405020304" pitchFamily="18" charset="0"/>
              </a:rPr>
              <a:t>em</a:t>
            </a:r>
            <a:r>
              <a:rPr lang="en-US" sz="4400" b="1" kern="0" dirty="0">
                <a:solidFill>
                  <a:srgbClr val="0070C0"/>
                </a:solidFill>
                <a:latin typeface="Times New Roman" panose="02020603050405020304" pitchFamily="18" charset="0"/>
                <a:cs typeface="Times New Roman" panose="02020603050405020304" pitchFamily="18" charset="0"/>
              </a:rPr>
              <a:t>, </a:t>
            </a:r>
            <a:r>
              <a:rPr lang="en-US" sz="4400" b="1" kern="0" dirty="0" err="1">
                <a:solidFill>
                  <a:srgbClr val="0070C0"/>
                </a:solidFill>
                <a:latin typeface="Times New Roman" panose="02020603050405020304" pitchFamily="18" charset="0"/>
                <a:cs typeface="Times New Roman" panose="02020603050405020304" pitchFamily="18" charset="0"/>
              </a:rPr>
              <a:t>với</a:t>
            </a:r>
            <a:r>
              <a:rPr lang="en-US" sz="4400" b="1" kern="0" dirty="0">
                <a:solidFill>
                  <a:srgbClr val="0070C0"/>
                </a:solidFill>
                <a:latin typeface="Times New Roman" panose="02020603050405020304" pitchFamily="18" charset="0"/>
                <a:cs typeface="Times New Roman" panose="02020603050405020304" pitchFamily="18" charset="0"/>
              </a:rPr>
              <a:t> </a:t>
            </a:r>
            <a:r>
              <a:rPr lang="en-US" sz="4400" b="1" kern="0" dirty="0" err="1">
                <a:solidFill>
                  <a:srgbClr val="0070C0"/>
                </a:solidFill>
                <a:latin typeface="Times New Roman" panose="02020603050405020304" pitchFamily="18" charset="0"/>
                <a:cs typeface="Times New Roman" panose="02020603050405020304" pitchFamily="18" charset="0"/>
              </a:rPr>
              <a:t>vị</a:t>
            </a:r>
            <a:r>
              <a:rPr lang="en-US" sz="4400" b="1" kern="0" dirty="0">
                <a:solidFill>
                  <a:srgbClr val="0070C0"/>
                </a:solidFill>
                <a:latin typeface="Times New Roman" panose="02020603050405020304" pitchFamily="18" charset="0"/>
                <a:cs typeface="Times New Roman" panose="02020603050405020304" pitchFamily="18" charset="0"/>
              </a:rPr>
              <a:t> </a:t>
            </a:r>
            <a:r>
              <a:rPr lang="en-US" sz="4400" b="1" kern="0" dirty="0" err="1">
                <a:solidFill>
                  <a:srgbClr val="0070C0"/>
                </a:solidFill>
                <a:latin typeface="Times New Roman" panose="02020603050405020304" pitchFamily="18" charset="0"/>
                <a:cs typeface="Times New Roman" panose="02020603050405020304" pitchFamily="18" charset="0"/>
              </a:rPr>
              <a:t>trí</a:t>
            </a:r>
            <a:r>
              <a:rPr lang="en-US" sz="4400" b="1" kern="0" dirty="0">
                <a:solidFill>
                  <a:srgbClr val="0070C0"/>
                </a:solidFill>
                <a:latin typeface="Times New Roman" panose="02020603050405020304" pitchFamily="18" charset="0"/>
                <a:cs typeface="Times New Roman" panose="02020603050405020304" pitchFamily="18" charset="0"/>
              </a:rPr>
              <a:t> </a:t>
            </a:r>
            <a:r>
              <a:rPr lang="en-US" sz="4400" b="1" kern="0" dirty="0" err="1">
                <a:solidFill>
                  <a:srgbClr val="0070C0"/>
                </a:solidFill>
                <a:latin typeface="Times New Roman" panose="02020603050405020304" pitchFamily="18" charset="0"/>
                <a:cs typeface="Times New Roman" panose="02020603050405020304" pitchFamily="18" charset="0"/>
              </a:rPr>
              <a:t>nằm</a:t>
            </a:r>
            <a:r>
              <a:rPr lang="en-US" sz="4400" b="1" kern="0" dirty="0">
                <a:solidFill>
                  <a:srgbClr val="0070C0"/>
                </a:solidFill>
                <a:latin typeface="Times New Roman" panose="02020603050405020304" pitchFamily="18" charset="0"/>
                <a:cs typeface="Times New Roman" panose="02020603050405020304" pitchFamily="18" charset="0"/>
              </a:rPr>
              <a:t> </a:t>
            </a:r>
            <a:r>
              <a:rPr lang="en-US" sz="4400" b="1" kern="0" dirty="0" err="1">
                <a:solidFill>
                  <a:srgbClr val="0070C0"/>
                </a:solidFill>
                <a:latin typeface="Times New Roman" panose="02020603050405020304" pitchFamily="18" charset="0"/>
                <a:cs typeface="Times New Roman" panose="02020603050405020304" pitchFamily="18" charset="0"/>
              </a:rPr>
              <a:t>trong</a:t>
            </a:r>
            <a:r>
              <a:rPr lang="en-US" sz="4400" b="1" kern="0" dirty="0">
                <a:solidFill>
                  <a:srgbClr val="0070C0"/>
                </a:solidFill>
                <a:latin typeface="Times New Roman" panose="02020603050405020304" pitchFamily="18" charset="0"/>
                <a:cs typeface="Times New Roman" panose="02020603050405020304" pitchFamily="18" charset="0"/>
              </a:rPr>
              <a:t> </a:t>
            </a:r>
            <a:r>
              <a:rPr lang="en-US" sz="4400" b="1" kern="0" dirty="0" err="1">
                <a:solidFill>
                  <a:srgbClr val="0070C0"/>
                </a:solidFill>
                <a:latin typeface="Times New Roman" panose="02020603050405020304" pitchFamily="18" charset="0"/>
                <a:cs typeface="Times New Roman" panose="02020603050405020304" pitchFamily="18" charset="0"/>
              </a:rPr>
              <a:t>đới</a:t>
            </a:r>
            <a:r>
              <a:rPr lang="en-US" sz="4400" b="1" kern="0" dirty="0">
                <a:solidFill>
                  <a:srgbClr val="0070C0"/>
                </a:solidFill>
                <a:latin typeface="Times New Roman" panose="02020603050405020304" pitchFamily="18" charset="0"/>
                <a:cs typeface="Times New Roman" panose="02020603050405020304" pitchFamily="18" charset="0"/>
              </a:rPr>
              <a:t> </a:t>
            </a:r>
            <a:r>
              <a:rPr lang="en-US" sz="4400" b="1" kern="0" dirty="0" err="1">
                <a:solidFill>
                  <a:srgbClr val="0070C0"/>
                </a:solidFill>
                <a:latin typeface="Times New Roman" panose="02020603050405020304" pitchFamily="18" charset="0"/>
                <a:cs typeface="Times New Roman" panose="02020603050405020304" pitchFamily="18" charset="0"/>
              </a:rPr>
              <a:t>khí</a:t>
            </a:r>
            <a:r>
              <a:rPr lang="en-US" sz="4400" b="1" kern="0" dirty="0">
                <a:solidFill>
                  <a:srgbClr val="0070C0"/>
                </a:solidFill>
                <a:latin typeface="Times New Roman" panose="02020603050405020304" pitchFamily="18" charset="0"/>
                <a:cs typeface="Times New Roman" panose="02020603050405020304" pitchFamily="18" charset="0"/>
              </a:rPr>
              <a:t> </a:t>
            </a:r>
            <a:r>
              <a:rPr lang="en-US" sz="4400" b="1" kern="0" dirty="0" err="1">
                <a:solidFill>
                  <a:srgbClr val="0070C0"/>
                </a:solidFill>
                <a:latin typeface="Times New Roman" panose="02020603050405020304" pitchFamily="18" charset="0"/>
                <a:cs typeface="Times New Roman" panose="02020603050405020304" pitchFamily="18" charset="0"/>
              </a:rPr>
              <a:t>hậu</a:t>
            </a:r>
            <a:r>
              <a:rPr lang="en-US" sz="4400" b="1" kern="0" dirty="0">
                <a:solidFill>
                  <a:srgbClr val="0070C0"/>
                </a:solidFill>
                <a:latin typeface="Times New Roman" panose="02020603050405020304" pitchFamily="18" charset="0"/>
                <a:cs typeface="Times New Roman" panose="02020603050405020304" pitchFamily="18" charset="0"/>
              </a:rPr>
              <a:t> </a:t>
            </a:r>
            <a:r>
              <a:rPr lang="en-US" sz="4400" b="1" kern="0" dirty="0" err="1">
                <a:solidFill>
                  <a:srgbClr val="0070C0"/>
                </a:solidFill>
                <a:latin typeface="Times New Roman" panose="02020603050405020304" pitchFamily="18" charset="0"/>
                <a:cs typeface="Times New Roman" panose="02020603050405020304" pitchFamily="18" charset="0"/>
              </a:rPr>
              <a:t>nhiệt</a:t>
            </a:r>
            <a:r>
              <a:rPr lang="en-US" sz="4400" b="1" kern="0" dirty="0">
                <a:solidFill>
                  <a:srgbClr val="0070C0"/>
                </a:solidFill>
                <a:latin typeface="Times New Roman" panose="02020603050405020304" pitchFamily="18" charset="0"/>
                <a:cs typeface="Times New Roman" panose="02020603050405020304" pitchFamily="18" charset="0"/>
              </a:rPr>
              <a:t> </a:t>
            </a:r>
            <a:r>
              <a:rPr lang="en-US" sz="4400" b="1" kern="0" dirty="0" err="1">
                <a:solidFill>
                  <a:srgbClr val="0070C0"/>
                </a:solidFill>
                <a:latin typeface="Times New Roman" panose="02020603050405020304" pitchFamily="18" charset="0"/>
                <a:cs typeface="Times New Roman" panose="02020603050405020304" pitchFamily="18" charset="0"/>
              </a:rPr>
              <a:t>đới</a:t>
            </a:r>
            <a:r>
              <a:rPr lang="en-US" sz="4400" b="1" kern="0" dirty="0">
                <a:solidFill>
                  <a:srgbClr val="0070C0"/>
                </a:solidFill>
                <a:latin typeface="Times New Roman" panose="02020603050405020304" pitchFamily="18" charset="0"/>
                <a:cs typeface="Times New Roman" panose="02020603050405020304" pitchFamily="18" charset="0"/>
              </a:rPr>
              <a:t> </a:t>
            </a:r>
            <a:r>
              <a:rPr lang="en-US" sz="4400" b="1" kern="0" dirty="0" err="1">
                <a:solidFill>
                  <a:srgbClr val="0070C0"/>
                </a:solidFill>
                <a:latin typeface="Times New Roman" panose="02020603050405020304" pitchFamily="18" charset="0"/>
                <a:cs typeface="Times New Roman" panose="02020603050405020304" pitchFamily="18" charset="0"/>
              </a:rPr>
              <a:t>ở</a:t>
            </a:r>
            <a:r>
              <a:rPr lang="en-US" sz="4400" b="1" kern="0" dirty="0">
                <a:solidFill>
                  <a:srgbClr val="0070C0"/>
                </a:solidFill>
                <a:latin typeface="Times New Roman" panose="02020603050405020304" pitchFamily="18" charset="0"/>
                <a:cs typeface="Times New Roman" panose="02020603050405020304" pitchFamily="18" charset="0"/>
              </a:rPr>
              <a:t> </a:t>
            </a:r>
            <a:r>
              <a:rPr lang="en-US" sz="4400" b="1" kern="0" dirty="0" err="1">
                <a:solidFill>
                  <a:srgbClr val="0070C0"/>
                </a:solidFill>
                <a:latin typeface="Times New Roman" panose="02020603050405020304" pitchFamily="18" charset="0"/>
                <a:cs typeface="Times New Roman" panose="02020603050405020304" pitchFamily="18" charset="0"/>
              </a:rPr>
              <a:t>vùng</a:t>
            </a:r>
            <a:r>
              <a:rPr lang="en-US" sz="4400" b="1" kern="0" dirty="0">
                <a:solidFill>
                  <a:srgbClr val="0070C0"/>
                </a:solidFill>
                <a:latin typeface="Times New Roman" panose="02020603050405020304" pitchFamily="18" charset="0"/>
                <a:cs typeface="Times New Roman" panose="02020603050405020304" pitchFamily="18" charset="0"/>
              </a:rPr>
              <a:t> </a:t>
            </a:r>
            <a:r>
              <a:rPr lang="en-US" sz="4400" b="1" kern="0" dirty="0" err="1">
                <a:solidFill>
                  <a:srgbClr val="0070C0"/>
                </a:solidFill>
                <a:latin typeface="Times New Roman" panose="02020603050405020304" pitchFamily="18" charset="0"/>
                <a:cs typeface="Times New Roman" panose="02020603050405020304" pitchFamily="18" charset="0"/>
              </a:rPr>
              <a:t>Đông</a:t>
            </a:r>
            <a:r>
              <a:rPr lang="en-US" sz="4400" b="1" kern="0" dirty="0">
                <a:solidFill>
                  <a:srgbClr val="0070C0"/>
                </a:solidFill>
                <a:latin typeface="Times New Roman" panose="02020603050405020304" pitchFamily="18" charset="0"/>
                <a:cs typeface="Times New Roman" panose="02020603050405020304" pitchFamily="18" charset="0"/>
              </a:rPr>
              <a:t> Nam </a:t>
            </a:r>
            <a:r>
              <a:rPr lang="en-US" sz="4400" b="1" kern="0" dirty="0" err="1">
                <a:solidFill>
                  <a:srgbClr val="0070C0"/>
                </a:solidFill>
                <a:latin typeface="Times New Roman" panose="02020603050405020304" pitchFamily="18" charset="0"/>
                <a:cs typeface="Times New Roman" panose="02020603050405020304" pitchFamily="18" charset="0"/>
              </a:rPr>
              <a:t>Á</a:t>
            </a:r>
            <a:r>
              <a:rPr lang="en-US" sz="4400" b="1" kern="0" dirty="0">
                <a:solidFill>
                  <a:srgbClr val="0070C0"/>
                </a:solidFill>
                <a:latin typeface="Times New Roman" panose="02020603050405020304" pitchFamily="18" charset="0"/>
                <a:cs typeface="Times New Roman" panose="02020603050405020304" pitchFamily="18" charset="0"/>
              </a:rPr>
              <a:t> </a:t>
            </a:r>
            <a:r>
              <a:rPr lang="en-US" sz="4400" b="1" kern="0" dirty="0" err="1">
                <a:solidFill>
                  <a:srgbClr val="0070C0"/>
                </a:solidFill>
                <a:latin typeface="Times New Roman" panose="02020603050405020304" pitchFamily="18" charset="0"/>
                <a:cs typeface="Times New Roman" panose="02020603050405020304" pitchFamily="18" charset="0"/>
              </a:rPr>
              <a:t>có</a:t>
            </a:r>
            <a:r>
              <a:rPr lang="en-US" sz="4400" b="1" kern="0" dirty="0">
                <a:solidFill>
                  <a:srgbClr val="0070C0"/>
                </a:solidFill>
                <a:latin typeface="Times New Roman" panose="02020603050405020304" pitchFamily="18" charset="0"/>
                <a:cs typeface="Times New Roman" panose="02020603050405020304" pitchFamily="18" charset="0"/>
              </a:rPr>
              <a:t> </a:t>
            </a:r>
            <a:r>
              <a:rPr lang="en-US" sz="4400" b="1" kern="0" dirty="0" err="1">
                <a:solidFill>
                  <a:srgbClr val="0070C0"/>
                </a:solidFill>
                <a:latin typeface="Times New Roman" panose="02020603050405020304" pitchFamily="18" charset="0"/>
                <a:cs typeface="Times New Roman" panose="02020603050405020304" pitchFamily="18" charset="0"/>
              </a:rPr>
              <a:t>những</a:t>
            </a:r>
            <a:r>
              <a:rPr lang="en-US" sz="4400" b="1" kern="0" dirty="0">
                <a:solidFill>
                  <a:srgbClr val="0070C0"/>
                </a:solidFill>
                <a:latin typeface="Times New Roman" panose="02020603050405020304" pitchFamily="18" charset="0"/>
                <a:cs typeface="Times New Roman" panose="02020603050405020304" pitchFamily="18" charset="0"/>
              </a:rPr>
              <a:t> </a:t>
            </a:r>
            <a:r>
              <a:rPr lang="en-US" sz="4400" b="1" kern="0" dirty="0" err="1">
                <a:solidFill>
                  <a:srgbClr val="0070C0"/>
                </a:solidFill>
                <a:latin typeface="Times New Roman" panose="02020603050405020304" pitchFamily="18" charset="0"/>
                <a:cs typeface="Times New Roman" panose="02020603050405020304" pitchFamily="18" charset="0"/>
              </a:rPr>
              <a:t>loại</a:t>
            </a:r>
            <a:r>
              <a:rPr lang="en-US" sz="4400" b="1" kern="0" dirty="0">
                <a:solidFill>
                  <a:srgbClr val="0070C0"/>
                </a:solidFill>
                <a:latin typeface="Times New Roman" panose="02020603050405020304" pitchFamily="18" charset="0"/>
                <a:cs typeface="Times New Roman" panose="02020603050405020304" pitchFamily="18" charset="0"/>
              </a:rPr>
              <a:t> </a:t>
            </a:r>
            <a:r>
              <a:rPr lang="en-US" sz="4400" b="1" kern="0" dirty="0" err="1">
                <a:solidFill>
                  <a:srgbClr val="0070C0"/>
                </a:solidFill>
                <a:latin typeface="Times New Roman" panose="02020603050405020304" pitchFamily="18" charset="0"/>
                <a:cs typeface="Times New Roman" panose="02020603050405020304" pitchFamily="18" charset="0"/>
              </a:rPr>
              <a:t>cây</a:t>
            </a:r>
            <a:r>
              <a:rPr lang="en-US" sz="4400" b="1" kern="0" dirty="0">
                <a:solidFill>
                  <a:srgbClr val="0070C0"/>
                </a:solidFill>
                <a:latin typeface="Times New Roman" panose="02020603050405020304" pitchFamily="18" charset="0"/>
                <a:cs typeface="Times New Roman" panose="02020603050405020304" pitchFamily="18" charset="0"/>
              </a:rPr>
              <a:t> </a:t>
            </a:r>
            <a:r>
              <a:rPr lang="en-US" sz="4400" b="1" kern="0" dirty="0" err="1">
                <a:solidFill>
                  <a:srgbClr val="0070C0"/>
                </a:solidFill>
                <a:latin typeface="Times New Roman" panose="02020603050405020304" pitchFamily="18" charset="0"/>
                <a:cs typeface="Times New Roman" panose="02020603050405020304" pitchFamily="18" charset="0"/>
              </a:rPr>
              <a:t>trồng</a:t>
            </a:r>
            <a:r>
              <a:rPr lang="en-US" sz="4400" b="1" kern="0" dirty="0">
                <a:solidFill>
                  <a:srgbClr val="0070C0"/>
                </a:solidFill>
                <a:latin typeface="Times New Roman" panose="02020603050405020304" pitchFamily="18" charset="0"/>
                <a:cs typeface="Times New Roman" panose="02020603050405020304" pitchFamily="18" charset="0"/>
              </a:rPr>
              <a:t> </a:t>
            </a:r>
            <a:r>
              <a:rPr lang="en-US" sz="4400" b="1" kern="0" dirty="0" err="1">
                <a:solidFill>
                  <a:srgbClr val="0070C0"/>
                </a:solidFill>
                <a:latin typeface="Times New Roman" panose="02020603050405020304" pitchFamily="18" charset="0"/>
                <a:cs typeface="Times New Roman" panose="02020603050405020304" pitchFamily="18" charset="0"/>
              </a:rPr>
              <a:t>và</a:t>
            </a:r>
            <a:r>
              <a:rPr lang="en-US" sz="4400" b="1" kern="0" dirty="0">
                <a:solidFill>
                  <a:srgbClr val="0070C0"/>
                </a:solidFill>
                <a:latin typeface="Times New Roman" panose="02020603050405020304" pitchFamily="18" charset="0"/>
                <a:cs typeface="Times New Roman" panose="02020603050405020304" pitchFamily="18" charset="0"/>
              </a:rPr>
              <a:t> </a:t>
            </a:r>
            <a:r>
              <a:rPr lang="en-US" sz="4400" b="1" kern="0" dirty="0" err="1">
                <a:solidFill>
                  <a:srgbClr val="0070C0"/>
                </a:solidFill>
                <a:latin typeface="Times New Roman" panose="02020603050405020304" pitchFamily="18" charset="0"/>
                <a:cs typeface="Times New Roman" panose="02020603050405020304" pitchFamily="18" charset="0"/>
              </a:rPr>
              <a:t>gia</a:t>
            </a:r>
            <a:r>
              <a:rPr lang="en-US" sz="4400" b="1" kern="0" dirty="0">
                <a:solidFill>
                  <a:srgbClr val="0070C0"/>
                </a:solidFill>
                <a:latin typeface="Times New Roman" panose="02020603050405020304" pitchFamily="18" charset="0"/>
                <a:cs typeface="Times New Roman" panose="02020603050405020304" pitchFamily="18" charset="0"/>
              </a:rPr>
              <a:t> </a:t>
            </a:r>
            <a:r>
              <a:rPr lang="en-US" sz="4400" b="1" kern="0" dirty="0" err="1">
                <a:solidFill>
                  <a:srgbClr val="0070C0"/>
                </a:solidFill>
                <a:latin typeface="Times New Roman" panose="02020603050405020304" pitchFamily="18" charset="0"/>
                <a:cs typeface="Times New Roman" panose="02020603050405020304" pitchFamily="18" charset="0"/>
              </a:rPr>
              <a:t>vị</a:t>
            </a:r>
            <a:r>
              <a:rPr lang="en-US" sz="4400" b="1" kern="0" dirty="0">
                <a:solidFill>
                  <a:srgbClr val="0070C0"/>
                </a:solidFill>
                <a:latin typeface="Times New Roman" panose="02020603050405020304" pitchFamily="18" charset="0"/>
                <a:cs typeface="Times New Roman" panose="02020603050405020304" pitchFamily="18" charset="0"/>
              </a:rPr>
              <a:t> </a:t>
            </a:r>
            <a:r>
              <a:rPr lang="en-US" sz="4400" b="1" kern="0" dirty="0" err="1">
                <a:solidFill>
                  <a:srgbClr val="0070C0"/>
                </a:solidFill>
                <a:latin typeface="Times New Roman" panose="02020603050405020304" pitchFamily="18" charset="0"/>
                <a:cs typeface="Times New Roman" panose="02020603050405020304" pitchFamily="18" charset="0"/>
              </a:rPr>
              <a:t>nào</a:t>
            </a:r>
            <a:r>
              <a:rPr lang="en-US" sz="4400" b="1" kern="0" dirty="0">
                <a:solidFill>
                  <a:srgbClr val="0070C0"/>
                </a:solidFill>
                <a:latin typeface="Times New Roman" panose="02020603050405020304" pitchFamily="18" charset="0"/>
                <a:cs typeface="Times New Roman" panose="02020603050405020304" pitchFamily="18" charset="0"/>
              </a:rPr>
              <a:t>?</a:t>
            </a:r>
          </a:p>
        </p:txBody>
      </p:sp>
      <p:sp>
        <p:nvSpPr>
          <p:cNvPr id="3" name="mmprod_s1_1021">
            <a:extLst>
              <a:ext uri="{FF2B5EF4-FFF2-40B4-BE49-F238E27FC236}">
                <a16:creationId xmlns:a16="http://schemas.microsoft.com/office/drawing/2014/main" id="{149E39CA-6866-5C45-872F-D88CFF067166}"/>
              </a:ext>
            </a:extLst>
          </p:cNvPr>
          <p:cNvSpPr txBox="1"/>
          <p:nvPr>
            <p:custDataLst>
              <p:tags r:id="rId2"/>
            </p:custDataLst>
          </p:nvPr>
        </p:nvSpPr>
        <p:spPr>
          <a:xfrm>
            <a:off x="2162008" y="2198428"/>
            <a:ext cx="2516672" cy="6299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ctr">
            <a:noAutofit/>
          </a:bodyPr>
          <a:lstStyle/>
          <a:p>
            <a:pPr defTabSz="1219170">
              <a:buClr>
                <a:srgbClr val="000000"/>
              </a:buClr>
              <a:defRPr/>
            </a:pPr>
            <a:r>
              <a:rPr lang="vi-VN" sz="3733" kern="0" dirty="0">
                <a:solidFill>
                  <a:prstClr val="black"/>
                </a:solidFill>
                <a:latin typeface="Times New Roman" panose="02020603050405020304" pitchFamily="18" charset="0"/>
                <a:cs typeface="Times New Roman" panose="02020603050405020304" pitchFamily="18" charset="0"/>
                <a:sym typeface="Arial"/>
              </a:rPr>
              <a:t>Lúa nước</a:t>
            </a:r>
            <a:endParaRPr lang="en-US" sz="3733" kern="0" dirty="0">
              <a:solidFill>
                <a:prstClr val="black"/>
              </a:solidFill>
              <a:latin typeface="Times New Roman" panose="02020603050405020304" pitchFamily="18" charset="0"/>
              <a:cs typeface="Times New Roman" panose="02020603050405020304" pitchFamily="18" charset="0"/>
              <a:sym typeface="Arial"/>
            </a:endParaRPr>
          </a:p>
        </p:txBody>
      </p:sp>
      <p:pic>
        <p:nvPicPr>
          <p:cNvPr id="8" name="mmprod_answer_input10277">
            <a:extLst>
              <a:ext uri="{FF2B5EF4-FFF2-40B4-BE49-F238E27FC236}">
                <a16:creationId xmlns:a16="http://schemas.microsoft.com/office/drawing/2014/main" id="{C1CC7518-6B15-294E-8C59-321597143BD2}"/>
              </a:ext>
            </a:extLst>
          </p:cNvPr>
          <p:cNvPicPr>
            <a:picLocks noChangeAspect="1"/>
          </p:cNvPicPr>
          <p:nvPr>
            <p:custDataLst>
              <p:tags r:id="rId3"/>
            </p:custDataLst>
          </p:nvPr>
        </p:nvPicPr>
        <p:blipFill>
          <a:blip r:embed="rId34">
            <a:extLst>
              <a:ext uri="{28A0092B-C50C-407E-A947-70E740481C1C}">
                <a14:useLocalDpi xmlns:a14="http://schemas.microsoft.com/office/drawing/2010/main" val="0"/>
              </a:ext>
            </a:extLst>
          </a:blip>
          <a:stretch>
            <a:fillRect/>
          </a:stretch>
        </p:blipFill>
        <p:spPr>
          <a:xfrm>
            <a:off x="1070375" y="2204536"/>
            <a:ext cx="660808" cy="657197"/>
          </a:xfrm>
          <a:prstGeom prst="rect">
            <a:avLst/>
          </a:prstGeom>
        </p:spPr>
      </p:pic>
      <p:pic>
        <p:nvPicPr>
          <p:cNvPr id="9" name="1">
            <a:extLst>
              <a:ext uri="{FF2B5EF4-FFF2-40B4-BE49-F238E27FC236}">
                <a16:creationId xmlns:a16="http://schemas.microsoft.com/office/drawing/2014/main" id="{F9BF62EC-317A-334D-9EC1-ED73CE44F9C3}"/>
              </a:ext>
            </a:extLst>
          </p:cNvPr>
          <p:cNvPicPr>
            <a:picLocks noChangeAspect="1"/>
          </p:cNvPicPr>
          <p:nvPr>
            <p:custDataLst>
              <p:tags r:id="rId4"/>
            </p:custDataLst>
          </p:nvPr>
        </p:nvPicPr>
        <p:blipFill>
          <a:blip r:embed="rId35">
            <a:extLst>
              <a:ext uri="{28A0092B-C50C-407E-A947-70E740481C1C}">
                <a14:useLocalDpi xmlns:a14="http://schemas.microsoft.com/office/drawing/2010/main" val="0"/>
              </a:ext>
            </a:extLst>
          </a:blip>
          <a:stretch>
            <a:fillRect/>
          </a:stretch>
        </p:blipFill>
        <p:spPr>
          <a:xfrm>
            <a:off x="1070375" y="2255465"/>
            <a:ext cx="609600" cy="606268"/>
          </a:xfrm>
          <a:prstGeom prst="rect">
            <a:avLst/>
          </a:prstGeom>
          <a:ln>
            <a:solidFill>
              <a:srgbClr val="FF0000"/>
            </a:solidFill>
          </a:ln>
        </p:spPr>
      </p:pic>
      <p:pic>
        <p:nvPicPr>
          <p:cNvPr id="12" name="mmprod_answer_input10279">
            <a:extLst>
              <a:ext uri="{FF2B5EF4-FFF2-40B4-BE49-F238E27FC236}">
                <a16:creationId xmlns:a16="http://schemas.microsoft.com/office/drawing/2014/main" id="{D8D30B6E-6792-F04F-BCCA-99DD5373D1D6}"/>
              </a:ext>
            </a:extLst>
          </p:cNvPr>
          <p:cNvPicPr>
            <a:picLocks noChangeAspect="1"/>
          </p:cNvPicPr>
          <p:nvPr>
            <p:custDataLst>
              <p:tags r:id="rId5"/>
            </p:custDataLst>
          </p:nvPr>
        </p:nvPicPr>
        <p:blipFill>
          <a:blip r:embed="rId35">
            <a:extLst>
              <a:ext uri="{28A0092B-C50C-407E-A947-70E740481C1C}">
                <a14:useLocalDpi xmlns:a14="http://schemas.microsoft.com/office/drawing/2010/main" val="0"/>
              </a:ext>
            </a:extLst>
          </a:blip>
          <a:stretch>
            <a:fillRect/>
          </a:stretch>
        </p:blipFill>
        <p:spPr>
          <a:xfrm>
            <a:off x="1070375" y="3328646"/>
            <a:ext cx="609600" cy="606268"/>
          </a:xfrm>
          <a:prstGeom prst="rect">
            <a:avLst/>
          </a:prstGeom>
        </p:spPr>
      </p:pic>
      <p:pic>
        <p:nvPicPr>
          <p:cNvPr id="14" name="2">
            <a:extLst>
              <a:ext uri="{FF2B5EF4-FFF2-40B4-BE49-F238E27FC236}">
                <a16:creationId xmlns:a16="http://schemas.microsoft.com/office/drawing/2014/main" id="{59983968-13F0-5D4A-BD62-4255E6AF9455}"/>
              </a:ext>
            </a:extLst>
          </p:cNvPr>
          <p:cNvPicPr>
            <a:picLocks noChangeAspect="1"/>
          </p:cNvPicPr>
          <p:nvPr>
            <p:custDataLst>
              <p:tags r:id="rId6"/>
            </p:custDataLst>
          </p:nvPr>
        </p:nvPicPr>
        <p:blipFill>
          <a:blip r:embed="rId35">
            <a:extLst>
              <a:ext uri="{28A0092B-C50C-407E-A947-70E740481C1C}">
                <a14:useLocalDpi xmlns:a14="http://schemas.microsoft.com/office/drawing/2010/main" val="0"/>
              </a:ext>
            </a:extLst>
          </a:blip>
          <a:stretch>
            <a:fillRect/>
          </a:stretch>
        </p:blipFill>
        <p:spPr>
          <a:xfrm>
            <a:off x="1070375" y="3328646"/>
            <a:ext cx="609600" cy="606268"/>
          </a:xfrm>
          <a:prstGeom prst="rect">
            <a:avLst/>
          </a:prstGeom>
          <a:ln>
            <a:solidFill>
              <a:srgbClr val="FF0000"/>
            </a:solidFill>
          </a:ln>
        </p:spPr>
      </p:pic>
      <p:sp>
        <p:nvSpPr>
          <p:cNvPr id="18" name="mmprod_s1_1021">
            <a:extLst>
              <a:ext uri="{FF2B5EF4-FFF2-40B4-BE49-F238E27FC236}">
                <a16:creationId xmlns:a16="http://schemas.microsoft.com/office/drawing/2014/main" id="{E5CAC97A-037F-A74F-8FE5-FEBB713120B0}"/>
              </a:ext>
            </a:extLst>
          </p:cNvPr>
          <p:cNvSpPr txBox="1"/>
          <p:nvPr>
            <p:custDataLst>
              <p:tags r:id="rId7"/>
            </p:custDataLst>
          </p:nvPr>
        </p:nvSpPr>
        <p:spPr>
          <a:xfrm>
            <a:off x="2162008" y="3223961"/>
            <a:ext cx="1551472" cy="6299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ctr">
            <a:noAutofit/>
          </a:bodyPr>
          <a:lstStyle/>
          <a:p>
            <a:pPr defTabSz="1219170">
              <a:buClr>
                <a:srgbClr val="000000"/>
              </a:buClr>
              <a:defRPr/>
            </a:pPr>
            <a:r>
              <a:rPr lang="vi-VN" sz="3733" kern="0" dirty="0">
                <a:solidFill>
                  <a:prstClr val="black"/>
                </a:solidFill>
                <a:latin typeface="Times New Roman" panose="02020603050405020304" pitchFamily="18" charset="0"/>
                <a:cs typeface="Times New Roman" panose="02020603050405020304" pitchFamily="18" charset="0"/>
                <a:sym typeface="Arial"/>
              </a:rPr>
              <a:t>Táo </a:t>
            </a:r>
            <a:endParaRPr lang="en-US" sz="3733" kern="0" dirty="0">
              <a:solidFill>
                <a:prstClr val="black"/>
              </a:solidFill>
              <a:latin typeface="Times New Roman" panose="02020603050405020304" pitchFamily="18" charset="0"/>
              <a:cs typeface="Times New Roman" panose="02020603050405020304" pitchFamily="18" charset="0"/>
              <a:sym typeface="Arial"/>
            </a:endParaRPr>
          </a:p>
        </p:txBody>
      </p:sp>
      <p:sp>
        <p:nvSpPr>
          <p:cNvPr id="19" name="mmprod_s1_1021">
            <a:extLst>
              <a:ext uri="{FF2B5EF4-FFF2-40B4-BE49-F238E27FC236}">
                <a16:creationId xmlns:a16="http://schemas.microsoft.com/office/drawing/2014/main" id="{BD4938E3-682D-3A46-B62A-B193FD499D3A}"/>
              </a:ext>
            </a:extLst>
          </p:cNvPr>
          <p:cNvSpPr txBox="1"/>
          <p:nvPr>
            <p:custDataLst>
              <p:tags r:id="rId8"/>
            </p:custDataLst>
          </p:nvPr>
        </p:nvSpPr>
        <p:spPr>
          <a:xfrm>
            <a:off x="2162008" y="4249494"/>
            <a:ext cx="1551472" cy="6299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ctr">
            <a:noAutofit/>
          </a:bodyPr>
          <a:lstStyle/>
          <a:p>
            <a:pPr defTabSz="1219170">
              <a:buClr>
                <a:srgbClr val="000000"/>
              </a:buClr>
              <a:defRPr/>
            </a:pPr>
            <a:r>
              <a:rPr lang="vi-VN" sz="3733" kern="0" dirty="0">
                <a:solidFill>
                  <a:prstClr val="black"/>
                </a:solidFill>
                <a:latin typeface="Times New Roman" panose="02020603050405020304" pitchFamily="18" charset="0"/>
                <a:cs typeface="Times New Roman" panose="02020603050405020304" pitchFamily="18" charset="0"/>
                <a:sym typeface="Arial"/>
              </a:rPr>
              <a:t>Nho</a:t>
            </a:r>
            <a:endParaRPr lang="en-US" sz="3733" kern="0" dirty="0">
              <a:solidFill>
                <a:prstClr val="black"/>
              </a:solidFill>
              <a:latin typeface="Times New Roman" panose="02020603050405020304" pitchFamily="18" charset="0"/>
              <a:cs typeface="Times New Roman" panose="02020603050405020304" pitchFamily="18" charset="0"/>
              <a:sym typeface="Arial"/>
            </a:endParaRPr>
          </a:p>
        </p:txBody>
      </p:sp>
      <p:sp>
        <p:nvSpPr>
          <p:cNvPr id="20" name="mmprod_s1_1021">
            <a:extLst>
              <a:ext uri="{FF2B5EF4-FFF2-40B4-BE49-F238E27FC236}">
                <a16:creationId xmlns:a16="http://schemas.microsoft.com/office/drawing/2014/main" id="{51C0E459-E4F2-B848-8930-54E446DD1EE6}"/>
              </a:ext>
            </a:extLst>
          </p:cNvPr>
          <p:cNvSpPr txBox="1"/>
          <p:nvPr>
            <p:custDataLst>
              <p:tags r:id="rId9"/>
            </p:custDataLst>
          </p:nvPr>
        </p:nvSpPr>
        <p:spPr>
          <a:xfrm>
            <a:off x="2162008" y="5307993"/>
            <a:ext cx="1551472" cy="6299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ctr">
            <a:noAutofit/>
          </a:bodyPr>
          <a:lstStyle/>
          <a:p>
            <a:pPr defTabSz="1219170">
              <a:buClr>
                <a:srgbClr val="000000"/>
              </a:buClr>
              <a:defRPr/>
            </a:pPr>
            <a:r>
              <a:rPr lang="vi-VN" sz="3733" kern="0" dirty="0">
                <a:solidFill>
                  <a:prstClr val="black"/>
                </a:solidFill>
                <a:latin typeface="Times New Roman" panose="02020603050405020304" pitchFamily="18" charset="0"/>
                <a:cs typeface="Times New Roman" panose="02020603050405020304" pitchFamily="18" charset="0"/>
                <a:sym typeface="Arial"/>
              </a:rPr>
              <a:t>Gừng</a:t>
            </a:r>
            <a:endParaRPr lang="en-US" sz="3733" kern="0" dirty="0">
              <a:solidFill>
                <a:prstClr val="black"/>
              </a:solidFill>
              <a:latin typeface="Times New Roman" panose="02020603050405020304" pitchFamily="18" charset="0"/>
              <a:cs typeface="Times New Roman" panose="02020603050405020304" pitchFamily="18" charset="0"/>
              <a:sym typeface="Arial"/>
            </a:endParaRPr>
          </a:p>
        </p:txBody>
      </p:sp>
      <p:sp>
        <p:nvSpPr>
          <p:cNvPr id="21" name="mmprod_s1_1021">
            <a:extLst>
              <a:ext uri="{FF2B5EF4-FFF2-40B4-BE49-F238E27FC236}">
                <a16:creationId xmlns:a16="http://schemas.microsoft.com/office/drawing/2014/main" id="{F9295721-F6A8-9742-A637-76FC6DDAEBB3}"/>
              </a:ext>
            </a:extLst>
          </p:cNvPr>
          <p:cNvSpPr txBox="1"/>
          <p:nvPr>
            <p:custDataLst>
              <p:tags r:id="rId10"/>
            </p:custDataLst>
          </p:nvPr>
        </p:nvSpPr>
        <p:spPr>
          <a:xfrm>
            <a:off x="2162008" y="6221990"/>
            <a:ext cx="1551472" cy="6299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ctr">
            <a:noAutofit/>
          </a:bodyPr>
          <a:lstStyle/>
          <a:p>
            <a:pPr defTabSz="1219170">
              <a:buClr>
                <a:srgbClr val="000000"/>
              </a:buClr>
              <a:defRPr/>
            </a:pPr>
            <a:r>
              <a:rPr lang="vi-VN" sz="3733" kern="0" dirty="0">
                <a:solidFill>
                  <a:prstClr val="black"/>
                </a:solidFill>
                <a:latin typeface="Times New Roman" panose="02020603050405020304" pitchFamily="18" charset="0"/>
                <a:cs typeface="Times New Roman" panose="02020603050405020304" pitchFamily="18" charset="0"/>
                <a:sym typeface="Arial"/>
              </a:rPr>
              <a:t>Quế</a:t>
            </a:r>
            <a:endParaRPr lang="en-US" sz="3733" kern="0" dirty="0">
              <a:solidFill>
                <a:prstClr val="black"/>
              </a:solidFill>
              <a:latin typeface="Times New Roman" panose="02020603050405020304" pitchFamily="18" charset="0"/>
              <a:cs typeface="Times New Roman" panose="02020603050405020304" pitchFamily="18" charset="0"/>
              <a:sym typeface="Arial"/>
            </a:endParaRPr>
          </a:p>
        </p:txBody>
      </p:sp>
      <p:pic>
        <p:nvPicPr>
          <p:cNvPr id="22" name="mmprod_answer_input10279">
            <a:extLst>
              <a:ext uri="{FF2B5EF4-FFF2-40B4-BE49-F238E27FC236}">
                <a16:creationId xmlns:a16="http://schemas.microsoft.com/office/drawing/2014/main" id="{4104C3A8-2304-8644-84C0-759E6E319685}"/>
              </a:ext>
            </a:extLst>
          </p:cNvPr>
          <p:cNvPicPr>
            <a:picLocks noChangeAspect="1"/>
          </p:cNvPicPr>
          <p:nvPr>
            <p:custDataLst>
              <p:tags r:id="rId11"/>
            </p:custDataLst>
          </p:nvPr>
        </p:nvPicPr>
        <p:blipFill>
          <a:blip r:embed="rId35">
            <a:extLst>
              <a:ext uri="{28A0092B-C50C-407E-A947-70E740481C1C}">
                <a14:useLocalDpi xmlns:a14="http://schemas.microsoft.com/office/drawing/2010/main" val="0"/>
              </a:ext>
            </a:extLst>
          </a:blip>
          <a:stretch>
            <a:fillRect/>
          </a:stretch>
        </p:blipFill>
        <p:spPr>
          <a:xfrm>
            <a:off x="1070375" y="4240651"/>
            <a:ext cx="609600" cy="606268"/>
          </a:xfrm>
          <a:prstGeom prst="rect">
            <a:avLst/>
          </a:prstGeom>
        </p:spPr>
      </p:pic>
      <p:pic>
        <p:nvPicPr>
          <p:cNvPr id="23" name="2">
            <a:extLst>
              <a:ext uri="{FF2B5EF4-FFF2-40B4-BE49-F238E27FC236}">
                <a16:creationId xmlns:a16="http://schemas.microsoft.com/office/drawing/2014/main" id="{246324D9-FA2D-1040-99EC-97C6C06486FB}"/>
              </a:ext>
            </a:extLst>
          </p:cNvPr>
          <p:cNvPicPr>
            <a:picLocks noChangeAspect="1"/>
          </p:cNvPicPr>
          <p:nvPr>
            <p:custDataLst>
              <p:tags r:id="rId12"/>
            </p:custDataLst>
          </p:nvPr>
        </p:nvPicPr>
        <p:blipFill>
          <a:blip r:embed="rId35">
            <a:extLst>
              <a:ext uri="{28A0092B-C50C-407E-A947-70E740481C1C}">
                <a14:useLocalDpi xmlns:a14="http://schemas.microsoft.com/office/drawing/2010/main" val="0"/>
              </a:ext>
            </a:extLst>
          </a:blip>
          <a:stretch>
            <a:fillRect/>
          </a:stretch>
        </p:blipFill>
        <p:spPr>
          <a:xfrm>
            <a:off x="1070375" y="4240651"/>
            <a:ext cx="609600" cy="606268"/>
          </a:xfrm>
          <a:prstGeom prst="rect">
            <a:avLst/>
          </a:prstGeom>
          <a:ln>
            <a:solidFill>
              <a:srgbClr val="FF0000"/>
            </a:solidFill>
          </a:ln>
        </p:spPr>
      </p:pic>
      <p:pic>
        <p:nvPicPr>
          <p:cNvPr id="24" name="mmprod_answer_input10277">
            <a:extLst>
              <a:ext uri="{FF2B5EF4-FFF2-40B4-BE49-F238E27FC236}">
                <a16:creationId xmlns:a16="http://schemas.microsoft.com/office/drawing/2014/main" id="{CBA23B82-C5B1-1B40-A907-8B414D7B8A99}"/>
              </a:ext>
            </a:extLst>
          </p:cNvPr>
          <p:cNvPicPr>
            <a:picLocks noChangeAspect="1"/>
          </p:cNvPicPr>
          <p:nvPr>
            <p:custDataLst>
              <p:tags r:id="rId13"/>
            </p:custDataLst>
          </p:nvPr>
        </p:nvPicPr>
        <p:blipFill>
          <a:blip r:embed="rId34">
            <a:extLst>
              <a:ext uri="{28A0092B-C50C-407E-A947-70E740481C1C}">
                <a14:useLocalDpi xmlns:a14="http://schemas.microsoft.com/office/drawing/2010/main" val="0"/>
              </a:ext>
            </a:extLst>
          </a:blip>
          <a:stretch>
            <a:fillRect/>
          </a:stretch>
        </p:blipFill>
        <p:spPr>
          <a:xfrm>
            <a:off x="1070375" y="5251740"/>
            <a:ext cx="660808" cy="657197"/>
          </a:xfrm>
          <a:prstGeom prst="rect">
            <a:avLst/>
          </a:prstGeom>
        </p:spPr>
      </p:pic>
      <p:pic>
        <p:nvPicPr>
          <p:cNvPr id="25" name="1">
            <a:extLst>
              <a:ext uri="{FF2B5EF4-FFF2-40B4-BE49-F238E27FC236}">
                <a16:creationId xmlns:a16="http://schemas.microsoft.com/office/drawing/2014/main" id="{00E7D595-C496-9349-BC1F-330B24B1ADD3}"/>
              </a:ext>
            </a:extLst>
          </p:cNvPr>
          <p:cNvPicPr>
            <a:picLocks noChangeAspect="1"/>
          </p:cNvPicPr>
          <p:nvPr>
            <p:custDataLst>
              <p:tags r:id="rId14"/>
            </p:custDataLst>
          </p:nvPr>
        </p:nvPicPr>
        <p:blipFill>
          <a:blip r:embed="rId35">
            <a:extLst>
              <a:ext uri="{28A0092B-C50C-407E-A947-70E740481C1C}">
                <a14:useLocalDpi xmlns:a14="http://schemas.microsoft.com/office/drawing/2010/main" val="0"/>
              </a:ext>
            </a:extLst>
          </a:blip>
          <a:stretch>
            <a:fillRect/>
          </a:stretch>
        </p:blipFill>
        <p:spPr>
          <a:xfrm>
            <a:off x="1070375" y="5302669"/>
            <a:ext cx="609600" cy="606268"/>
          </a:xfrm>
          <a:prstGeom prst="rect">
            <a:avLst/>
          </a:prstGeom>
          <a:ln>
            <a:solidFill>
              <a:srgbClr val="FF0000"/>
            </a:solidFill>
          </a:ln>
        </p:spPr>
      </p:pic>
      <p:pic>
        <p:nvPicPr>
          <p:cNvPr id="26" name="mmprod_answer_input10277">
            <a:extLst>
              <a:ext uri="{FF2B5EF4-FFF2-40B4-BE49-F238E27FC236}">
                <a16:creationId xmlns:a16="http://schemas.microsoft.com/office/drawing/2014/main" id="{C389CFFE-6980-4544-B967-3A19C437CBFF}"/>
              </a:ext>
            </a:extLst>
          </p:cNvPr>
          <p:cNvPicPr>
            <a:picLocks noChangeAspect="1"/>
          </p:cNvPicPr>
          <p:nvPr>
            <p:custDataLst>
              <p:tags r:id="rId15"/>
            </p:custDataLst>
          </p:nvPr>
        </p:nvPicPr>
        <p:blipFill>
          <a:blip r:embed="rId34">
            <a:extLst>
              <a:ext uri="{28A0092B-C50C-407E-A947-70E740481C1C}">
                <a14:useLocalDpi xmlns:a14="http://schemas.microsoft.com/office/drawing/2010/main" val="0"/>
              </a:ext>
            </a:extLst>
          </a:blip>
          <a:stretch>
            <a:fillRect/>
          </a:stretch>
        </p:blipFill>
        <p:spPr>
          <a:xfrm>
            <a:off x="1070375" y="6163745"/>
            <a:ext cx="660808" cy="657197"/>
          </a:xfrm>
          <a:prstGeom prst="rect">
            <a:avLst/>
          </a:prstGeom>
        </p:spPr>
      </p:pic>
      <p:pic>
        <p:nvPicPr>
          <p:cNvPr id="27" name="1">
            <a:extLst>
              <a:ext uri="{FF2B5EF4-FFF2-40B4-BE49-F238E27FC236}">
                <a16:creationId xmlns:a16="http://schemas.microsoft.com/office/drawing/2014/main" id="{6E13704C-43EB-C844-9272-5FF51618D6EA}"/>
              </a:ext>
            </a:extLst>
          </p:cNvPr>
          <p:cNvPicPr>
            <a:picLocks noChangeAspect="1"/>
          </p:cNvPicPr>
          <p:nvPr>
            <p:custDataLst>
              <p:tags r:id="rId16"/>
            </p:custDataLst>
          </p:nvPr>
        </p:nvPicPr>
        <p:blipFill>
          <a:blip r:embed="rId35">
            <a:extLst>
              <a:ext uri="{28A0092B-C50C-407E-A947-70E740481C1C}">
                <a14:useLocalDpi xmlns:a14="http://schemas.microsoft.com/office/drawing/2010/main" val="0"/>
              </a:ext>
            </a:extLst>
          </a:blip>
          <a:stretch>
            <a:fillRect/>
          </a:stretch>
        </p:blipFill>
        <p:spPr>
          <a:xfrm>
            <a:off x="1070375" y="6214674"/>
            <a:ext cx="609600" cy="606268"/>
          </a:xfrm>
          <a:prstGeom prst="rect">
            <a:avLst/>
          </a:prstGeom>
          <a:ln>
            <a:solidFill>
              <a:srgbClr val="FF0000"/>
            </a:solidFill>
          </a:ln>
        </p:spPr>
      </p:pic>
      <p:sp>
        <p:nvSpPr>
          <p:cNvPr id="28" name="mmprod_s1_1021">
            <a:extLst>
              <a:ext uri="{FF2B5EF4-FFF2-40B4-BE49-F238E27FC236}">
                <a16:creationId xmlns:a16="http://schemas.microsoft.com/office/drawing/2014/main" id="{0F3C377C-BAC3-9844-93C7-6C11E26EE28F}"/>
              </a:ext>
            </a:extLst>
          </p:cNvPr>
          <p:cNvSpPr txBox="1"/>
          <p:nvPr>
            <p:custDataLst>
              <p:tags r:id="rId17"/>
            </p:custDataLst>
          </p:nvPr>
        </p:nvSpPr>
        <p:spPr>
          <a:xfrm>
            <a:off x="8923977" y="2149654"/>
            <a:ext cx="2516672" cy="6299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ctr">
            <a:noAutofit/>
          </a:bodyPr>
          <a:lstStyle/>
          <a:p>
            <a:pPr defTabSz="1219170">
              <a:buClr>
                <a:srgbClr val="000000"/>
              </a:buClr>
              <a:defRPr/>
            </a:pPr>
            <a:r>
              <a:rPr lang="vi-VN" sz="3733" kern="0" dirty="0">
                <a:solidFill>
                  <a:prstClr val="black"/>
                </a:solidFill>
                <a:latin typeface="Times New Roman" panose="02020603050405020304" pitchFamily="18" charset="0"/>
                <a:cs typeface="Times New Roman" panose="02020603050405020304" pitchFamily="18" charset="0"/>
                <a:sym typeface="Arial"/>
              </a:rPr>
              <a:t>Dâu tây</a:t>
            </a:r>
            <a:endParaRPr lang="en-US" sz="3733" kern="0" dirty="0">
              <a:solidFill>
                <a:prstClr val="black"/>
              </a:solidFill>
              <a:latin typeface="Times New Roman" panose="02020603050405020304" pitchFamily="18" charset="0"/>
              <a:cs typeface="Times New Roman" panose="02020603050405020304" pitchFamily="18" charset="0"/>
              <a:sym typeface="Arial"/>
            </a:endParaRPr>
          </a:p>
        </p:txBody>
      </p:sp>
      <p:sp>
        <p:nvSpPr>
          <p:cNvPr id="29" name="mmprod_s1_1021">
            <a:extLst>
              <a:ext uri="{FF2B5EF4-FFF2-40B4-BE49-F238E27FC236}">
                <a16:creationId xmlns:a16="http://schemas.microsoft.com/office/drawing/2014/main" id="{3B09750F-966C-2B48-83ED-59C2DD52876A}"/>
              </a:ext>
            </a:extLst>
          </p:cNvPr>
          <p:cNvSpPr txBox="1"/>
          <p:nvPr>
            <p:custDataLst>
              <p:tags r:id="rId18"/>
            </p:custDataLst>
          </p:nvPr>
        </p:nvSpPr>
        <p:spPr>
          <a:xfrm>
            <a:off x="8923977" y="3011747"/>
            <a:ext cx="2516672" cy="6299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ctr">
            <a:noAutofit/>
          </a:bodyPr>
          <a:lstStyle/>
          <a:p>
            <a:pPr defTabSz="1219170">
              <a:buClr>
                <a:srgbClr val="000000"/>
              </a:buClr>
              <a:defRPr/>
            </a:pPr>
            <a:r>
              <a:rPr lang="vi-VN" sz="3733" kern="0" dirty="0">
                <a:solidFill>
                  <a:prstClr val="black"/>
                </a:solidFill>
                <a:latin typeface="Times New Roman" panose="02020603050405020304" pitchFamily="18" charset="0"/>
                <a:cs typeface="Times New Roman" panose="02020603050405020304" pitchFamily="18" charset="0"/>
                <a:sym typeface="Arial"/>
              </a:rPr>
              <a:t>Ô liu</a:t>
            </a:r>
            <a:endParaRPr lang="en-US" sz="3733" kern="0" dirty="0">
              <a:solidFill>
                <a:prstClr val="black"/>
              </a:solidFill>
              <a:latin typeface="Times New Roman" panose="02020603050405020304" pitchFamily="18" charset="0"/>
              <a:cs typeface="Times New Roman" panose="02020603050405020304" pitchFamily="18" charset="0"/>
              <a:sym typeface="Arial"/>
            </a:endParaRPr>
          </a:p>
        </p:txBody>
      </p:sp>
      <p:sp>
        <p:nvSpPr>
          <p:cNvPr id="30" name="mmprod_s1_1021">
            <a:extLst>
              <a:ext uri="{FF2B5EF4-FFF2-40B4-BE49-F238E27FC236}">
                <a16:creationId xmlns:a16="http://schemas.microsoft.com/office/drawing/2014/main" id="{0A977E90-0EA3-084B-9DAC-DB10D501D9E2}"/>
              </a:ext>
            </a:extLst>
          </p:cNvPr>
          <p:cNvSpPr txBox="1"/>
          <p:nvPr>
            <p:custDataLst>
              <p:tags r:id="rId19"/>
            </p:custDataLst>
          </p:nvPr>
        </p:nvSpPr>
        <p:spPr>
          <a:xfrm>
            <a:off x="8923977" y="4052246"/>
            <a:ext cx="1551472" cy="6299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ctr">
            <a:noAutofit/>
          </a:bodyPr>
          <a:lstStyle/>
          <a:p>
            <a:pPr defTabSz="1219170">
              <a:buClr>
                <a:srgbClr val="000000"/>
              </a:buClr>
              <a:defRPr/>
            </a:pPr>
            <a:r>
              <a:rPr lang="vi-VN" sz="3733" kern="0" dirty="0">
                <a:solidFill>
                  <a:prstClr val="black"/>
                </a:solidFill>
                <a:latin typeface="Times New Roman" panose="02020603050405020304" pitchFamily="18" charset="0"/>
                <a:cs typeface="Times New Roman" panose="02020603050405020304" pitchFamily="18" charset="0"/>
                <a:sym typeface="Arial"/>
              </a:rPr>
              <a:t>Tiêu </a:t>
            </a:r>
            <a:endParaRPr lang="en-US" sz="3733" kern="0" dirty="0">
              <a:solidFill>
                <a:prstClr val="black"/>
              </a:solidFill>
              <a:latin typeface="Times New Roman" panose="02020603050405020304" pitchFamily="18" charset="0"/>
              <a:cs typeface="Times New Roman" panose="02020603050405020304" pitchFamily="18" charset="0"/>
              <a:sym typeface="Arial"/>
            </a:endParaRPr>
          </a:p>
        </p:txBody>
      </p:sp>
      <p:sp>
        <p:nvSpPr>
          <p:cNvPr id="31" name="mmprod_s1_1021">
            <a:extLst>
              <a:ext uri="{FF2B5EF4-FFF2-40B4-BE49-F238E27FC236}">
                <a16:creationId xmlns:a16="http://schemas.microsoft.com/office/drawing/2014/main" id="{A20C407A-1BA9-2147-A894-D86B2AEE38C0}"/>
              </a:ext>
            </a:extLst>
          </p:cNvPr>
          <p:cNvSpPr txBox="1"/>
          <p:nvPr>
            <p:custDataLst>
              <p:tags r:id="rId20"/>
            </p:custDataLst>
          </p:nvPr>
        </p:nvSpPr>
        <p:spPr>
          <a:xfrm>
            <a:off x="8923977" y="5126283"/>
            <a:ext cx="1551472" cy="6299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ctr">
            <a:noAutofit/>
          </a:bodyPr>
          <a:lstStyle/>
          <a:p>
            <a:pPr defTabSz="1219170">
              <a:buClr>
                <a:srgbClr val="000000"/>
              </a:buClr>
              <a:defRPr/>
            </a:pPr>
            <a:r>
              <a:rPr lang="vi-VN" sz="3733" kern="0" dirty="0">
                <a:solidFill>
                  <a:prstClr val="black"/>
                </a:solidFill>
                <a:latin typeface="Times New Roman" panose="02020603050405020304" pitchFamily="18" charset="0"/>
                <a:cs typeface="Times New Roman" panose="02020603050405020304" pitchFamily="18" charset="0"/>
                <a:sym typeface="Arial"/>
              </a:rPr>
              <a:t>Chuối</a:t>
            </a:r>
            <a:endParaRPr lang="en-US" sz="3733" kern="0" dirty="0">
              <a:solidFill>
                <a:prstClr val="black"/>
              </a:solidFill>
              <a:latin typeface="Times New Roman" panose="02020603050405020304" pitchFamily="18" charset="0"/>
              <a:cs typeface="Times New Roman" panose="02020603050405020304" pitchFamily="18" charset="0"/>
              <a:sym typeface="Arial"/>
            </a:endParaRPr>
          </a:p>
        </p:txBody>
      </p:sp>
      <p:sp>
        <p:nvSpPr>
          <p:cNvPr id="32" name="mmprod_s1_1021">
            <a:extLst>
              <a:ext uri="{FF2B5EF4-FFF2-40B4-BE49-F238E27FC236}">
                <a16:creationId xmlns:a16="http://schemas.microsoft.com/office/drawing/2014/main" id="{2AB9A30F-9453-D14C-B3CB-6E536B48594D}"/>
              </a:ext>
            </a:extLst>
          </p:cNvPr>
          <p:cNvSpPr txBox="1"/>
          <p:nvPr>
            <p:custDataLst>
              <p:tags r:id="rId21"/>
            </p:custDataLst>
          </p:nvPr>
        </p:nvSpPr>
        <p:spPr>
          <a:xfrm>
            <a:off x="8923977" y="6180822"/>
            <a:ext cx="1551472" cy="62992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ctr">
            <a:noAutofit/>
          </a:bodyPr>
          <a:lstStyle/>
          <a:p>
            <a:pPr defTabSz="1219170">
              <a:buClr>
                <a:srgbClr val="000000"/>
              </a:buClr>
              <a:defRPr/>
            </a:pPr>
            <a:r>
              <a:rPr lang="vi-VN" sz="3733" kern="0" dirty="0">
                <a:solidFill>
                  <a:prstClr val="black"/>
                </a:solidFill>
                <a:latin typeface="Times New Roman" panose="02020603050405020304" pitchFamily="18" charset="0"/>
                <a:cs typeface="Times New Roman" panose="02020603050405020304" pitchFamily="18" charset="0"/>
                <a:sym typeface="Arial"/>
              </a:rPr>
              <a:t>Mít </a:t>
            </a:r>
            <a:endParaRPr lang="en-US" sz="3733" kern="0" dirty="0">
              <a:solidFill>
                <a:prstClr val="black"/>
              </a:solidFill>
              <a:latin typeface="Times New Roman" panose="02020603050405020304" pitchFamily="18" charset="0"/>
              <a:cs typeface="Times New Roman" panose="02020603050405020304" pitchFamily="18" charset="0"/>
              <a:sym typeface="Arial"/>
            </a:endParaRPr>
          </a:p>
        </p:txBody>
      </p:sp>
      <p:pic>
        <p:nvPicPr>
          <p:cNvPr id="33" name="mmprod_answer_input10277">
            <a:extLst>
              <a:ext uri="{FF2B5EF4-FFF2-40B4-BE49-F238E27FC236}">
                <a16:creationId xmlns:a16="http://schemas.microsoft.com/office/drawing/2014/main" id="{E34A3892-C63A-EE42-9C50-FB81A2B16A6E}"/>
              </a:ext>
            </a:extLst>
          </p:cNvPr>
          <p:cNvPicPr>
            <a:picLocks noChangeAspect="1"/>
          </p:cNvPicPr>
          <p:nvPr>
            <p:custDataLst>
              <p:tags r:id="rId22"/>
            </p:custDataLst>
          </p:nvPr>
        </p:nvPicPr>
        <p:blipFill>
          <a:blip r:embed="rId34">
            <a:extLst>
              <a:ext uri="{28A0092B-C50C-407E-A947-70E740481C1C}">
                <a14:useLocalDpi xmlns:a14="http://schemas.microsoft.com/office/drawing/2010/main" val="0"/>
              </a:ext>
            </a:extLst>
          </a:blip>
          <a:stretch>
            <a:fillRect/>
          </a:stretch>
        </p:blipFill>
        <p:spPr>
          <a:xfrm>
            <a:off x="7832346" y="6112816"/>
            <a:ext cx="660808" cy="657197"/>
          </a:xfrm>
          <a:prstGeom prst="rect">
            <a:avLst/>
          </a:prstGeom>
        </p:spPr>
      </p:pic>
      <p:pic>
        <p:nvPicPr>
          <p:cNvPr id="34" name="1">
            <a:extLst>
              <a:ext uri="{FF2B5EF4-FFF2-40B4-BE49-F238E27FC236}">
                <a16:creationId xmlns:a16="http://schemas.microsoft.com/office/drawing/2014/main" id="{1D99A2B1-03E5-2C46-BC70-8884561A8C27}"/>
              </a:ext>
            </a:extLst>
          </p:cNvPr>
          <p:cNvPicPr>
            <a:picLocks noChangeAspect="1"/>
          </p:cNvPicPr>
          <p:nvPr>
            <p:custDataLst>
              <p:tags r:id="rId23"/>
            </p:custDataLst>
          </p:nvPr>
        </p:nvPicPr>
        <p:blipFill>
          <a:blip r:embed="rId35">
            <a:extLst>
              <a:ext uri="{28A0092B-C50C-407E-A947-70E740481C1C}">
                <a14:useLocalDpi xmlns:a14="http://schemas.microsoft.com/office/drawing/2010/main" val="0"/>
              </a:ext>
            </a:extLst>
          </a:blip>
          <a:stretch>
            <a:fillRect/>
          </a:stretch>
        </p:blipFill>
        <p:spPr>
          <a:xfrm>
            <a:off x="7832346" y="6163745"/>
            <a:ext cx="609600" cy="606268"/>
          </a:xfrm>
          <a:prstGeom prst="rect">
            <a:avLst/>
          </a:prstGeom>
          <a:ln>
            <a:solidFill>
              <a:srgbClr val="FF0000"/>
            </a:solidFill>
          </a:ln>
        </p:spPr>
      </p:pic>
      <p:pic>
        <p:nvPicPr>
          <p:cNvPr id="35" name="mmprod_answer_input10277">
            <a:extLst>
              <a:ext uri="{FF2B5EF4-FFF2-40B4-BE49-F238E27FC236}">
                <a16:creationId xmlns:a16="http://schemas.microsoft.com/office/drawing/2014/main" id="{C6BADFD0-32E3-7F47-83BC-305295A15061}"/>
              </a:ext>
            </a:extLst>
          </p:cNvPr>
          <p:cNvPicPr>
            <a:picLocks noChangeAspect="1"/>
          </p:cNvPicPr>
          <p:nvPr>
            <p:custDataLst>
              <p:tags r:id="rId24"/>
            </p:custDataLst>
          </p:nvPr>
        </p:nvPicPr>
        <p:blipFill>
          <a:blip r:embed="rId34">
            <a:extLst>
              <a:ext uri="{28A0092B-C50C-407E-A947-70E740481C1C}">
                <a14:useLocalDpi xmlns:a14="http://schemas.microsoft.com/office/drawing/2010/main" val="0"/>
              </a:ext>
            </a:extLst>
          </a:blip>
          <a:stretch>
            <a:fillRect/>
          </a:stretch>
        </p:blipFill>
        <p:spPr>
          <a:xfrm>
            <a:off x="7832346" y="5075354"/>
            <a:ext cx="660808" cy="657197"/>
          </a:xfrm>
          <a:prstGeom prst="rect">
            <a:avLst/>
          </a:prstGeom>
        </p:spPr>
      </p:pic>
      <p:pic>
        <p:nvPicPr>
          <p:cNvPr id="36" name="1">
            <a:extLst>
              <a:ext uri="{FF2B5EF4-FFF2-40B4-BE49-F238E27FC236}">
                <a16:creationId xmlns:a16="http://schemas.microsoft.com/office/drawing/2014/main" id="{A8FE3B09-5D2B-C342-ACCB-8BA9F6DD01B2}"/>
              </a:ext>
            </a:extLst>
          </p:cNvPr>
          <p:cNvPicPr>
            <a:picLocks noChangeAspect="1"/>
          </p:cNvPicPr>
          <p:nvPr>
            <p:custDataLst>
              <p:tags r:id="rId25"/>
            </p:custDataLst>
          </p:nvPr>
        </p:nvPicPr>
        <p:blipFill>
          <a:blip r:embed="rId35">
            <a:extLst>
              <a:ext uri="{28A0092B-C50C-407E-A947-70E740481C1C}">
                <a14:useLocalDpi xmlns:a14="http://schemas.microsoft.com/office/drawing/2010/main" val="0"/>
              </a:ext>
            </a:extLst>
          </a:blip>
          <a:stretch>
            <a:fillRect/>
          </a:stretch>
        </p:blipFill>
        <p:spPr>
          <a:xfrm>
            <a:off x="7832346" y="5126283"/>
            <a:ext cx="609600" cy="606268"/>
          </a:xfrm>
          <a:prstGeom prst="rect">
            <a:avLst/>
          </a:prstGeom>
          <a:ln>
            <a:solidFill>
              <a:srgbClr val="FF0000"/>
            </a:solidFill>
          </a:ln>
        </p:spPr>
      </p:pic>
      <p:pic>
        <p:nvPicPr>
          <p:cNvPr id="37" name="mmprod_answer_input10277">
            <a:extLst>
              <a:ext uri="{FF2B5EF4-FFF2-40B4-BE49-F238E27FC236}">
                <a16:creationId xmlns:a16="http://schemas.microsoft.com/office/drawing/2014/main" id="{688AC3E2-57B1-3640-A06A-7BACC2E1D288}"/>
              </a:ext>
            </a:extLst>
          </p:cNvPr>
          <p:cNvPicPr>
            <a:picLocks noChangeAspect="1"/>
          </p:cNvPicPr>
          <p:nvPr>
            <p:custDataLst>
              <p:tags r:id="rId26"/>
            </p:custDataLst>
          </p:nvPr>
        </p:nvPicPr>
        <p:blipFill>
          <a:blip r:embed="rId34">
            <a:extLst>
              <a:ext uri="{28A0092B-C50C-407E-A947-70E740481C1C}">
                <a14:useLocalDpi xmlns:a14="http://schemas.microsoft.com/office/drawing/2010/main" val="0"/>
              </a:ext>
            </a:extLst>
          </a:blip>
          <a:stretch>
            <a:fillRect/>
          </a:stretch>
        </p:blipFill>
        <p:spPr>
          <a:xfrm>
            <a:off x="7845576" y="4027616"/>
            <a:ext cx="660808" cy="657197"/>
          </a:xfrm>
          <a:prstGeom prst="rect">
            <a:avLst/>
          </a:prstGeom>
        </p:spPr>
      </p:pic>
      <p:pic>
        <p:nvPicPr>
          <p:cNvPr id="38" name="1">
            <a:extLst>
              <a:ext uri="{FF2B5EF4-FFF2-40B4-BE49-F238E27FC236}">
                <a16:creationId xmlns:a16="http://schemas.microsoft.com/office/drawing/2014/main" id="{B1C066D8-597A-9949-8EDB-02FEC9C13E60}"/>
              </a:ext>
            </a:extLst>
          </p:cNvPr>
          <p:cNvPicPr>
            <a:picLocks noChangeAspect="1"/>
          </p:cNvPicPr>
          <p:nvPr>
            <p:custDataLst>
              <p:tags r:id="rId27"/>
            </p:custDataLst>
          </p:nvPr>
        </p:nvPicPr>
        <p:blipFill>
          <a:blip r:embed="rId35">
            <a:extLst>
              <a:ext uri="{28A0092B-C50C-407E-A947-70E740481C1C}">
                <a14:useLocalDpi xmlns:a14="http://schemas.microsoft.com/office/drawing/2010/main" val="0"/>
              </a:ext>
            </a:extLst>
          </a:blip>
          <a:stretch>
            <a:fillRect/>
          </a:stretch>
        </p:blipFill>
        <p:spPr>
          <a:xfrm>
            <a:off x="7845576" y="4078545"/>
            <a:ext cx="609600" cy="606268"/>
          </a:xfrm>
          <a:prstGeom prst="rect">
            <a:avLst/>
          </a:prstGeom>
          <a:ln>
            <a:solidFill>
              <a:srgbClr val="FF0000"/>
            </a:solidFill>
          </a:ln>
        </p:spPr>
      </p:pic>
      <p:pic>
        <p:nvPicPr>
          <p:cNvPr id="39" name="mmprod_answer_input10279">
            <a:extLst>
              <a:ext uri="{FF2B5EF4-FFF2-40B4-BE49-F238E27FC236}">
                <a16:creationId xmlns:a16="http://schemas.microsoft.com/office/drawing/2014/main" id="{32634259-BF52-924D-AC08-97CE053B0C8D}"/>
              </a:ext>
            </a:extLst>
          </p:cNvPr>
          <p:cNvPicPr>
            <a:picLocks noChangeAspect="1"/>
          </p:cNvPicPr>
          <p:nvPr>
            <p:custDataLst>
              <p:tags r:id="rId28"/>
            </p:custDataLst>
          </p:nvPr>
        </p:nvPicPr>
        <p:blipFill>
          <a:blip r:embed="rId35">
            <a:extLst>
              <a:ext uri="{28A0092B-C50C-407E-A947-70E740481C1C}">
                <a14:useLocalDpi xmlns:a14="http://schemas.microsoft.com/office/drawing/2010/main" val="0"/>
              </a:ext>
            </a:extLst>
          </a:blip>
          <a:stretch>
            <a:fillRect/>
          </a:stretch>
        </p:blipFill>
        <p:spPr>
          <a:xfrm>
            <a:off x="7832346" y="3080526"/>
            <a:ext cx="609600" cy="606268"/>
          </a:xfrm>
          <a:prstGeom prst="rect">
            <a:avLst/>
          </a:prstGeom>
        </p:spPr>
      </p:pic>
      <p:pic>
        <p:nvPicPr>
          <p:cNvPr id="40" name="2">
            <a:extLst>
              <a:ext uri="{FF2B5EF4-FFF2-40B4-BE49-F238E27FC236}">
                <a16:creationId xmlns:a16="http://schemas.microsoft.com/office/drawing/2014/main" id="{6336AAF5-BE7C-D040-96F6-7C41BA12C977}"/>
              </a:ext>
            </a:extLst>
          </p:cNvPr>
          <p:cNvPicPr>
            <a:picLocks noChangeAspect="1"/>
          </p:cNvPicPr>
          <p:nvPr>
            <p:custDataLst>
              <p:tags r:id="rId29"/>
            </p:custDataLst>
          </p:nvPr>
        </p:nvPicPr>
        <p:blipFill>
          <a:blip r:embed="rId35">
            <a:extLst>
              <a:ext uri="{28A0092B-C50C-407E-A947-70E740481C1C}">
                <a14:useLocalDpi xmlns:a14="http://schemas.microsoft.com/office/drawing/2010/main" val="0"/>
              </a:ext>
            </a:extLst>
          </a:blip>
          <a:stretch>
            <a:fillRect/>
          </a:stretch>
        </p:blipFill>
        <p:spPr>
          <a:xfrm>
            <a:off x="7832346" y="3080526"/>
            <a:ext cx="609600" cy="606268"/>
          </a:xfrm>
          <a:prstGeom prst="rect">
            <a:avLst/>
          </a:prstGeom>
          <a:ln>
            <a:solidFill>
              <a:srgbClr val="FF0000"/>
            </a:solidFill>
          </a:ln>
        </p:spPr>
      </p:pic>
      <p:pic>
        <p:nvPicPr>
          <p:cNvPr id="41" name="mmprod_answer_input10279">
            <a:extLst>
              <a:ext uri="{FF2B5EF4-FFF2-40B4-BE49-F238E27FC236}">
                <a16:creationId xmlns:a16="http://schemas.microsoft.com/office/drawing/2014/main" id="{1DF3323B-B548-6E40-9F60-5CFF8FAF49C6}"/>
              </a:ext>
            </a:extLst>
          </p:cNvPr>
          <p:cNvPicPr>
            <a:picLocks noChangeAspect="1"/>
          </p:cNvPicPr>
          <p:nvPr>
            <p:custDataLst>
              <p:tags r:id="rId30"/>
            </p:custDataLst>
          </p:nvPr>
        </p:nvPicPr>
        <p:blipFill>
          <a:blip r:embed="rId35">
            <a:extLst>
              <a:ext uri="{28A0092B-C50C-407E-A947-70E740481C1C}">
                <a14:useLocalDpi xmlns:a14="http://schemas.microsoft.com/office/drawing/2010/main" val="0"/>
              </a:ext>
            </a:extLst>
          </a:blip>
          <a:stretch>
            <a:fillRect/>
          </a:stretch>
        </p:blipFill>
        <p:spPr>
          <a:xfrm>
            <a:off x="7845576" y="2213183"/>
            <a:ext cx="609600" cy="606268"/>
          </a:xfrm>
          <a:prstGeom prst="rect">
            <a:avLst/>
          </a:prstGeom>
        </p:spPr>
      </p:pic>
      <p:pic>
        <p:nvPicPr>
          <p:cNvPr id="42" name="2">
            <a:extLst>
              <a:ext uri="{FF2B5EF4-FFF2-40B4-BE49-F238E27FC236}">
                <a16:creationId xmlns:a16="http://schemas.microsoft.com/office/drawing/2014/main" id="{7278A2FE-6491-CD47-91EF-0B693503ED36}"/>
              </a:ext>
            </a:extLst>
          </p:cNvPr>
          <p:cNvPicPr>
            <a:picLocks noChangeAspect="1"/>
          </p:cNvPicPr>
          <p:nvPr>
            <p:custDataLst>
              <p:tags r:id="rId31"/>
            </p:custDataLst>
          </p:nvPr>
        </p:nvPicPr>
        <p:blipFill>
          <a:blip r:embed="rId35">
            <a:extLst>
              <a:ext uri="{28A0092B-C50C-407E-A947-70E740481C1C}">
                <a14:useLocalDpi xmlns:a14="http://schemas.microsoft.com/office/drawing/2010/main" val="0"/>
              </a:ext>
            </a:extLst>
          </a:blip>
          <a:stretch>
            <a:fillRect/>
          </a:stretch>
        </p:blipFill>
        <p:spPr>
          <a:xfrm>
            <a:off x="7845576" y="2213183"/>
            <a:ext cx="609600" cy="606268"/>
          </a:xfrm>
          <a:prstGeom prst="rect">
            <a:avLst/>
          </a:prstGeom>
          <a:ln>
            <a:solidFill>
              <a:srgbClr val="FF0000"/>
            </a:solidFill>
          </a:ln>
        </p:spPr>
      </p:pic>
    </p:spTree>
    <p:extLst>
      <p:ext uri="{BB962C8B-B14F-4D97-AF65-F5344CB8AC3E}">
        <p14:creationId xmlns:p14="http://schemas.microsoft.com/office/powerpoint/2010/main" val="384584943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50000">
                                          <p:cBhvr additive="base">
                                            <p:cTn id="11"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16" presetClass="entr" presetSubtype="37"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outVertical)">
                                          <p:cBhvr>
                                            <p:cTn id="15" dur="500"/>
                                            <p:tgtEl>
                                              <p:spTgt spid="8"/>
                                            </p:tgtEl>
                                          </p:cBhvr>
                                        </p:animEffect>
                                      </p:childTnLst>
                                    </p:cTn>
                                  </p:par>
                                  <p:par>
                                    <p:cTn id="16" presetID="16" presetClass="entr" presetSubtype="37"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outVertical)">
                                          <p:cBhvr>
                                            <p:cTn id="18" dur="500"/>
                                            <p:tgtEl>
                                              <p:spTgt spid="9"/>
                                            </p:tgtEl>
                                          </p:cBhvr>
                                        </p:animEffect>
                                      </p:childTnLst>
                                    </p:cTn>
                                  </p:par>
                                  <p:par>
                                    <p:cTn id="19" presetID="16" presetClass="entr" presetSubtype="37"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outVertical)">
                                          <p:cBhvr>
                                            <p:cTn id="21" dur="500"/>
                                            <p:tgtEl>
                                              <p:spTgt spid="14"/>
                                            </p:tgtEl>
                                          </p:cBhvr>
                                        </p:animEffect>
                                      </p:childTnLst>
                                    </p:cTn>
                                  </p:par>
                                  <p:par>
                                    <p:cTn id="22" presetID="2" presetClass="entr" presetSubtype="1" fill="hold" grpId="0" nodeType="withEffect" p14:presetBounceEnd="50000">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14:bounceEnd="50000">
                                          <p:cBhvr additive="base">
                                            <p:cTn id="24"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25" dur="500" fill="hold"/>
                                            <p:tgtEl>
                                              <p:spTgt spid="18"/>
                                            </p:tgtEl>
                                            <p:attrNameLst>
                                              <p:attrName>ppt_y</p:attrName>
                                            </p:attrNameLst>
                                          </p:cBhvr>
                                          <p:tavLst>
                                            <p:tav tm="0">
                                              <p:val>
                                                <p:strVal val="0-#ppt_h/2"/>
                                              </p:val>
                                            </p:tav>
                                            <p:tav tm="100000">
                                              <p:val>
                                                <p:strVal val="#ppt_y"/>
                                              </p:val>
                                            </p:tav>
                                          </p:tavLst>
                                        </p:anim>
                                      </p:childTnLst>
                                    </p:cTn>
                                  </p:par>
                                  <p:par>
                                    <p:cTn id="26" presetID="2" presetClass="entr" presetSubtype="1" fill="hold" grpId="0" nodeType="withEffect" p14:presetBounceEnd="50000">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14:bounceEnd="50000">
                                          <p:cBhvr additive="base">
                                            <p:cTn id="28" dur="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29" dur="500" fill="hold"/>
                                            <p:tgtEl>
                                              <p:spTgt spid="19"/>
                                            </p:tgtEl>
                                            <p:attrNameLst>
                                              <p:attrName>ppt_y</p:attrName>
                                            </p:attrNameLst>
                                          </p:cBhvr>
                                          <p:tavLst>
                                            <p:tav tm="0">
                                              <p:val>
                                                <p:strVal val="0-#ppt_h/2"/>
                                              </p:val>
                                            </p:tav>
                                            <p:tav tm="100000">
                                              <p:val>
                                                <p:strVal val="#ppt_y"/>
                                              </p:val>
                                            </p:tav>
                                          </p:tavLst>
                                        </p:anim>
                                      </p:childTnLst>
                                    </p:cTn>
                                  </p:par>
                                  <p:par>
                                    <p:cTn id="30" presetID="2" presetClass="entr" presetSubtype="1" fill="hold" grpId="0" nodeType="withEffect" p14:presetBounceEnd="50000">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14:bounceEnd="50000">
                                          <p:cBhvr additive="base">
                                            <p:cTn id="32" dur="500" fill="hold"/>
                                            <p:tgtEl>
                                              <p:spTgt spid="20"/>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0"/>
                                            </p:tgtEl>
                                            <p:attrNameLst>
                                              <p:attrName>ppt_y</p:attrName>
                                            </p:attrNameLst>
                                          </p:cBhvr>
                                          <p:tavLst>
                                            <p:tav tm="0">
                                              <p:val>
                                                <p:strVal val="0-#ppt_h/2"/>
                                              </p:val>
                                            </p:tav>
                                            <p:tav tm="100000">
                                              <p:val>
                                                <p:strVal val="#ppt_y"/>
                                              </p:val>
                                            </p:tav>
                                          </p:tavLst>
                                        </p:anim>
                                      </p:childTnLst>
                                    </p:cTn>
                                  </p:par>
                                  <p:par>
                                    <p:cTn id="34" presetID="2" presetClass="entr" presetSubtype="1" fill="hold" grpId="0" nodeType="withEffect" p14:presetBounceEnd="50000">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14:bounceEnd="50000">
                                          <p:cBhvr additive="base">
                                            <p:cTn id="36" dur="500" fill="hold"/>
                                            <p:tgtEl>
                                              <p:spTgt spid="21"/>
                                            </p:tgtEl>
                                            <p:attrNameLst>
                                              <p:attrName>ppt_x</p:attrName>
                                            </p:attrNameLst>
                                          </p:cBhvr>
                                          <p:tavLst>
                                            <p:tav tm="0">
                                              <p:val>
                                                <p:strVal val="#ppt_x"/>
                                              </p:val>
                                            </p:tav>
                                            <p:tav tm="100000">
                                              <p:val>
                                                <p:strVal val="#ppt_x"/>
                                              </p:val>
                                            </p:tav>
                                          </p:tavLst>
                                        </p:anim>
                                        <p:anim calcmode="lin" valueType="num" p14:bounceEnd="50000">
                                          <p:cBhvr additive="base">
                                            <p:cTn id="37" dur="500" fill="hold"/>
                                            <p:tgtEl>
                                              <p:spTgt spid="21"/>
                                            </p:tgtEl>
                                            <p:attrNameLst>
                                              <p:attrName>ppt_y</p:attrName>
                                            </p:attrNameLst>
                                          </p:cBhvr>
                                          <p:tavLst>
                                            <p:tav tm="0">
                                              <p:val>
                                                <p:strVal val="0-#ppt_h/2"/>
                                              </p:val>
                                            </p:tav>
                                            <p:tav tm="100000">
                                              <p:val>
                                                <p:strVal val="#ppt_y"/>
                                              </p:val>
                                            </p:tav>
                                          </p:tavLst>
                                        </p:anim>
                                      </p:childTnLst>
                                    </p:cTn>
                                  </p:par>
                                  <p:par>
                                    <p:cTn id="38" presetID="16" presetClass="entr" presetSubtype="37"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barn(outVertical)">
                                          <p:cBhvr>
                                            <p:cTn id="40" dur="500"/>
                                            <p:tgtEl>
                                              <p:spTgt spid="23"/>
                                            </p:tgtEl>
                                          </p:cBhvr>
                                        </p:animEffect>
                                      </p:childTnLst>
                                    </p:cTn>
                                  </p:par>
                                  <p:par>
                                    <p:cTn id="41" presetID="16" presetClass="entr" presetSubtype="37"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barn(outVertical)">
                                          <p:cBhvr>
                                            <p:cTn id="43" dur="500"/>
                                            <p:tgtEl>
                                              <p:spTgt spid="24"/>
                                            </p:tgtEl>
                                          </p:cBhvr>
                                        </p:animEffect>
                                      </p:childTnLst>
                                    </p:cTn>
                                  </p:par>
                                  <p:par>
                                    <p:cTn id="44" presetID="16" presetClass="entr" presetSubtype="37" fill="hold"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barn(outVertical)">
                                          <p:cBhvr>
                                            <p:cTn id="46" dur="500"/>
                                            <p:tgtEl>
                                              <p:spTgt spid="25"/>
                                            </p:tgtEl>
                                          </p:cBhvr>
                                        </p:animEffect>
                                      </p:childTnLst>
                                    </p:cTn>
                                  </p:par>
                                  <p:par>
                                    <p:cTn id="47" presetID="16" presetClass="entr" presetSubtype="37"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barn(outVertical)">
                                          <p:cBhvr>
                                            <p:cTn id="49" dur="500"/>
                                            <p:tgtEl>
                                              <p:spTgt spid="26"/>
                                            </p:tgtEl>
                                          </p:cBhvr>
                                        </p:animEffect>
                                      </p:childTnLst>
                                    </p:cTn>
                                  </p:par>
                                  <p:par>
                                    <p:cTn id="50" presetID="16" presetClass="entr" presetSubtype="37" fill="hold"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barn(outVertical)">
                                          <p:cBhvr>
                                            <p:cTn id="52" dur="500"/>
                                            <p:tgtEl>
                                              <p:spTgt spid="27"/>
                                            </p:tgtEl>
                                          </p:cBhvr>
                                        </p:animEffect>
                                      </p:childTnLst>
                                    </p:cTn>
                                  </p:par>
                                  <p:par>
                                    <p:cTn id="53" presetID="2" presetClass="entr" presetSubtype="1" fill="hold" grpId="0" nodeType="withEffect" p14:presetBounceEnd="50000">
                                      <p:stCondLst>
                                        <p:cond delay="0"/>
                                      </p:stCondLst>
                                      <p:childTnLst>
                                        <p:set>
                                          <p:cBhvr>
                                            <p:cTn id="54" dur="1" fill="hold">
                                              <p:stCondLst>
                                                <p:cond delay="0"/>
                                              </p:stCondLst>
                                            </p:cTn>
                                            <p:tgtEl>
                                              <p:spTgt spid="28"/>
                                            </p:tgtEl>
                                            <p:attrNameLst>
                                              <p:attrName>style.visibility</p:attrName>
                                            </p:attrNameLst>
                                          </p:cBhvr>
                                          <p:to>
                                            <p:strVal val="visible"/>
                                          </p:to>
                                        </p:set>
                                        <p:anim calcmode="lin" valueType="num" p14:bounceEnd="50000">
                                          <p:cBhvr additive="base">
                                            <p:cTn id="55" dur="500" fill="hold"/>
                                            <p:tgtEl>
                                              <p:spTgt spid="28"/>
                                            </p:tgtEl>
                                            <p:attrNameLst>
                                              <p:attrName>ppt_x</p:attrName>
                                            </p:attrNameLst>
                                          </p:cBhvr>
                                          <p:tavLst>
                                            <p:tav tm="0">
                                              <p:val>
                                                <p:strVal val="#ppt_x"/>
                                              </p:val>
                                            </p:tav>
                                            <p:tav tm="100000">
                                              <p:val>
                                                <p:strVal val="#ppt_x"/>
                                              </p:val>
                                            </p:tav>
                                          </p:tavLst>
                                        </p:anim>
                                        <p:anim calcmode="lin" valueType="num" p14:bounceEnd="50000">
                                          <p:cBhvr additive="base">
                                            <p:cTn id="56" dur="500" fill="hold"/>
                                            <p:tgtEl>
                                              <p:spTgt spid="28"/>
                                            </p:tgtEl>
                                            <p:attrNameLst>
                                              <p:attrName>ppt_y</p:attrName>
                                            </p:attrNameLst>
                                          </p:cBhvr>
                                          <p:tavLst>
                                            <p:tav tm="0">
                                              <p:val>
                                                <p:strVal val="0-#ppt_h/2"/>
                                              </p:val>
                                            </p:tav>
                                            <p:tav tm="100000">
                                              <p:val>
                                                <p:strVal val="#ppt_y"/>
                                              </p:val>
                                            </p:tav>
                                          </p:tavLst>
                                        </p:anim>
                                      </p:childTnLst>
                                    </p:cTn>
                                  </p:par>
                                  <p:par>
                                    <p:cTn id="57" presetID="2" presetClass="entr" presetSubtype="1" fill="hold" grpId="0" nodeType="withEffect" p14:presetBounceEnd="50000">
                                      <p:stCondLst>
                                        <p:cond delay="0"/>
                                      </p:stCondLst>
                                      <p:childTnLst>
                                        <p:set>
                                          <p:cBhvr>
                                            <p:cTn id="58" dur="1" fill="hold">
                                              <p:stCondLst>
                                                <p:cond delay="0"/>
                                              </p:stCondLst>
                                            </p:cTn>
                                            <p:tgtEl>
                                              <p:spTgt spid="29"/>
                                            </p:tgtEl>
                                            <p:attrNameLst>
                                              <p:attrName>style.visibility</p:attrName>
                                            </p:attrNameLst>
                                          </p:cBhvr>
                                          <p:to>
                                            <p:strVal val="visible"/>
                                          </p:to>
                                        </p:set>
                                        <p:anim calcmode="lin" valueType="num" p14:bounceEnd="50000">
                                          <p:cBhvr additive="base">
                                            <p:cTn id="59" dur="500" fill="hold"/>
                                            <p:tgtEl>
                                              <p:spTgt spid="29"/>
                                            </p:tgtEl>
                                            <p:attrNameLst>
                                              <p:attrName>ppt_x</p:attrName>
                                            </p:attrNameLst>
                                          </p:cBhvr>
                                          <p:tavLst>
                                            <p:tav tm="0">
                                              <p:val>
                                                <p:strVal val="#ppt_x"/>
                                              </p:val>
                                            </p:tav>
                                            <p:tav tm="100000">
                                              <p:val>
                                                <p:strVal val="#ppt_x"/>
                                              </p:val>
                                            </p:tav>
                                          </p:tavLst>
                                        </p:anim>
                                        <p:anim calcmode="lin" valueType="num" p14:bounceEnd="50000">
                                          <p:cBhvr additive="base">
                                            <p:cTn id="60" dur="500" fill="hold"/>
                                            <p:tgtEl>
                                              <p:spTgt spid="29"/>
                                            </p:tgtEl>
                                            <p:attrNameLst>
                                              <p:attrName>ppt_y</p:attrName>
                                            </p:attrNameLst>
                                          </p:cBhvr>
                                          <p:tavLst>
                                            <p:tav tm="0">
                                              <p:val>
                                                <p:strVal val="0-#ppt_h/2"/>
                                              </p:val>
                                            </p:tav>
                                            <p:tav tm="100000">
                                              <p:val>
                                                <p:strVal val="#ppt_y"/>
                                              </p:val>
                                            </p:tav>
                                          </p:tavLst>
                                        </p:anim>
                                      </p:childTnLst>
                                    </p:cTn>
                                  </p:par>
                                  <p:par>
                                    <p:cTn id="61" presetID="2" presetClass="entr" presetSubtype="1" fill="hold" grpId="0" nodeType="withEffect" p14:presetBounceEnd="50000">
                                      <p:stCondLst>
                                        <p:cond delay="0"/>
                                      </p:stCondLst>
                                      <p:childTnLst>
                                        <p:set>
                                          <p:cBhvr>
                                            <p:cTn id="62" dur="1" fill="hold">
                                              <p:stCondLst>
                                                <p:cond delay="0"/>
                                              </p:stCondLst>
                                            </p:cTn>
                                            <p:tgtEl>
                                              <p:spTgt spid="30"/>
                                            </p:tgtEl>
                                            <p:attrNameLst>
                                              <p:attrName>style.visibility</p:attrName>
                                            </p:attrNameLst>
                                          </p:cBhvr>
                                          <p:to>
                                            <p:strVal val="visible"/>
                                          </p:to>
                                        </p:set>
                                        <p:anim calcmode="lin" valueType="num" p14:bounceEnd="50000">
                                          <p:cBhvr additive="base">
                                            <p:cTn id="63" dur="50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64" dur="500" fill="hold"/>
                                            <p:tgtEl>
                                              <p:spTgt spid="30"/>
                                            </p:tgtEl>
                                            <p:attrNameLst>
                                              <p:attrName>ppt_y</p:attrName>
                                            </p:attrNameLst>
                                          </p:cBhvr>
                                          <p:tavLst>
                                            <p:tav tm="0">
                                              <p:val>
                                                <p:strVal val="0-#ppt_h/2"/>
                                              </p:val>
                                            </p:tav>
                                            <p:tav tm="100000">
                                              <p:val>
                                                <p:strVal val="#ppt_y"/>
                                              </p:val>
                                            </p:tav>
                                          </p:tavLst>
                                        </p:anim>
                                      </p:childTnLst>
                                    </p:cTn>
                                  </p:par>
                                  <p:par>
                                    <p:cTn id="65" presetID="2" presetClass="entr" presetSubtype="1" fill="hold" grpId="0" nodeType="withEffect" p14:presetBounceEnd="50000">
                                      <p:stCondLst>
                                        <p:cond delay="0"/>
                                      </p:stCondLst>
                                      <p:childTnLst>
                                        <p:set>
                                          <p:cBhvr>
                                            <p:cTn id="66" dur="1" fill="hold">
                                              <p:stCondLst>
                                                <p:cond delay="0"/>
                                              </p:stCondLst>
                                            </p:cTn>
                                            <p:tgtEl>
                                              <p:spTgt spid="31"/>
                                            </p:tgtEl>
                                            <p:attrNameLst>
                                              <p:attrName>style.visibility</p:attrName>
                                            </p:attrNameLst>
                                          </p:cBhvr>
                                          <p:to>
                                            <p:strVal val="visible"/>
                                          </p:to>
                                        </p:set>
                                        <p:anim calcmode="lin" valueType="num" p14:bounceEnd="50000">
                                          <p:cBhvr additive="base">
                                            <p:cTn id="67" dur="500" fill="hold"/>
                                            <p:tgtEl>
                                              <p:spTgt spid="31"/>
                                            </p:tgtEl>
                                            <p:attrNameLst>
                                              <p:attrName>ppt_x</p:attrName>
                                            </p:attrNameLst>
                                          </p:cBhvr>
                                          <p:tavLst>
                                            <p:tav tm="0">
                                              <p:val>
                                                <p:strVal val="#ppt_x"/>
                                              </p:val>
                                            </p:tav>
                                            <p:tav tm="100000">
                                              <p:val>
                                                <p:strVal val="#ppt_x"/>
                                              </p:val>
                                            </p:tav>
                                          </p:tavLst>
                                        </p:anim>
                                        <p:anim calcmode="lin" valueType="num" p14:bounceEnd="50000">
                                          <p:cBhvr additive="base">
                                            <p:cTn id="68" dur="500" fill="hold"/>
                                            <p:tgtEl>
                                              <p:spTgt spid="31"/>
                                            </p:tgtEl>
                                            <p:attrNameLst>
                                              <p:attrName>ppt_y</p:attrName>
                                            </p:attrNameLst>
                                          </p:cBhvr>
                                          <p:tavLst>
                                            <p:tav tm="0">
                                              <p:val>
                                                <p:strVal val="0-#ppt_h/2"/>
                                              </p:val>
                                            </p:tav>
                                            <p:tav tm="100000">
                                              <p:val>
                                                <p:strVal val="#ppt_y"/>
                                              </p:val>
                                            </p:tav>
                                          </p:tavLst>
                                        </p:anim>
                                      </p:childTnLst>
                                    </p:cTn>
                                  </p:par>
                                  <p:par>
                                    <p:cTn id="69" presetID="2" presetClass="entr" presetSubtype="1" fill="hold" grpId="0" nodeType="withEffect" p14:presetBounceEnd="50000">
                                      <p:stCondLst>
                                        <p:cond delay="0"/>
                                      </p:stCondLst>
                                      <p:childTnLst>
                                        <p:set>
                                          <p:cBhvr>
                                            <p:cTn id="70" dur="1" fill="hold">
                                              <p:stCondLst>
                                                <p:cond delay="0"/>
                                              </p:stCondLst>
                                            </p:cTn>
                                            <p:tgtEl>
                                              <p:spTgt spid="32"/>
                                            </p:tgtEl>
                                            <p:attrNameLst>
                                              <p:attrName>style.visibility</p:attrName>
                                            </p:attrNameLst>
                                          </p:cBhvr>
                                          <p:to>
                                            <p:strVal val="visible"/>
                                          </p:to>
                                        </p:set>
                                        <p:anim calcmode="lin" valueType="num" p14:bounceEnd="50000">
                                          <p:cBhvr additive="base">
                                            <p:cTn id="71" dur="500" fill="hold"/>
                                            <p:tgtEl>
                                              <p:spTgt spid="32"/>
                                            </p:tgtEl>
                                            <p:attrNameLst>
                                              <p:attrName>ppt_x</p:attrName>
                                            </p:attrNameLst>
                                          </p:cBhvr>
                                          <p:tavLst>
                                            <p:tav tm="0">
                                              <p:val>
                                                <p:strVal val="#ppt_x"/>
                                              </p:val>
                                            </p:tav>
                                            <p:tav tm="100000">
                                              <p:val>
                                                <p:strVal val="#ppt_x"/>
                                              </p:val>
                                            </p:tav>
                                          </p:tavLst>
                                        </p:anim>
                                        <p:anim calcmode="lin" valueType="num" p14:bounceEnd="50000">
                                          <p:cBhvr additive="base">
                                            <p:cTn id="72" dur="500" fill="hold"/>
                                            <p:tgtEl>
                                              <p:spTgt spid="32"/>
                                            </p:tgtEl>
                                            <p:attrNameLst>
                                              <p:attrName>ppt_y</p:attrName>
                                            </p:attrNameLst>
                                          </p:cBhvr>
                                          <p:tavLst>
                                            <p:tav tm="0">
                                              <p:val>
                                                <p:strVal val="0-#ppt_h/2"/>
                                              </p:val>
                                            </p:tav>
                                            <p:tav tm="100000">
                                              <p:val>
                                                <p:strVal val="#ppt_y"/>
                                              </p:val>
                                            </p:tav>
                                          </p:tavLst>
                                        </p:anim>
                                      </p:childTnLst>
                                    </p:cTn>
                                  </p:par>
                                  <p:par>
                                    <p:cTn id="73" presetID="16" presetClass="entr" presetSubtype="37" fill="hold" nodeType="with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barn(outVertical)">
                                          <p:cBhvr>
                                            <p:cTn id="75" dur="500"/>
                                            <p:tgtEl>
                                              <p:spTgt spid="33"/>
                                            </p:tgtEl>
                                          </p:cBhvr>
                                        </p:animEffect>
                                      </p:childTnLst>
                                    </p:cTn>
                                  </p:par>
                                  <p:par>
                                    <p:cTn id="76" presetID="16" presetClass="entr" presetSubtype="37" fill="hold" nodeType="with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barn(outVertical)">
                                          <p:cBhvr>
                                            <p:cTn id="78" dur="500"/>
                                            <p:tgtEl>
                                              <p:spTgt spid="34"/>
                                            </p:tgtEl>
                                          </p:cBhvr>
                                        </p:animEffect>
                                      </p:childTnLst>
                                    </p:cTn>
                                  </p:par>
                                  <p:par>
                                    <p:cTn id="79" presetID="16" presetClass="entr" presetSubtype="37" fill="hold" nodeType="withEffect">
                                      <p:stCondLst>
                                        <p:cond delay="0"/>
                                      </p:stCondLst>
                                      <p:childTnLst>
                                        <p:set>
                                          <p:cBhvr>
                                            <p:cTn id="80" dur="1" fill="hold">
                                              <p:stCondLst>
                                                <p:cond delay="0"/>
                                              </p:stCondLst>
                                            </p:cTn>
                                            <p:tgtEl>
                                              <p:spTgt spid="35"/>
                                            </p:tgtEl>
                                            <p:attrNameLst>
                                              <p:attrName>style.visibility</p:attrName>
                                            </p:attrNameLst>
                                          </p:cBhvr>
                                          <p:to>
                                            <p:strVal val="visible"/>
                                          </p:to>
                                        </p:set>
                                        <p:animEffect transition="in" filter="barn(outVertical)">
                                          <p:cBhvr>
                                            <p:cTn id="81" dur="500"/>
                                            <p:tgtEl>
                                              <p:spTgt spid="35"/>
                                            </p:tgtEl>
                                          </p:cBhvr>
                                        </p:animEffect>
                                      </p:childTnLst>
                                    </p:cTn>
                                  </p:par>
                                  <p:par>
                                    <p:cTn id="82" presetID="16" presetClass="entr" presetSubtype="37" fill="hold" nodeType="withEffect">
                                      <p:stCondLst>
                                        <p:cond delay="0"/>
                                      </p:stCondLst>
                                      <p:childTnLst>
                                        <p:set>
                                          <p:cBhvr>
                                            <p:cTn id="83" dur="1" fill="hold">
                                              <p:stCondLst>
                                                <p:cond delay="0"/>
                                              </p:stCondLst>
                                            </p:cTn>
                                            <p:tgtEl>
                                              <p:spTgt spid="36"/>
                                            </p:tgtEl>
                                            <p:attrNameLst>
                                              <p:attrName>style.visibility</p:attrName>
                                            </p:attrNameLst>
                                          </p:cBhvr>
                                          <p:to>
                                            <p:strVal val="visible"/>
                                          </p:to>
                                        </p:set>
                                        <p:animEffect transition="in" filter="barn(outVertical)">
                                          <p:cBhvr>
                                            <p:cTn id="84" dur="500"/>
                                            <p:tgtEl>
                                              <p:spTgt spid="36"/>
                                            </p:tgtEl>
                                          </p:cBhvr>
                                        </p:animEffect>
                                      </p:childTnLst>
                                    </p:cTn>
                                  </p:par>
                                  <p:par>
                                    <p:cTn id="85" presetID="16" presetClass="entr" presetSubtype="37" fill="hold" nodeType="withEffect">
                                      <p:stCondLst>
                                        <p:cond delay="0"/>
                                      </p:stCondLst>
                                      <p:childTnLst>
                                        <p:set>
                                          <p:cBhvr>
                                            <p:cTn id="86" dur="1" fill="hold">
                                              <p:stCondLst>
                                                <p:cond delay="0"/>
                                              </p:stCondLst>
                                            </p:cTn>
                                            <p:tgtEl>
                                              <p:spTgt spid="37"/>
                                            </p:tgtEl>
                                            <p:attrNameLst>
                                              <p:attrName>style.visibility</p:attrName>
                                            </p:attrNameLst>
                                          </p:cBhvr>
                                          <p:to>
                                            <p:strVal val="visible"/>
                                          </p:to>
                                        </p:set>
                                        <p:animEffect transition="in" filter="barn(outVertical)">
                                          <p:cBhvr>
                                            <p:cTn id="87" dur="500"/>
                                            <p:tgtEl>
                                              <p:spTgt spid="37"/>
                                            </p:tgtEl>
                                          </p:cBhvr>
                                        </p:animEffect>
                                      </p:childTnLst>
                                    </p:cTn>
                                  </p:par>
                                  <p:par>
                                    <p:cTn id="88" presetID="16" presetClass="entr" presetSubtype="37" fill="hold" nodeType="withEffect">
                                      <p:stCondLst>
                                        <p:cond delay="0"/>
                                      </p:stCondLst>
                                      <p:childTnLst>
                                        <p:set>
                                          <p:cBhvr>
                                            <p:cTn id="89" dur="1" fill="hold">
                                              <p:stCondLst>
                                                <p:cond delay="0"/>
                                              </p:stCondLst>
                                            </p:cTn>
                                            <p:tgtEl>
                                              <p:spTgt spid="38"/>
                                            </p:tgtEl>
                                            <p:attrNameLst>
                                              <p:attrName>style.visibility</p:attrName>
                                            </p:attrNameLst>
                                          </p:cBhvr>
                                          <p:to>
                                            <p:strVal val="visible"/>
                                          </p:to>
                                        </p:set>
                                        <p:animEffect transition="in" filter="barn(outVertical)">
                                          <p:cBhvr>
                                            <p:cTn id="90" dur="500"/>
                                            <p:tgtEl>
                                              <p:spTgt spid="38"/>
                                            </p:tgtEl>
                                          </p:cBhvr>
                                        </p:animEffect>
                                      </p:childTnLst>
                                    </p:cTn>
                                  </p:par>
                                  <p:par>
                                    <p:cTn id="91" presetID="16" presetClass="entr" presetSubtype="37" fill="hold" nodeType="withEffect">
                                      <p:stCondLst>
                                        <p:cond delay="0"/>
                                      </p:stCondLst>
                                      <p:childTnLst>
                                        <p:set>
                                          <p:cBhvr>
                                            <p:cTn id="92" dur="1" fill="hold">
                                              <p:stCondLst>
                                                <p:cond delay="0"/>
                                              </p:stCondLst>
                                            </p:cTn>
                                            <p:tgtEl>
                                              <p:spTgt spid="40"/>
                                            </p:tgtEl>
                                            <p:attrNameLst>
                                              <p:attrName>style.visibility</p:attrName>
                                            </p:attrNameLst>
                                          </p:cBhvr>
                                          <p:to>
                                            <p:strVal val="visible"/>
                                          </p:to>
                                        </p:set>
                                        <p:animEffect transition="in" filter="barn(outVertical)">
                                          <p:cBhvr>
                                            <p:cTn id="93" dur="500"/>
                                            <p:tgtEl>
                                              <p:spTgt spid="40"/>
                                            </p:tgtEl>
                                          </p:cBhvr>
                                        </p:animEffect>
                                      </p:childTnLst>
                                    </p:cTn>
                                  </p:par>
                                  <p:par>
                                    <p:cTn id="94" presetID="16" presetClass="entr" presetSubtype="37" fill="hold" nodeType="withEffect">
                                      <p:stCondLst>
                                        <p:cond delay="0"/>
                                      </p:stCondLst>
                                      <p:childTnLst>
                                        <p:set>
                                          <p:cBhvr>
                                            <p:cTn id="95" dur="1" fill="hold">
                                              <p:stCondLst>
                                                <p:cond delay="0"/>
                                              </p:stCondLst>
                                            </p:cTn>
                                            <p:tgtEl>
                                              <p:spTgt spid="42"/>
                                            </p:tgtEl>
                                            <p:attrNameLst>
                                              <p:attrName>style.visibility</p:attrName>
                                            </p:attrNameLst>
                                          </p:cBhvr>
                                          <p:to>
                                            <p:strVal val="visible"/>
                                          </p:to>
                                        </p:set>
                                        <p:animEffect transition="in" filter="barn(outVertical)">
                                          <p:cBhvr>
                                            <p:cTn id="9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7" restart="whenNotActive" fill="hold" evtFilter="cancelBubble" nodeType="interactiveSeq">
                    <p:stCondLst>
                      <p:cond evt="onClick" delay="0">
                        <p:tgtEl>
                          <p:spTgt spid="9"/>
                        </p:tgtEl>
                      </p:cond>
                    </p:stCondLst>
                    <p:endSync evt="end" delay="0">
                      <p:rtn val="all"/>
                    </p:endSync>
                    <p:childTnLst>
                      <p:par>
                        <p:cTn id="98" fill="hold">
                          <p:stCondLst>
                            <p:cond delay="0"/>
                          </p:stCondLst>
                          <p:childTnLst>
                            <p:par>
                              <p:cTn id="99" fill="hold">
                                <p:stCondLst>
                                  <p:cond delay="0"/>
                                </p:stCondLst>
                                <p:childTnLst>
                                  <p:par>
                                    <p:cTn id="100" presetID="16" presetClass="entr" presetSubtype="21" fill="hold" nodeType="clickEffect">
                                      <p:stCondLst>
                                        <p:cond delay="0"/>
                                      </p:stCondLst>
                                      <p:childTnLst>
                                        <p:set>
                                          <p:cBhvr>
                                            <p:cTn id="101" dur="1" fill="hold">
                                              <p:stCondLst>
                                                <p:cond delay="0"/>
                                              </p:stCondLst>
                                            </p:cTn>
                                            <p:tgtEl>
                                              <p:spTgt spid="8"/>
                                            </p:tgtEl>
                                            <p:attrNameLst>
                                              <p:attrName>style.visibility</p:attrName>
                                            </p:attrNameLst>
                                          </p:cBhvr>
                                          <p:to>
                                            <p:strVal val="visible"/>
                                          </p:to>
                                        </p:set>
                                        <p:animEffect transition="in" filter="barn(inVertical)">
                                          <p:cBhvr>
                                            <p:cTn id="102" dur="500"/>
                                            <p:tgtEl>
                                              <p:spTgt spid="8"/>
                                            </p:tgtEl>
                                          </p:cBhvr>
                                        </p:animEffect>
                                      </p:childTnLst>
                                      <p:subTnLst>
                                        <p:audio>
                                          <p:cMediaNode>
                                            <p:cTn display="0" masterRel="sameClick">
                                              <p:stCondLst>
                                                <p:cond evt="begin" delay="0">
                                                  <p:tn val="100"/>
                                                </p:cond>
                                              </p:stCondLst>
                                              <p:endCondLst>
                                                <p:cond evt="onStopAudio" delay="0">
                                                  <p:tgtEl>
                                                    <p:sldTgt/>
                                                  </p:tgtEl>
                                                </p:cond>
                                              </p:endCondLst>
                                            </p:cTn>
                                            <p:tgtEl>
                                              <p:sndTgt r:embed="rId33" name="click.wav"/>
                                            </p:tgtEl>
                                          </p:cMediaNode>
                                        </p:audio>
                                      </p:subTnLst>
                                    </p:cTn>
                                  </p:par>
                                  <p:par>
                                    <p:cTn id="103" presetID="16" presetClass="exit" presetSubtype="21" fill="hold" nodeType="withEffect">
                                      <p:stCondLst>
                                        <p:cond delay="0"/>
                                      </p:stCondLst>
                                      <p:childTnLst>
                                        <p:animEffect transition="out" filter="barn(inVertical)">
                                          <p:cBhvr>
                                            <p:cTn id="104" dur="500"/>
                                            <p:tgtEl>
                                              <p:spTgt spid="9"/>
                                            </p:tgtEl>
                                          </p:cBhvr>
                                        </p:animEffect>
                                        <p:set>
                                          <p:cBhvr>
                                            <p:cTn id="105"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06" restart="whenNotActive" fill="hold" evtFilter="cancelBubble" nodeType="interactiveSeq">
                    <p:stCondLst>
                      <p:cond evt="onClick" delay="0">
                        <p:tgtEl>
                          <p:spTgt spid="14"/>
                        </p:tgtEl>
                      </p:cond>
                    </p:stCondLst>
                    <p:endSync evt="end" delay="0">
                      <p:rtn val="all"/>
                    </p:endSync>
                    <p:childTnLst>
                      <p:par>
                        <p:cTn id="107" fill="hold">
                          <p:stCondLst>
                            <p:cond delay="0"/>
                          </p:stCondLst>
                          <p:childTnLst>
                            <p:par>
                              <p:cTn id="108" fill="hold">
                                <p:stCondLst>
                                  <p:cond delay="0"/>
                                </p:stCondLst>
                                <p:childTnLst>
                                  <p:par>
                                    <p:cTn id="109" presetID="16" presetClass="entr" presetSubtype="21" fill="hold" nodeType="clickEffect">
                                      <p:stCondLst>
                                        <p:cond delay="0"/>
                                      </p:stCondLst>
                                      <p:childTnLst>
                                        <p:set>
                                          <p:cBhvr>
                                            <p:cTn id="110" dur="1" fill="hold">
                                              <p:stCondLst>
                                                <p:cond delay="0"/>
                                              </p:stCondLst>
                                            </p:cTn>
                                            <p:tgtEl>
                                              <p:spTgt spid="12"/>
                                            </p:tgtEl>
                                            <p:attrNameLst>
                                              <p:attrName>style.visibility</p:attrName>
                                            </p:attrNameLst>
                                          </p:cBhvr>
                                          <p:to>
                                            <p:strVal val="visible"/>
                                          </p:to>
                                        </p:set>
                                        <p:animEffect transition="in" filter="barn(inVertical)">
                                          <p:cBhvr>
                                            <p:cTn id="111" dur="500"/>
                                            <p:tgtEl>
                                              <p:spTgt spid="12"/>
                                            </p:tgtEl>
                                          </p:cBhvr>
                                        </p:animEffect>
                                      </p:childTnLst>
                                      <p:subTnLst>
                                        <p:audio>
                                          <p:cMediaNode>
                                            <p:cTn display="0" masterRel="sameClick">
                                              <p:stCondLst>
                                                <p:cond evt="begin" delay="0">
                                                  <p:tn val="109"/>
                                                </p:cond>
                                              </p:stCondLst>
                                              <p:endCondLst>
                                                <p:cond evt="onStopAudio" delay="0">
                                                  <p:tgtEl>
                                                    <p:sldTgt/>
                                                  </p:tgtEl>
                                                </p:cond>
                                              </p:endCondLst>
                                            </p:cTn>
                                            <p:tgtEl>
                                              <p:sndTgt r:embed="rId33" name="click.wav"/>
                                            </p:tgtEl>
                                          </p:cMediaNode>
                                        </p:audio>
                                      </p:subTnLst>
                                    </p:cTn>
                                  </p:par>
                                  <p:par>
                                    <p:cTn id="112" presetID="16" presetClass="exit" presetSubtype="21" fill="hold" nodeType="withEffect">
                                      <p:stCondLst>
                                        <p:cond delay="0"/>
                                      </p:stCondLst>
                                      <p:childTnLst>
                                        <p:animEffect transition="out" filter="barn(inVertical)">
                                          <p:cBhvr>
                                            <p:cTn id="113" dur="500"/>
                                            <p:tgtEl>
                                              <p:spTgt spid="14"/>
                                            </p:tgtEl>
                                          </p:cBhvr>
                                        </p:animEffect>
                                        <p:set>
                                          <p:cBhvr>
                                            <p:cTn id="114"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15" restart="whenNotActive" fill="hold" evtFilter="cancelBubble" nodeType="interactiveSeq">
                    <p:stCondLst>
                      <p:cond evt="onClick" delay="0">
                        <p:tgtEl>
                          <p:spTgt spid="23"/>
                        </p:tgtEl>
                      </p:cond>
                    </p:stCondLst>
                    <p:endSync evt="end" delay="0">
                      <p:rtn val="all"/>
                    </p:endSync>
                    <p:childTnLst>
                      <p:par>
                        <p:cTn id="116" fill="hold">
                          <p:stCondLst>
                            <p:cond delay="0"/>
                          </p:stCondLst>
                          <p:childTnLst>
                            <p:par>
                              <p:cTn id="117" fill="hold">
                                <p:stCondLst>
                                  <p:cond delay="0"/>
                                </p:stCondLst>
                                <p:childTnLst>
                                  <p:par>
                                    <p:cTn id="118" presetID="16" presetClass="entr" presetSubtype="21" fill="hold" nodeType="clickEffect">
                                      <p:stCondLst>
                                        <p:cond delay="0"/>
                                      </p:stCondLst>
                                      <p:childTnLst>
                                        <p:set>
                                          <p:cBhvr>
                                            <p:cTn id="119" dur="1" fill="hold">
                                              <p:stCondLst>
                                                <p:cond delay="0"/>
                                              </p:stCondLst>
                                            </p:cTn>
                                            <p:tgtEl>
                                              <p:spTgt spid="22"/>
                                            </p:tgtEl>
                                            <p:attrNameLst>
                                              <p:attrName>style.visibility</p:attrName>
                                            </p:attrNameLst>
                                          </p:cBhvr>
                                          <p:to>
                                            <p:strVal val="visible"/>
                                          </p:to>
                                        </p:set>
                                        <p:animEffect transition="in" filter="barn(inVertical)">
                                          <p:cBhvr>
                                            <p:cTn id="120" dur="500"/>
                                            <p:tgtEl>
                                              <p:spTgt spid="22"/>
                                            </p:tgtEl>
                                          </p:cBhvr>
                                        </p:animEffect>
                                      </p:childTnLst>
                                      <p:subTnLst>
                                        <p:audio>
                                          <p:cMediaNode>
                                            <p:cTn display="0" masterRel="sameClick">
                                              <p:stCondLst>
                                                <p:cond evt="begin" delay="0">
                                                  <p:tn val="118"/>
                                                </p:cond>
                                              </p:stCondLst>
                                              <p:endCondLst>
                                                <p:cond evt="onStopAudio" delay="0">
                                                  <p:tgtEl>
                                                    <p:sldTgt/>
                                                  </p:tgtEl>
                                                </p:cond>
                                              </p:endCondLst>
                                            </p:cTn>
                                            <p:tgtEl>
                                              <p:sndTgt r:embed="rId33" name="click.wav"/>
                                            </p:tgtEl>
                                          </p:cMediaNode>
                                        </p:audio>
                                      </p:subTnLst>
                                    </p:cTn>
                                  </p:par>
                                  <p:par>
                                    <p:cTn id="121" presetID="16" presetClass="exit" presetSubtype="21" fill="hold" nodeType="withEffect">
                                      <p:stCondLst>
                                        <p:cond delay="0"/>
                                      </p:stCondLst>
                                      <p:childTnLst>
                                        <p:animEffect transition="out" filter="barn(inVertical)">
                                          <p:cBhvr>
                                            <p:cTn id="122" dur="500"/>
                                            <p:tgtEl>
                                              <p:spTgt spid="23"/>
                                            </p:tgtEl>
                                          </p:cBhvr>
                                        </p:animEffect>
                                        <p:set>
                                          <p:cBhvr>
                                            <p:cTn id="12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24" restart="whenNotActive" fill="hold" evtFilter="cancelBubble" nodeType="interactiveSeq">
                    <p:stCondLst>
                      <p:cond evt="onClick" delay="0">
                        <p:tgtEl>
                          <p:spTgt spid="25"/>
                        </p:tgtEl>
                      </p:cond>
                    </p:stCondLst>
                    <p:endSync evt="end" delay="0">
                      <p:rtn val="all"/>
                    </p:endSync>
                    <p:childTnLst>
                      <p:par>
                        <p:cTn id="125" fill="hold">
                          <p:stCondLst>
                            <p:cond delay="0"/>
                          </p:stCondLst>
                          <p:childTnLst>
                            <p:par>
                              <p:cTn id="126" fill="hold">
                                <p:stCondLst>
                                  <p:cond delay="0"/>
                                </p:stCondLst>
                                <p:childTnLst>
                                  <p:par>
                                    <p:cTn id="127" presetID="16" presetClass="entr" presetSubtype="21" fill="hold" nodeType="clickEffect">
                                      <p:stCondLst>
                                        <p:cond delay="0"/>
                                      </p:stCondLst>
                                      <p:childTnLst>
                                        <p:set>
                                          <p:cBhvr>
                                            <p:cTn id="128" dur="1" fill="hold">
                                              <p:stCondLst>
                                                <p:cond delay="0"/>
                                              </p:stCondLst>
                                            </p:cTn>
                                            <p:tgtEl>
                                              <p:spTgt spid="24"/>
                                            </p:tgtEl>
                                            <p:attrNameLst>
                                              <p:attrName>style.visibility</p:attrName>
                                            </p:attrNameLst>
                                          </p:cBhvr>
                                          <p:to>
                                            <p:strVal val="visible"/>
                                          </p:to>
                                        </p:set>
                                        <p:animEffect transition="in" filter="barn(inVertical)">
                                          <p:cBhvr>
                                            <p:cTn id="129" dur="500"/>
                                            <p:tgtEl>
                                              <p:spTgt spid="24"/>
                                            </p:tgtEl>
                                          </p:cBhvr>
                                        </p:animEffect>
                                      </p:childTnLst>
                                      <p:subTnLst>
                                        <p:audio>
                                          <p:cMediaNode>
                                            <p:cTn display="0" masterRel="sameClick">
                                              <p:stCondLst>
                                                <p:cond evt="begin" delay="0">
                                                  <p:tn val="127"/>
                                                </p:cond>
                                              </p:stCondLst>
                                              <p:endCondLst>
                                                <p:cond evt="onStopAudio" delay="0">
                                                  <p:tgtEl>
                                                    <p:sldTgt/>
                                                  </p:tgtEl>
                                                </p:cond>
                                              </p:endCondLst>
                                            </p:cTn>
                                            <p:tgtEl>
                                              <p:sndTgt r:embed="rId33" name="click.wav"/>
                                            </p:tgtEl>
                                          </p:cMediaNode>
                                        </p:audio>
                                      </p:subTnLst>
                                    </p:cTn>
                                  </p:par>
                                  <p:par>
                                    <p:cTn id="130" presetID="16" presetClass="exit" presetSubtype="21" fill="hold" nodeType="withEffect">
                                      <p:stCondLst>
                                        <p:cond delay="0"/>
                                      </p:stCondLst>
                                      <p:childTnLst>
                                        <p:animEffect transition="out" filter="barn(inVertical)">
                                          <p:cBhvr>
                                            <p:cTn id="131" dur="500"/>
                                            <p:tgtEl>
                                              <p:spTgt spid="25"/>
                                            </p:tgtEl>
                                          </p:cBhvr>
                                        </p:animEffect>
                                        <p:set>
                                          <p:cBhvr>
                                            <p:cTn id="132"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33" restart="whenNotActive" fill="hold" evtFilter="cancelBubble" nodeType="interactiveSeq">
                    <p:stCondLst>
                      <p:cond evt="onClick" delay="0">
                        <p:tgtEl>
                          <p:spTgt spid="27"/>
                        </p:tgtEl>
                      </p:cond>
                    </p:stCondLst>
                    <p:endSync evt="end" delay="0">
                      <p:rtn val="all"/>
                    </p:endSync>
                    <p:childTnLst>
                      <p:par>
                        <p:cTn id="134" fill="hold">
                          <p:stCondLst>
                            <p:cond delay="0"/>
                          </p:stCondLst>
                          <p:childTnLst>
                            <p:par>
                              <p:cTn id="135" fill="hold">
                                <p:stCondLst>
                                  <p:cond delay="0"/>
                                </p:stCondLst>
                                <p:childTnLst>
                                  <p:par>
                                    <p:cTn id="136" presetID="16" presetClass="entr" presetSubtype="21" fill="hold" nodeType="clickEffect">
                                      <p:stCondLst>
                                        <p:cond delay="0"/>
                                      </p:stCondLst>
                                      <p:childTnLst>
                                        <p:set>
                                          <p:cBhvr>
                                            <p:cTn id="137" dur="1" fill="hold">
                                              <p:stCondLst>
                                                <p:cond delay="0"/>
                                              </p:stCondLst>
                                            </p:cTn>
                                            <p:tgtEl>
                                              <p:spTgt spid="26"/>
                                            </p:tgtEl>
                                            <p:attrNameLst>
                                              <p:attrName>style.visibility</p:attrName>
                                            </p:attrNameLst>
                                          </p:cBhvr>
                                          <p:to>
                                            <p:strVal val="visible"/>
                                          </p:to>
                                        </p:set>
                                        <p:animEffect transition="in" filter="barn(inVertical)">
                                          <p:cBhvr>
                                            <p:cTn id="138" dur="500"/>
                                            <p:tgtEl>
                                              <p:spTgt spid="26"/>
                                            </p:tgtEl>
                                          </p:cBhvr>
                                        </p:animEffect>
                                      </p:childTnLst>
                                      <p:subTnLst>
                                        <p:audio>
                                          <p:cMediaNode>
                                            <p:cTn display="0" masterRel="sameClick">
                                              <p:stCondLst>
                                                <p:cond evt="begin" delay="0">
                                                  <p:tn val="136"/>
                                                </p:cond>
                                              </p:stCondLst>
                                              <p:endCondLst>
                                                <p:cond evt="onStopAudio" delay="0">
                                                  <p:tgtEl>
                                                    <p:sldTgt/>
                                                  </p:tgtEl>
                                                </p:cond>
                                              </p:endCondLst>
                                            </p:cTn>
                                            <p:tgtEl>
                                              <p:sndTgt r:embed="rId33" name="click.wav"/>
                                            </p:tgtEl>
                                          </p:cMediaNode>
                                        </p:audio>
                                      </p:subTnLst>
                                    </p:cTn>
                                  </p:par>
                                  <p:par>
                                    <p:cTn id="139" presetID="16" presetClass="exit" presetSubtype="21" fill="hold" nodeType="withEffect">
                                      <p:stCondLst>
                                        <p:cond delay="0"/>
                                      </p:stCondLst>
                                      <p:childTnLst>
                                        <p:animEffect transition="out" filter="barn(inVertical)">
                                          <p:cBhvr>
                                            <p:cTn id="140" dur="500"/>
                                            <p:tgtEl>
                                              <p:spTgt spid="27"/>
                                            </p:tgtEl>
                                          </p:cBhvr>
                                        </p:animEffect>
                                        <p:set>
                                          <p:cBhvr>
                                            <p:cTn id="141"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42" restart="whenNotActive" fill="hold" evtFilter="cancelBubble" nodeType="interactiveSeq">
                    <p:stCondLst>
                      <p:cond evt="onClick" delay="0">
                        <p:tgtEl>
                          <p:spTgt spid="34"/>
                        </p:tgtEl>
                      </p:cond>
                    </p:stCondLst>
                    <p:endSync evt="end" delay="0">
                      <p:rtn val="all"/>
                    </p:endSync>
                    <p:childTnLst>
                      <p:par>
                        <p:cTn id="143" fill="hold">
                          <p:stCondLst>
                            <p:cond delay="0"/>
                          </p:stCondLst>
                          <p:childTnLst>
                            <p:par>
                              <p:cTn id="144" fill="hold">
                                <p:stCondLst>
                                  <p:cond delay="0"/>
                                </p:stCondLst>
                                <p:childTnLst>
                                  <p:par>
                                    <p:cTn id="145" presetID="16" presetClass="entr" presetSubtype="21" fill="hold" nodeType="clickEffect">
                                      <p:stCondLst>
                                        <p:cond delay="0"/>
                                      </p:stCondLst>
                                      <p:childTnLst>
                                        <p:set>
                                          <p:cBhvr>
                                            <p:cTn id="146" dur="1" fill="hold">
                                              <p:stCondLst>
                                                <p:cond delay="0"/>
                                              </p:stCondLst>
                                            </p:cTn>
                                            <p:tgtEl>
                                              <p:spTgt spid="33"/>
                                            </p:tgtEl>
                                            <p:attrNameLst>
                                              <p:attrName>style.visibility</p:attrName>
                                            </p:attrNameLst>
                                          </p:cBhvr>
                                          <p:to>
                                            <p:strVal val="visible"/>
                                          </p:to>
                                        </p:set>
                                        <p:animEffect transition="in" filter="barn(inVertical)">
                                          <p:cBhvr>
                                            <p:cTn id="147" dur="500"/>
                                            <p:tgtEl>
                                              <p:spTgt spid="33"/>
                                            </p:tgtEl>
                                          </p:cBhvr>
                                        </p:animEffect>
                                      </p:childTnLst>
                                      <p:subTnLst>
                                        <p:audio>
                                          <p:cMediaNode>
                                            <p:cTn display="0" masterRel="sameClick">
                                              <p:stCondLst>
                                                <p:cond evt="begin" delay="0">
                                                  <p:tn val="145"/>
                                                </p:cond>
                                              </p:stCondLst>
                                              <p:endCondLst>
                                                <p:cond evt="onStopAudio" delay="0">
                                                  <p:tgtEl>
                                                    <p:sldTgt/>
                                                  </p:tgtEl>
                                                </p:cond>
                                              </p:endCondLst>
                                            </p:cTn>
                                            <p:tgtEl>
                                              <p:sndTgt r:embed="rId33" name="click.wav"/>
                                            </p:tgtEl>
                                          </p:cMediaNode>
                                        </p:audio>
                                      </p:subTnLst>
                                    </p:cTn>
                                  </p:par>
                                  <p:par>
                                    <p:cTn id="148" presetID="16" presetClass="exit" presetSubtype="21" fill="hold" nodeType="withEffect">
                                      <p:stCondLst>
                                        <p:cond delay="0"/>
                                      </p:stCondLst>
                                      <p:childTnLst>
                                        <p:animEffect transition="out" filter="barn(inVertical)">
                                          <p:cBhvr>
                                            <p:cTn id="149" dur="500"/>
                                            <p:tgtEl>
                                              <p:spTgt spid="34"/>
                                            </p:tgtEl>
                                          </p:cBhvr>
                                        </p:animEffect>
                                        <p:set>
                                          <p:cBhvr>
                                            <p:cTn id="150"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51" restart="whenNotActive" fill="hold" evtFilter="cancelBubble" nodeType="interactiveSeq">
                    <p:stCondLst>
                      <p:cond evt="onClick" delay="0">
                        <p:tgtEl>
                          <p:spTgt spid="36"/>
                        </p:tgtEl>
                      </p:cond>
                    </p:stCondLst>
                    <p:endSync evt="end" delay="0">
                      <p:rtn val="all"/>
                    </p:endSync>
                    <p:childTnLst>
                      <p:par>
                        <p:cTn id="152" fill="hold">
                          <p:stCondLst>
                            <p:cond delay="0"/>
                          </p:stCondLst>
                          <p:childTnLst>
                            <p:par>
                              <p:cTn id="153" fill="hold">
                                <p:stCondLst>
                                  <p:cond delay="0"/>
                                </p:stCondLst>
                                <p:childTnLst>
                                  <p:par>
                                    <p:cTn id="154" presetID="16" presetClass="entr" presetSubtype="21" fill="hold" nodeType="clickEffect">
                                      <p:stCondLst>
                                        <p:cond delay="0"/>
                                      </p:stCondLst>
                                      <p:childTnLst>
                                        <p:set>
                                          <p:cBhvr>
                                            <p:cTn id="155" dur="1" fill="hold">
                                              <p:stCondLst>
                                                <p:cond delay="0"/>
                                              </p:stCondLst>
                                            </p:cTn>
                                            <p:tgtEl>
                                              <p:spTgt spid="35"/>
                                            </p:tgtEl>
                                            <p:attrNameLst>
                                              <p:attrName>style.visibility</p:attrName>
                                            </p:attrNameLst>
                                          </p:cBhvr>
                                          <p:to>
                                            <p:strVal val="visible"/>
                                          </p:to>
                                        </p:set>
                                        <p:animEffect transition="in" filter="barn(inVertical)">
                                          <p:cBhvr>
                                            <p:cTn id="156" dur="500"/>
                                            <p:tgtEl>
                                              <p:spTgt spid="35"/>
                                            </p:tgtEl>
                                          </p:cBhvr>
                                        </p:animEffect>
                                      </p:childTnLst>
                                      <p:subTnLst>
                                        <p:audio>
                                          <p:cMediaNode>
                                            <p:cTn display="0" masterRel="sameClick">
                                              <p:stCondLst>
                                                <p:cond evt="begin" delay="0">
                                                  <p:tn val="154"/>
                                                </p:cond>
                                              </p:stCondLst>
                                              <p:endCondLst>
                                                <p:cond evt="onStopAudio" delay="0">
                                                  <p:tgtEl>
                                                    <p:sldTgt/>
                                                  </p:tgtEl>
                                                </p:cond>
                                              </p:endCondLst>
                                            </p:cTn>
                                            <p:tgtEl>
                                              <p:sndTgt r:embed="rId33" name="click.wav"/>
                                            </p:tgtEl>
                                          </p:cMediaNode>
                                        </p:audio>
                                      </p:subTnLst>
                                    </p:cTn>
                                  </p:par>
                                  <p:par>
                                    <p:cTn id="157" presetID="16" presetClass="exit" presetSubtype="21" fill="hold" nodeType="withEffect">
                                      <p:stCondLst>
                                        <p:cond delay="0"/>
                                      </p:stCondLst>
                                      <p:childTnLst>
                                        <p:animEffect transition="out" filter="barn(inVertical)">
                                          <p:cBhvr>
                                            <p:cTn id="158" dur="500"/>
                                            <p:tgtEl>
                                              <p:spTgt spid="36"/>
                                            </p:tgtEl>
                                          </p:cBhvr>
                                        </p:animEffect>
                                        <p:set>
                                          <p:cBhvr>
                                            <p:cTn id="159"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60" restart="whenNotActive" fill="hold" evtFilter="cancelBubble" nodeType="interactiveSeq">
                    <p:stCondLst>
                      <p:cond evt="onClick" delay="0">
                        <p:tgtEl>
                          <p:spTgt spid="38"/>
                        </p:tgtEl>
                      </p:cond>
                    </p:stCondLst>
                    <p:endSync evt="end" delay="0">
                      <p:rtn val="all"/>
                    </p:endSync>
                    <p:childTnLst>
                      <p:par>
                        <p:cTn id="161" fill="hold">
                          <p:stCondLst>
                            <p:cond delay="0"/>
                          </p:stCondLst>
                          <p:childTnLst>
                            <p:par>
                              <p:cTn id="162" fill="hold">
                                <p:stCondLst>
                                  <p:cond delay="0"/>
                                </p:stCondLst>
                                <p:childTnLst>
                                  <p:par>
                                    <p:cTn id="163" presetID="16" presetClass="entr" presetSubtype="21" fill="hold" nodeType="clickEffect">
                                      <p:stCondLst>
                                        <p:cond delay="0"/>
                                      </p:stCondLst>
                                      <p:childTnLst>
                                        <p:set>
                                          <p:cBhvr>
                                            <p:cTn id="164" dur="1" fill="hold">
                                              <p:stCondLst>
                                                <p:cond delay="0"/>
                                              </p:stCondLst>
                                            </p:cTn>
                                            <p:tgtEl>
                                              <p:spTgt spid="37"/>
                                            </p:tgtEl>
                                            <p:attrNameLst>
                                              <p:attrName>style.visibility</p:attrName>
                                            </p:attrNameLst>
                                          </p:cBhvr>
                                          <p:to>
                                            <p:strVal val="visible"/>
                                          </p:to>
                                        </p:set>
                                        <p:animEffect transition="in" filter="barn(inVertical)">
                                          <p:cBhvr>
                                            <p:cTn id="165" dur="500"/>
                                            <p:tgtEl>
                                              <p:spTgt spid="37"/>
                                            </p:tgtEl>
                                          </p:cBhvr>
                                        </p:animEffect>
                                      </p:childTnLst>
                                      <p:subTnLst>
                                        <p:audio>
                                          <p:cMediaNode>
                                            <p:cTn display="0" masterRel="sameClick">
                                              <p:stCondLst>
                                                <p:cond evt="begin" delay="0">
                                                  <p:tn val="163"/>
                                                </p:cond>
                                              </p:stCondLst>
                                              <p:endCondLst>
                                                <p:cond evt="onStopAudio" delay="0">
                                                  <p:tgtEl>
                                                    <p:sldTgt/>
                                                  </p:tgtEl>
                                                </p:cond>
                                              </p:endCondLst>
                                            </p:cTn>
                                            <p:tgtEl>
                                              <p:sndTgt r:embed="rId33" name="click.wav"/>
                                            </p:tgtEl>
                                          </p:cMediaNode>
                                        </p:audio>
                                      </p:subTnLst>
                                    </p:cTn>
                                  </p:par>
                                  <p:par>
                                    <p:cTn id="166" presetID="16" presetClass="exit" presetSubtype="21" fill="hold" nodeType="withEffect">
                                      <p:stCondLst>
                                        <p:cond delay="0"/>
                                      </p:stCondLst>
                                      <p:childTnLst>
                                        <p:animEffect transition="out" filter="barn(inVertical)">
                                          <p:cBhvr>
                                            <p:cTn id="167" dur="500"/>
                                            <p:tgtEl>
                                              <p:spTgt spid="38"/>
                                            </p:tgtEl>
                                          </p:cBhvr>
                                        </p:animEffect>
                                        <p:set>
                                          <p:cBhvr>
                                            <p:cTn id="168"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69" restart="whenNotActive" fill="hold" evtFilter="cancelBubble" nodeType="interactiveSeq">
                    <p:stCondLst>
                      <p:cond evt="onClick" delay="0">
                        <p:tgtEl>
                          <p:spTgt spid="40"/>
                        </p:tgtEl>
                      </p:cond>
                    </p:stCondLst>
                    <p:endSync evt="end" delay="0">
                      <p:rtn val="all"/>
                    </p:endSync>
                    <p:childTnLst>
                      <p:par>
                        <p:cTn id="170" fill="hold">
                          <p:stCondLst>
                            <p:cond delay="0"/>
                          </p:stCondLst>
                          <p:childTnLst>
                            <p:par>
                              <p:cTn id="171" fill="hold">
                                <p:stCondLst>
                                  <p:cond delay="0"/>
                                </p:stCondLst>
                                <p:childTnLst>
                                  <p:par>
                                    <p:cTn id="172" presetID="16" presetClass="entr" presetSubtype="21" fill="hold" nodeType="clickEffect">
                                      <p:stCondLst>
                                        <p:cond delay="0"/>
                                      </p:stCondLst>
                                      <p:childTnLst>
                                        <p:set>
                                          <p:cBhvr>
                                            <p:cTn id="173" dur="1" fill="hold">
                                              <p:stCondLst>
                                                <p:cond delay="0"/>
                                              </p:stCondLst>
                                            </p:cTn>
                                            <p:tgtEl>
                                              <p:spTgt spid="39"/>
                                            </p:tgtEl>
                                            <p:attrNameLst>
                                              <p:attrName>style.visibility</p:attrName>
                                            </p:attrNameLst>
                                          </p:cBhvr>
                                          <p:to>
                                            <p:strVal val="visible"/>
                                          </p:to>
                                        </p:set>
                                        <p:animEffect transition="in" filter="barn(inVertical)">
                                          <p:cBhvr>
                                            <p:cTn id="174" dur="500"/>
                                            <p:tgtEl>
                                              <p:spTgt spid="39"/>
                                            </p:tgtEl>
                                          </p:cBhvr>
                                        </p:animEffect>
                                      </p:childTnLst>
                                      <p:subTnLst>
                                        <p:audio>
                                          <p:cMediaNode>
                                            <p:cTn display="0" masterRel="sameClick">
                                              <p:stCondLst>
                                                <p:cond evt="begin" delay="0">
                                                  <p:tn val="172"/>
                                                </p:cond>
                                              </p:stCondLst>
                                              <p:endCondLst>
                                                <p:cond evt="onStopAudio" delay="0">
                                                  <p:tgtEl>
                                                    <p:sldTgt/>
                                                  </p:tgtEl>
                                                </p:cond>
                                              </p:endCondLst>
                                            </p:cTn>
                                            <p:tgtEl>
                                              <p:sndTgt r:embed="rId33" name="click.wav"/>
                                            </p:tgtEl>
                                          </p:cMediaNode>
                                        </p:audio>
                                      </p:subTnLst>
                                    </p:cTn>
                                  </p:par>
                                  <p:par>
                                    <p:cTn id="175" presetID="16" presetClass="exit" presetSubtype="21" fill="hold" nodeType="withEffect">
                                      <p:stCondLst>
                                        <p:cond delay="0"/>
                                      </p:stCondLst>
                                      <p:childTnLst>
                                        <p:animEffect transition="out" filter="barn(inVertical)">
                                          <p:cBhvr>
                                            <p:cTn id="176" dur="500"/>
                                            <p:tgtEl>
                                              <p:spTgt spid="40"/>
                                            </p:tgtEl>
                                          </p:cBhvr>
                                        </p:animEffect>
                                        <p:set>
                                          <p:cBhvr>
                                            <p:cTn id="177"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78" restart="whenNotActive" fill="hold" evtFilter="cancelBubble" nodeType="interactiveSeq">
                    <p:stCondLst>
                      <p:cond evt="onClick" delay="0">
                        <p:tgtEl>
                          <p:spTgt spid="42"/>
                        </p:tgtEl>
                      </p:cond>
                    </p:stCondLst>
                    <p:endSync evt="end" delay="0">
                      <p:rtn val="all"/>
                    </p:endSync>
                    <p:childTnLst>
                      <p:par>
                        <p:cTn id="179" fill="hold">
                          <p:stCondLst>
                            <p:cond delay="0"/>
                          </p:stCondLst>
                          <p:childTnLst>
                            <p:par>
                              <p:cTn id="180" fill="hold">
                                <p:stCondLst>
                                  <p:cond delay="0"/>
                                </p:stCondLst>
                                <p:childTnLst>
                                  <p:par>
                                    <p:cTn id="181" presetID="16" presetClass="entr" presetSubtype="21" fill="hold" nodeType="clickEffect">
                                      <p:stCondLst>
                                        <p:cond delay="0"/>
                                      </p:stCondLst>
                                      <p:childTnLst>
                                        <p:set>
                                          <p:cBhvr>
                                            <p:cTn id="182" dur="1" fill="hold">
                                              <p:stCondLst>
                                                <p:cond delay="0"/>
                                              </p:stCondLst>
                                            </p:cTn>
                                            <p:tgtEl>
                                              <p:spTgt spid="41"/>
                                            </p:tgtEl>
                                            <p:attrNameLst>
                                              <p:attrName>style.visibility</p:attrName>
                                            </p:attrNameLst>
                                          </p:cBhvr>
                                          <p:to>
                                            <p:strVal val="visible"/>
                                          </p:to>
                                        </p:set>
                                        <p:animEffect transition="in" filter="barn(inVertical)">
                                          <p:cBhvr>
                                            <p:cTn id="183" dur="500"/>
                                            <p:tgtEl>
                                              <p:spTgt spid="41"/>
                                            </p:tgtEl>
                                          </p:cBhvr>
                                        </p:animEffect>
                                      </p:childTnLst>
                                      <p:subTnLst>
                                        <p:audio>
                                          <p:cMediaNode>
                                            <p:cTn display="0" masterRel="sameClick">
                                              <p:stCondLst>
                                                <p:cond evt="begin" delay="0">
                                                  <p:tn val="181"/>
                                                </p:cond>
                                              </p:stCondLst>
                                              <p:endCondLst>
                                                <p:cond evt="onStopAudio" delay="0">
                                                  <p:tgtEl>
                                                    <p:sldTgt/>
                                                  </p:tgtEl>
                                                </p:cond>
                                              </p:endCondLst>
                                            </p:cTn>
                                            <p:tgtEl>
                                              <p:sndTgt r:embed="rId33" name="click.wav"/>
                                            </p:tgtEl>
                                          </p:cMediaNode>
                                        </p:audio>
                                      </p:subTnLst>
                                    </p:cTn>
                                  </p:par>
                                  <p:par>
                                    <p:cTn id="184" presetID="16" presetClass="exit" presetSubtype="21" fill="hold" nodeType="withEffect">
                                      <p:stCondLst>
                                        <p:cond delay="0"/>
                                      </p:stCondLst>
                                      <p:childTnLst>
                                        <p:animEffect transition="out" filter="barn(inVertical)">
                                          <p:cBhvr>
                                            <p:cTn id="185" dur="500"/>
                                            <p:tgtEl>
                                              <p:spTgt spid="42"/>
                                            </p:tgtEl>
                                          </p:cBhvr>
                                        </p:animEffect>
                                        <p:set>
                                          <p:cBhvr>
                                            <p:cTn id="186"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childTnLst>
            </p:cTn>
          </p:par>
        </p:tnLst>
        <p:bldLst>
          <p:bldP spid="2" grpId="0"/>
          <p:bldP spid="3" grpId="0"/>
          <p:bldP spid="18" grpId="0"/>
          <p:bldP spid="19" grpId="0"/>
          <p:bldP spid="20" grpId="0"/>
          <p:bldP spid="21" grpId="0"/>
          <p:bldP spid="28" grpId="0"/>
          <p:bldP spid="29" grpId="0"/>
          <p:bldP spid="30" grpId="0"/>
          <p:bldP spid="31" grpId="0"/>
          <p:bldP spid="3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16" presetClass="entr" presetSubtype="37"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outVertical)">
                                          <p:cBhvr>
                                            <p:cTn id="15" dur="500"/>
                                            <p:tgtEl>
                                              <p:spTgt spid="8"/>
                                            </p:tgtEl>
                                          </p:cBhvr>
                                        </p:animEffect>
                                      </p:childTnLst>
                                    </p:cTn>
                                  </p:par>
                                  <p:par>
                                    <p:cTn id="16" presetID="16" presetClass="entr" presetSubtype="37"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outVertical)">
                                          <p:cBhvr>
                                            <p:cTn id="18" dur="500"/>
                                            <p:tgtEl>
                                              <p:spTgt spid="9"/>
                                            </p:tgtEl>
                                          </p:cBhvr>
                                        </p:animEffect>
                                      </p:childTnLst>
                                    </p:cTn>
                                  </p:par>
                                  <p:par>
                                    <p:cTn id="19" presetID="16" presetClass="entr" presetSubtype="37"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outVertical)">
                                          <p:cBhvr>
                                            <p:cTn id="21" dur="500"/>
                                            <p:tgtEl>
                                              <p:spTgt spid="14"/>
                                            </p:tgtEl>
                                          </p:cBhvr>
                                        </p:animEffect>
                                      </p:childTnLst>
                                    </p:cTn>
                                  </p:par>
                                  <p:par>
                                    <p:cTn id="22" presetID="2" presetClass="entr" presetSubtype="1"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0-#ppt_h/2"/>
                                              </p:val>
                                            </p:tav>
                                            <p:tav tm="100000">
                                              <p:val>
                                                <p:strVal val="#ppt_y"/>
                                              </p:val>
                                            </p:tav>
                                          </p:tavLst>
                                        </p:anim>
                                      </p:childTnLst>
                                    </p:cTn>
                                  </p:par>
                                  <p:par>
                                    <p:cTn id="26" presetID="2" presetClass="entr" presetSubtype="1"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ppt_x"/>
                                              </p:val>
                                            </p:tav>
                                            <p:tav tm="100000">
                                              <p:val>
                                                <p:strVal val="#ppt_x"/>
                                              </p:val>
                                            </p:tav>
                                          </p:tavLst>
                                        </p:anim>
                                        <p:anim calcmode="lin" valueType="num">
                                          <p:cBhvr additive="base">
                                            <p:cTn id="29" dur="500" fill="hold"/>
                                            <p:tgtEl>
                                              <p:spTgt spid="19"/>
                                            </p:tgtEl>
                                            <p:attrNameLst>
                                              <p:attrName>ppt_y</p:attrName>
                                            </p:attrNameLst>
                                          </p:cBhvr>
                                          <p:tavLst>
                                            <p:tav tm="0">
                                              <p:val>
                                                <p:strVal val="0-#ppt_h/2"/>
                                              </p:val>
                                            </p:tav>
                                            <p:tav tm="100000">
                                              <p:val>
                                                <p:strVal val="#ppt_y"/>
                                              </p:val>
                                            </p:tav>
                                          </p:tavLst>
                                        </p:anim>
                                      </p:childTnLst>
                                    </p:cTn>
                                  </p:par>
                                  <p:par>
                                    <p:cTn id="30" presetID="2" presetClass="entr" presetSubtype="1"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additive="base">
                                            <p:cTn id="32" dur="500" fill="hold"/>
                                            <p:tgtEl>
                                              <p:spTgt spid="20"/>
                                            </p:tgtEl>
                                            <p:attrNameLst>
                                              <p:attrName>ppt_x</p:attrName>
                                            </p:attrNameLst>
                                          </p:cBhvr>
                                          <p:tavLst>
                                            <p:tav tm="0">
                                              <p:val>
                                                <p:strVal val="#ppt_x"/>
                                              </p:val>
                                            </p:tav>
                                            <p:tav tm="100000">
                                              <p:val>
                                                <p:strVal val="#ppt_x"/>
                                              </p:val>
                                            </p:tav>
                                          </p:tavLst>
                                        </p:anim>
                                        <p:anim calcmode="lin" valueType="num">
                                          <p:cBhvr additive="base">
                                            <p:cTn id="33" dur="500" fill="hold"/>
                                            <p:tgtEl>
                                              <p:spTgt spid="20"/>
                                            </p:tgtEl>
                                            <p:attrNameLst>
                                              <p:attrName>ppt_y</p:attrName>
                                            </p:attrNameLst>
                                          </p:cBhvr>
                                          <p:tavLst>
                                            <p:tav tm="0">
                                              <p:val>
                                                <p:strVal val="0-#ppt_h/2"/>
                                              </p:val>
                                            </p:tav>
                                            <p:tav tm="100000">
                                              <p:val>
                                                <p:strVal val="#ppt_y"/>
                                              </p:val>
                                            </p:tav>
                                          </p:tavLst>
                                        </p:anim>
                                      </p:childTnLst>
                                    </p:cTn>
                                  </p:par>
                                  <p:par>
                                    <p:cTn id="34" presetID="2" presetClass="entr" presetSubtype="1"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500" fill="hold"/>
                                            <p:tgtEl>
                                              <p:spTgt spid="21"/>
                                            </p:tgtEl>
                                            <p:attrNameLst>
                                              <p:attrName>ppt_x</p:attrName>
                                            </p:attrNameLst>
                                          </p:cBhvr>
                                          <p:tavLst>
                                            <p:tav tm="0">
                                              <p:val>
                                                <p:strVal val="#ppt_x"/>
                                              </p:val>
                                            </p:tav>
                                            <p:tav tm="100000">
                                              <p:val>
                                                <p:strVal val="#ppt_x"/>
                                              </p:val>
                                            </p:tav>
                                          </p:tavLst>
                                        </p:anim>
                                        <p:anim calcmode="lin" valueType="num">
                                          <p:cBhvr additive="base">
                                            <p:cTn id="37" dur="500" fill="hold"/>
                                            <p:tgtEl>
                                              <p:spTgt spid="21"/>
                                            </p:tgtEl>
                                            <p:attrNameLst>
                                              <p:attrName>ppt_y</p:attrName>
                                            </p:attrNameLst>
                                          </p:cBhvr>
                                          <p:tavLst>
                                            <p:tav tm="0">
                                              <p:val>
                                                <p:strVal val="0-#ppt_h/2"/>
                                              </p:val>
                                            </p:tav>
                                            <p:tav tm="100000">
                                              <p:val>
                                                <p:strVal val="#ppt_y"/>
                                              </p:val>
                                            </p:tav>
                                          </p:tavLst>
                                        </p:anim>
                                      </p:childTnLst>
                                    </p:cTn>
                                  </p:par>
                                  <p:par>
                                    <p:cTn id="38" presetID="16" presetClass="entr" presetSubtype="37"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barn(outVertical)">
                                          <p:cBhvr>
                                            <p:cTn id="40" dur="500"/>
                                            <p:tgtEl>
                                              <p:spTgt spid="23"/>
                                            </p:tgtEl>
                                          </p:cBhvr>
                                        </p:animEffect>
                                      </p:childTnLst>
                                    </p:cTn>
                                  </p:par>
                                  <p:par>
                                    <p:cTn id="41" presetID="16" presetClass="entr" presetSubtype="37"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barn(outVertical)">
                                          <p:cBhvr>
                                            <p:cTn id="43" dur="500"/>
                                            <p:tgtEl>
                                              <p:spTgt spid="24"/>
                                            </p:tgtEl>
                                          </p:cBhvr>
                                        </p:animEffect>
                                      </p:childTnLst>
                                    </p:cTn>
                                  </p:par>
                                  <p:par>
                                    <p:cTn id="44" presetID="16" presetClass="entr" presetSubtype="37" fill="hold"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barn(outVertical)">
                                          <p:cBhvr>
                                            <p:cTn id="46" dur="500"/>
                                            <p:tgtEl>
                                              <p:spTgt spid="25"/>
                                            </p:tgtEl>
                                          </p:cBhvr>
                                        </p:animEffect>
                                      </p:childTnLst>
                                    </p:cTn>
                                  </p:par>
                                  <p:par>
                                    <p:cTn id="47" presetID="16" presetClass="entr" presetSubtype="37"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barn(outVertical)">
                                          <p:cBhvr>
                                            <p:cTn id="49" dur="500"/>
                                            <p:tgtEl>
                                              <p:spTgt spid="26"/>
                                            </p:tgtEl>
                                          </p:cBhvr>
                                        </p:animEffect>
                                      </p:childTnLst>
                                    </p:cTn>
                                  </p:par>
                                  <p:par>
                                    <p:cTn id="50" presetID="16" presetClass="entr" presetSubtype="37" fill="hold"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barn(outVertical)">
                                          <p:cBhvr>
                                            <p:cTn id="52" dur="500"/>
                                            <p:tgtEl>
                                              <p:spTgt spid="27"/>
                                            </p:tgtEl>
                                          </p:cBhvr>
                                        </p:animEffect>
                                      </p:childTnLst>
                                    </p:cTn>
                                  </p:par>
                                  <p:par>
                                    <p:cTn id="53" presetID="2" presetClass="entr" presetSubtype="1"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anim calcmode="lin" valueType="num">
                                          <p:cBhvr additive="base">
                                            <p:cTn id="55" dur="500" fill="hold"/>
                                            <p:tgtEl>
                                              <p:spTgt spid="28"/>
                                            </p:tgtEl>
                                            <p:attrNameLst>
                                              <p:attrName>ppt_x</p:attrName>
                                            </p:attrNameLst>
                                          </p:cBhvr>
                                          <p:tavLst>
                                            <p:tav tm="0">
                                              <p:val>
                                                <p:strVal val="#ppt_x"/>
                                              </p:val>
                                            </p:tav>
                                            <p:tav tm="100000">
                                              <p:val>
                                                <p:strVal val="#ppt_x"/>
                                              </p:val>
                                            </p:tav>
                                          </p:tavLst>
                                        </p:anim>
                                        <p:anim calcmode="lin" valueType="num">
                                          <p:cBhvr additive="base">
                                            <p:cTn id="56" dur="500" fill="hold"/>
                                            <p:tgtEl>
                                              <p:spTgt spid="28"/>
                                            </p:tgtEl>
                                            <p:attrNameLst>
                                              <p:attrName>ppt_y</p:attrName>
                                            </p:attrNameLst>
                                          </p:cBhvr>
                                          <p:tavLst>
                                            <p:tav tm="0">
                                              <p:val>
                                                <p:strVal val="0-#ppt_h/2"/>
                                              </p:val>
                                            </p:tav>
                                            <p:tav tm="100000">
                                              <p:val>
                                                <p:strVal val="#ppt_y"/>
                                              </p:val>
                                            </p:tav>
                                          </p:tavLst>
                                        </p:anim>
                                      </p:childTnLst>
                                    </p:cTn>
                                  </p:par>
                                  <p:par>
                                    <p:cTn id="57" presetID="2" presetClass="entr" presetSubtype="1"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anim calcmode="lin" valueType="num">
                                          <p:cBhvr additive="base">
                                            <p:cTn id="59" dur="500" fill="hold"/>
                                            <p:tgtEl>
                                              <p:spTgt spid="29"/>
                                            </p:tgtEl>
                                            <p:attrNameLst>
                                              <p:attrName>ppt_x</p:attrName>
                                            </p:attrNameLst>
                                          </p:cBhvr>
                                          <p:tavLst>
                                            <p:tav tm="0">
                                              <p:val>
                                                <p:strVal val="#ppt_x"/>
                                              </p:val>
                                            </p:tav>
                                            <p:tav tm="100000">
                                              <p:val>
                                                <p:strVal val="#ppt_x"/>
                                              </p:val>
                                            </p:tav>
                                          </p:tavLst>
                                        </p:anim>
                                        <p:anim calcmode="lin" valueType="num">
                                          <p:cBhvr additive="base">
                                            <p:cTn id="60" dur="500" fill="hold"/>
                                            <p:tgtEl>
                                              <p:spTgt spid="29"/>
                                            </p:tgtEl>
                                            <p:attrNameLst>
                                              <p:attrName>ppt_y</p:attrName>
                                            </p:attrNameLst>
                                          </p:cBhvr>
                                          <p:tavLst>
                                            <p:tav tm="0">
                                              <p:val>
                                                <p:strVal val="0-#ppt_h/2"/>
                                              </p:val>
                                            </p:tav>
                                            <p:tav tm="100000">
                                              <p:val>
                                                <p:strVal val="#ppt_y"/>
                                              </p:val>
                                            </p:tav>
                                          </p:tavLst>
                                        </p:anim>
                                      </p:childTnLst>
                                    </p:cTn>
                                  </p:par>
                                  <p:par>
                                    <p:cTn id="61" presetID="2" presetClass="entr" presetSubtype="1"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anim calcmode="lin" valueType="num">
                                          <p:cBhvr additive="base">
                                            <p:cTn id="63" dur="500" fill="hold"/>
                                            <p:tgtEl>
                                              <p:spTgt spid="30"/>
                                            </p:tgtEl>
                                            <p:attrNameLst>
                                              <p:attrName>ppt_x</p:attrName>
                                            </p:attrNameLst>
                                          </p:cBhvr>
                                          <p:tavLst>
                                            <p:tav tm="0">
                                              <p:val>
                                                <p:strVal val="#ppt_x"/>
                                              </p:val>
                                            </p:tav>
                                            <p:tav tm="100000">
                                              <p:val>
                                                <p:strVal val="#ppt_x"/>
                                              </p:val>
                                            </p:tav>
                                          </p:tavLst>
                                        </p:anim>
                                        <p:anim calcmode="lin" valueType="num">
                                          <p:cBhvr additive="base">
                                            <p:cTn id="64" dur="500" fill="hold"/>
                                            <p:tgtEl>
                                              <p:spTgt spid="30"/>
                                            </p:tgtEl>
                                            <p:attrNameLst>
                                              <p:attrName>ppt_y</p:attrName>
                                            </p:attrNameLst>
                                          </p:cBhvr>
                                          <p:tavLst>
                                            <p:tav tm="0">
                                              <p:val>
                                                <p:strVal val="0-#ppt_h/2"/>
                                              </p:val>
                                            </p:tav>
                                            <p:tav tm="100000">
                                              <p:val>
                                                <p:strVal val="#ppt_y"/>
                                              </p:val>
                                            </p:tav>
                                          </p:tavLst>
                                        </p:anim>
                                      </p:childTnLst>
                                    </p:cTn>
                                  </p:par>
                                  <p:par>
                                    <p:cTn id="65" presetID="2" presetClass="entr" presetSubtype="1" fill="hold" grpId="0" nodeType="withEffect">
                                      <p:stCondLst>
                                        <p:cond delay="0"/>
                                      </p:stCondLst>
                                      <p:childTnLst>
                                        <p:set>
                                          <p:cBhvr>
                                            <p:cTn id="66" dur="1" fill="hold">
                                              <p:stCondLst>
                                                <p:cond delay="0"/>
                                              </p:stCondLst>
                                            </p:cTn>
                                            <p:tgtEl>
                                              <p:spTgt spid="31"/>
                                            </p:tgtEl>
                                            <p:attrNameLst>
                                              <p:attrName>style.visibility</p:attrName>
                                            </p:attrNameLst>
                                          </p:cBhvr>
                                          <p:to>
                                            <p:strVal val="visible"/>
                                          </p:to>
                                        </p:set>
                                        <p:anim calcmode="lin" valueType="num">
                                          <p:cBhvr additive="base">
                                            <p:cTn id="67" dur="500" fill="hold"/>
                                            <p:tgtEl>
                                              <p:spTgt spid="31"/>
                                            </p:tgtEl>
                                            <p:attrNameLst>
                                              <p:attrName>ppt_x</p:attrName>
                                            </p:attrNameLst>
                                          </p:cBhvr>
                                          <p:tavLst>
                                            <p:tav tm="0">
                                              <p:val>
                                                <p:strVal val="#ppt_x"/>
                                              </p:val>
                                            </p:tav>
                                            <p:tav tm="100000">
                                              <p:val>
                                                <p:strVal val="#ppt_x"/>
                                              </p:val>
                                            </p:tav>
                                          </p:tavLst>
                                        </p:anim>
                                        <p:anim calcmode="lin" valueType="num">
                                          <p:cBhvr additive="base">
                                            <p:cTn id="68" dur="500" fill="hold"/>
                                            <p:tgtEl>
                                              <p:spTgt spid="31"/>
                                            </p:tgtEl>
                                            <p:attrNameLst>
                                              <p:attrName>ppt_y</p:attrName>
                                            </p:attrNameLst>
                                          </p:cBhvr>
                                          <p:tavLst>
                                            <p:tav tm="0">
                                              <p:val>
                                                <p:strVal val="0-#ppt_h/2"/>
                                              </p:val>
                                            </p:tav>
                                            <p:tav tm="100000">
                                              <p:val>
                                                <p:strVal val="#ppt_y"/>
                                              </p:val>
                                            </p:tav>
                                          </p:tavLst>
                                        </p:anim>
                                      </p:childTnLst>
                                    </p:cTn>
                                  </p:par>
                                  <p:par>
                                    <p:cTn id="69" presetID="2" presetClass="entr" presetSubtype="1" fill="hold" grpId="0" nodeType="withEffect">
                                      <p:stCondLst>
                                        <p:cond delay="0"/>
                                      </p:stCondLst>
                                      <p:childTnLst>
                                        <p:set>
                                          <p:cBhvr>
                                            <p:cTn id="70" dur="1" fill="hold">
                                              <p:stCondLst>
                                                <p:cond delay="0"/>
                                              </p:stCondLst>
                                            </p:cTn>
                                            <p:tgtEl>
                                              <p:spTgt spid="32"/>
                                            </p:tgtEl>
                                            <p:attrNameLst>
                                              <p:attrName>style.visibility</p:attrName>
                                            </p:attrNameLst>
                                          </p:cBhvr>
                                          <p:to>
                                            <p:strVal val="visible"/>
                                          </p:to>
                                        </p:set>
                                        <p:anim calcmode="lin" valueType="num">
                                          <p:cBhvr additive="base">
                                            <p:cTn id="71" dur="500" fill="hold"/>
                                            <p:tgtEl>
                                              <p:spTgt spid="32"/>
                                            </p:tgtEl>
                                            <p:attrNameLst>
                                              <p:attrName>ppt_x</p:attrName>
                                            </p:attrNameLst>
                                          </p:cBhvr>
                                          <p:tavLst>
                                            <p:tav tm="0">
                                              <p:val>
                                                <p:strVal val="#ppt_x"/>
                                              </p:val>
                                            </p:tav>
                                            <p:tav tm="100000">
                                              <p:val>
                                                <p:strVal val="#ppt_x"/>
                                              </p:val>
                                            </p:tav>
                                          </p:tavLst>
                                        </p:anim>
                                        <p:anim calcmode="lin" valueType="num">
                                          <p:cBhvr additive="base">
                                            <p:cTn id="72" dur="500" fill="hold"/>
                                            <p:tgtEl>
                                              <p:spTgt spid="32"/>
                                            </p:tgtEl>
                                            <p:attrNameLst>
                                              <p:attrName>ppt_y</p:attrName>
                                            </p:attrNameLst>
                                          </p:cBhvr>
                                          <p:tavLst>
                                            <p:tav tm="0">
                                              <p:val>
                                                <p:strVal val="0-#ppt_h/2"/>
                                              </p:val>
                                            </p:tav>
                                            <p:tav tm="100000">
                                              <p:val>
                                                <p:strVal val="#ppt_y"/>
                                              </p:val>
                                            </p:tav>
                                          </p:tavLst>
                                        </p:anim>
                                      </p:childTnLst>
                                    </p:cTn>
                                  </p:par>
                                  <p:par>
                                    <p:cTn id="73" presetID="16" presetClass="entr" presetSubtype="37" fill="hold" nodeType="with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barn(outVertical)">
                                          <p:cBhvr>
                                            <p:cTn id="75" dur="500"/>
                                            <p:tgtEl>
                                              <p:spTgt spid="33"/>
                                            </p:tgtEl>
                                          </p:cBhvr>
                                        </p:animEffect>
                                      </p:childTnLst>
                                    </p:cTn>
                                  </p:par>
                                  <p:par>
                                    <p:cTn id="76" presetID="16" presetClass="entr" presetSubtype="37" fill="hold" nodeType="with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barn(outVertical)">
                                          <p:cBhvr>
                                            <p:cTn id="78" dur="500"/>
                                            <p:tgtEl>
                                              <p:spTgt spid="34"/>
                                            </p:tgtEl>
                                          </p:cBhvr>
                                        </p:animEffect>
                                      </p:childTnLst>
                                    </p:cTn>
                                  </p:par>
                                  <p:par>
                                    <p:cTn id="79" presetID="16" presetClass="entr" presetSubtype="37" fill="hold" nodeType="withEffect">
                                      <p:stCondLst>
                                        <p:cond delay="0"/>
                                      </p:stCondLst>
                                      <p:childTnLst>
                                        <p:set>
                                          <p:cBhvr>
                                            <p:cTn id="80" dur="1" fill="hold">
                                              <p:stCondLst>
                                                <p:cond delay="0"/>
                                              </p:stCondLst>
                                            </p:cTn>
                                            <p:tgtEl>
                                              <p:spTgt spid="35"/>
                                            </p:tgtEl>
                                            <p:attrNameLst>
                                              <p:attrName>style.visibility</p:attrName>
                                            </p:attrNameLst>
                                          </p:cBhvr>
                                          <p:to>
                                            <p:strVal val="visible"/>
                                          </p:to>
                                        </p:set>
                                        <p:animEffect transition="in" filter="barn(outVertical)">
                                          <p:cBhvr>
                                            <p:cTn id="81" dur="500"/>
                                            <p:tgtEl>
                                              <p:spTgt spid="35"/>
                                            </p:tgtEl>
                                          </p:cBhvr>
                                        </p:animEffect>
                                      </p:childTnLst>
                                    </p:cTn>
                                  </p:par>
                                  <p:par>
                                    <p:cTn id="82" presetID="16" presetClass="entr" presetSubtype="37" fill="hold" nodeType="withEffect">
                                      <p:stCondLst>
                                        <p:cond delay="0"/>
                                      </p:stCondLst>
                                      <p:childTnLst>
                                        <p:set>
                                          <p:cBhvr>
                                            <p:cTn id="83" dur="1" fill="hold">
                                              <p:stCondLst>
                                                <p:cond delay="0"/>
                                              </p:stCondLst>
                                            </p:cTn>
                                            <p:tgtEl>
                                              <p:spTgt spid="36"/>
                                            </p:tgtEl>
                                            <p:attrNameLst>
                                              <p:attrName>style.visibility</p:attrName>
                                            </p:attrNameLst>
                                          </p:cBhvr>
                                          <p:to>
                                            <p:strVal val="visible"/>
                                          </p:to>
                                        </p:set>
                                        <p:animEffect transition="in" filter="barn(outVertical)">
                                          <p:cBhvr>
                                            <p:cTn id="84" dur="500"/>
                                            <p:tgtEl>
                                              <p:spTgt spid="36"/>
                                            </p:tgtEl>
                                          </p:cBhvr>
                                        </p:animEffect>
                                      </p:childTnLst>
                                    </p:cTn>
                                  </p:par>
                                  <p:par>
                                    <p:cTn id="85" presetID="16" presetClass="entr" presetSubtype="37" fill="hold" nodeType="withEffect">
                                      <p:stCondLst>
                                        <p:cond delay="0"/>
                                      </p:stCondLst>
                                      <p:childTnLst>
                                        <p:set>
                                          <p:cBhvr>
                                            <p:cTn id="86" dur="1" fill="hold">
                                              <p:stCondLst>
                                                <p:cond delay="0"/>
                                              </p:stCondLst>
                                            </p:cTn>
                                            <p:tgtEl>
                                              <p:spTgt spid="37"/>
                                            </p:tgtEl>
                                            <p:attrNameLst>
                                              <p:attrName>style.visibility</p:attrName>
                                            </p:attrNameLst>
                                          </p:cBhvr>
                                          <p:to>
                                            <p:strVal val="visible"/>
                                          </p:to>
                                        </p:set>
                                        <p:animEffect transition="in" filter="barn(outVertical)">
                                          <p:cBhvr>
                                            <p:cTn id="87" dur="500"/>
                                            <p:tgtEl>
                                              <p:spTgt spid="37"/>
                                            </p:tgtEl>
                                          </p:cBhvr>
                                        </p:animEffect>
                                      </p:childTnLst>
                                    </p:cTn>
                                  </p:par>
                                  <p:par>
                                    <p:cTn id="88" presetID="16" presetClass="entr" presetSubtype="37" fill="hold" nodeType="withEffect">
                                      <p:stCondLst>
                                        <p:cond delay="0"/>
                                      </p:stCondLst>
                                      <p:childTnLst>
                                        <p:set>
                                          <p:cBhvr>
                                            <p:cTn id="89" dur="1" fill="hold">
                                              <p:stCondLst>
                                                <p:cond delay="0"/>
                                              </p:stCondLst>
                                            </p:cTn>
                                            <p:tgtEl>
                                              <p:spTgt spid="38"/>
                                            </p:tgtEl>
                                            <p:attrNameLst>
                                              <p:attrName>style.visibility</p:attrName>
                                            </p:attrNameLst>
                                          </p:cBhvr>
                                          <p:to>
                                            <p:strVal val="visible"/>
                                          </p:to>
                                        </p:set>
                                        <p:animEffect transition="in" filter="barn(outVertical)">
                                          <p:cBhvr>
                                            <p:cTn id="90" dur="500"/>
                                            <p:tgtEl>
                                              <p:spTgt spid="38"/>
                                            </p:tgtEl>
                                          </p:cBhvr>
                                        </p:animEffect>
                                      </p:childTnLst>
                                    </p:cTn>
                                  </p:par>
                                  <p:par>
                                    <p:cTn id="91" presetID="16" presetClass="entr" presetSubtype="37" fill="hold" nodeType="withEffect">
                                      <p:stCondLst>
                                        <p:cond delay="0"/>
                                      </p:stCondLst>
                                      <p:childTnLst>
                                        <p:set>
                                          <p:cBhvr>
                                            <p:cTn id="92" dur="1" fill="hold">
                                              <p:stCondLst>
                                                <p:cond delay="0"/>
                                              </p:stCondLst>
                                            </p:cTn>
                                            <p:tgtEl>
                                              <p:spTgt spid="40"/>
                                            </p:tgtEl>
                                            <p:attrNameLst>
                                              <p:attrName>style.visibility</p:attrName>
                                            </p:attrNameLst>
                                          </p:cBhvr>
                                          <p:to>
                                            <p:strVal val="visible"/>
                                          </p:to>
                                        </p:set>
                                        <p:animEffect transition="in" filter="barn(outVertical)">
                                          <p:cBhvr>
                                            <p:cTn id="93" dur="500"/>
                                            <p:tgtEl>
                                              <p:spTgt spid="40"/>
                                            </p:tgtEl>
                                          </p:cBhvr>
                                        </p:animEffect>
                                      </p:childTnLst>
                                    </p:cTn>
                                  </p:par>
                                  <p:par>
                                    <p:cTn id="94" presetID="16" presetClass="entr" presetSubtype="37" fill="hold" nodeType="withEffect">
                                      <p:stCondLst>
                                        <p:cond delay="0"/>
                                      </p:stCondLst>
                                      <p:childTnLst>
                                        <p:set>
                                          <p:cBhvr>
                                            <p:cTn id="95" dur="1" fill="hold">
                                              <p:stCondLst>
                                                <p:cond delay="0"/>
                                              </p:stCondLst>
                                            </p:cTn>
                                            <p:tgtEl>
                                              <p:spTgt spid="42"/>
                                            </p:tgtEl>
                                            <p:attrNameLst>
                                              <p:attrName>style.visibility</p:attrName>
                                            </p:attrNameLst>
                                          </p:cBhvr>
                                          <p:to>
                                            <p:strVal val="visible"/>
                                          </p:to>
                                        </p:set>
                                        <p:animEffect transition="in" filter="barn(outVertical)">
                                          <p:cBhvr>
                                            <p:cTn id="9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7" restart="whenNotActive" fill="hold" evtFilter="cancelBubble" nodeType="interactiveSeq">
                    <p:stCondLst>
                      <p:cond evt="onClick" delay="0">
                        <p:tgtEl>
                          <p:spTgt spid="9"/>
                        </p:tgtEl>
                      </p:cond>
                    </p:stCondLst>
                    <p:endSync evt="end" delay="0">
                      <p:rtn val="all"/>
                    </p:endSync>
                    <p:childTnLst>
                      <p:par>
                        <p:cTn id="98" fill="hold">
                          <p:stCondLst>
                            <p:cond delay="0"/>
                          </p:stCondLst>
                          <p:childTnLst>
                            <p:par>
                              <p:cTn id="99" fill="hold">
                                <p:stCondLst>
                                  <p:cond delay="0"/>
                                </p:stCondLst>
                                <p:childTnLst>
                                  <p:par>
                                    <p:cTn id="100" presetID="16" presetClass="entr" presetSubtype="21" fill="hold" nodeType="clickEffect">
                                      <p:stCondLst>
                                        <p:cond delay="0"/>
                                      </p:stCondLst>
                                      <p:childTnLst>
                                        <p:set>
                                          <p:cBhvr>
                                            <p:cTn id="101" dur="1" fill="hold">
                                              <p:stCondLst>
                                                <p:cond delay="0"/>
                                              </p:stCondLst>
                                            </p:cTn>
                                            <p:tgtEl>
                                              <p:spTgt spid="8"/>
                                            </p:tgtEl>
                                            <p:attrNameLst>
                                              <p:attrName>style.visibility</p:attrName>
                                            </p:attrNameLst>
                                          </p:cBhvr>
                                          <p:to>
                                            <p:strVal val="visible"/>
                                          </p:to>
                                        </p:set>
                                        <p:animEffect transition="in" filter="barn(inVertical)">
                                          <p:cBhvr>
                                            <p:cTn id="102" dur="500"/>
                                            <p:tgtEl>
                                              <p:spTgt spid="8"/>
                                            </p:tgtEl>
                                          </p:cBhvr>
                                        </p:animEffect>
                                      </p:childTnLst>
                                      <p:subTnLst>
                                        <p:audio>
                                          <p:cMediaNode>
                                            <p:cTn display="0" masterRel="sameClick">
                                              <p:stCondLst>
                                                <p:cond evt="begin" delay="0">
                                                  <p:tn val="100"/>
                                                </p:cond>
                                              </p:stCondLst>
                                              <p:endCondLst>
                                                <p:cond evt="onStopAudio" delay="0">
                                                  <p:tgtEl>
                                                    <p:sldTgt/>
                                                  </p:tgtEl>
                                                </p:cond>
                                              </p:endCondLst>
                                            </p:cTn>
                                            <p:tgtEl>
                                              <p:sndTgt r:embed="rId36" name="click.wav"/>
                                            </p:tgtEl>
                                          </p:cMediaNode>
                                        </p:audio>
                                      </p:subTnLst>
                                    </p:cTn>
                                  </p:par>
                                  <p:par>
                                    <p:cTn id="103" presetID="16" presetClass="exit" presetSubtype="21" fill="hold" nodeType="withEffect">
                                      <p:stCondLst>
                                        <p:cond delay="0"/>
                                      </p:stCondLst>
                                      <p:childTnLst>
                                        <p:animEffect transition="out" filter="barn(inVertical)">
                                          <p:cBhvr>
                                            <p:cTn id="104" dur="500"/>
                                            <p:tgtEl>
                                              <p:spTgt spid="9"/>
                                            </p:tgtEl>
                                          </p:cBhvr>
                                        </p:animEffect>
                                        <p:set>
                                          <p:cBhvr>
                                            <p:cTn id="105"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06" restart="whenNotActive" fill="hold" evtFilter="cancelBubble" nodeType="interactiveSeq">
                    <p:stCondLst>
                      <p:cond evt="onClick" delay="0">
                        <p:tgtEl>
                          <p:spTgt spid="14"/>
                        </p:tgtEl>
                      </p:cond>
                    </p:stCondLst>
                    <p:endSync evt="end" delay="0">
                      <p:rtn val="all"/>
                    </p:endSync>
                    <p:childTnLst>
                      <p:par>
                        <p:cTn id="107" fill="hold">
                          <p:stCondLst>
                            <p:cond delay="0"/>
                          </p:stCondLst>
                          <p:childTnLst>
                            <p:par>
                              <p:cTn id="108" fill="hold">
                                <p:stCondLst>
                                  <p:cond delay="0"/>
                                </p:stCondLst>
                                <p:childTnLst>
                                  <p:par>
                                    <p:cTn id="109" presetID="16" presetClass="entr" presetSubtype="21" fill="hold" nodeType="clickEffect">
                                      <p:stCondLst>
                                        <p:cond delay="0"/>
                                      </p:stCondLst>
                                      <p:childTnLst>
                                        <p:set>
                                          <p:cBhvr>
                                            <p:cTn id="110" dur="1" fill="hold">
                                              <p:stCondLst>
                                                <p:cond delay="0"/>
                                              </p:stCondLst>
                                            </p:cTn>
                                            <p:tgtEl>
                                              <p:spTgt spid="12"/>
                                            </p:tgtEl>
                                            <p:attrNameLst>
                                              <p:attrName>style.visibility</p:attrName>
                                            </p:attrNameLst>
                                          </p:cBhvr>
                                          <p:to>
                                            <p:strVal val="visible"/>
                                          </p:to>
                                        </p:set>
                                        <p:animEffect transition="in" filter="barn(inVertical)">
                                          <p:cBhvr>
                                            <p:cTn id="111" dur="500"/>
                                            <p:tgtEl>
                                              <p:spTgt spid="12"/>
                                            </p:tgtEl>
                                          </p:cBhvr>
                                        </p:animEffect>
                                      </p:childTnLst>
                                      <p:subTnLst>
                                        <p:audio>
                                          <p:cMediaNode>
                                            <p:cTn display="0" masterRel="sameClick">
                                              <p:stCondLst>
                                                <p:cond evt="begin" delay="0">
                                                  <p:tn val="109"/>
                                                </p:cond>
                                              </p:stCondLst>
                                              <p:endCondLst>
                                                <p:cond evt="onStopAudio" delay="0">
                                                  <p:tgtEl>
                                                    <p:sldTgt/>
                                                  </p:tgtEl>
                                                </p:cond>
                                              </p:endCondLst>
                                            </p:cTn>
                                            <p:tgtEl>
                                              <p:sndTgt r:embed="rId36" name="click.wav"/>
                                            </p:tgtEl>
                                          </p:cMediaNode>
                                        </p:audio>
                                      </p:subTnLst>
                                    </p:cTn>
                                  </p:par>
                                  <p:par>
                                    <p:cTn id="112" presetID="16" presetClass="exit" presetSubtype="21" fill="hold" nodeType="withEffect">
                                      <p:stCondLst>
                                        <p:cond delay="0"/>
                                      </p:stCondLst>
                                      <p:childTnLst>
                                        <p:animEffect transition="out" filter="barn(inVertical)">
                                          <p:cBhvr>
                                            <p:cTn id="113" dur="500"/>
                                            <p:tgtEl>
                                              <p:spTgt spid="14"/>
                                            </p:tgtEl>
                                          </p:cBhvr>
                                        </p:animEffect>
                                        <p:set>
                                          <p:cBhvr>
                                            <p:cTn id="114"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15" restart="whenNotActive" fill="hold" evtFilter="cancelBubble" nodeType="interactiveSeq">
                    <p:stCondLst>
                      <p:cond evt="onClick" delay="0">
                        <p:tgtEl>
                          <p:spTgt spid="23"/>
                        </p:tgtEl>
                      </p:cond>
                    </p:stCondLst>
                    <p:endSync evt="end" delay="0">
                      <p:rtn val="all"/>
                    </p:endSync>
                    <p:childTnLst>
                      <p:par>
                        <p:cTn id="116" fill="hold">
                          <p:stCondLst>
                            <p:cond delay="0"/>
                          </p:stCondLst>
                          <p:childTnLst>
                            <p:par>
                              <p:cTn id="117" fill="hold">
                                <p:stCondLst>
                                  <p:cond delay="0"/>
                                </p:stCondLst>
                                <p:childTnLst>
                                  <p:par>
                                    <p:cTn id="118" presetID="16" presetClass="entr" presetSubtype="21" fill="hold" nodeType="clickEffect">
                                      <p:stCondLst>
                                        <p:cond delay="0"/>
                                      </p:stCondLst>
                                      <p:childTnLst>
                                        <p:set>
                                          <p:cBhvr>
                                            <p:cTn id="119" dur="1" fill="hold">
                                              <p:stCondLst>
                                                <p:cond delay="0"/>
                                              </p:stCondLst>
                                            </p:cTn>
                                            <p:tgtEl>
                                              <p:spTgt spid="22"/>
                                            </p:tgtEl>
                                            <p:attrNameLst>
                                              <p:attrName>style.visibility</p:attrName>
                                            </p:attrNameLst>
                                          </p:cBhvr>
                                          <p:to>
                                            <p:strVal val="visible"/>
                                          </p:to>
                                        </p:set>
                                        <p:animEffect transition="in" filter="barn(inVertical)">
                                          <p:cBhvr>
                                            <p:cTn id="120" dur="500"/>
                                            <p:tgtEl>
                                              <p:spTgt spid="22"/>
                                            </p:tgtEl>
                                          </p:cBhvr>
                                        </p:animEffect>
                                      </p:childTnLst>
                                      <p:subTnLst>
                                        <p:audio>
                                          <p:cMediaNode>
                                            <p:cTn display="0" masterRel="sameClick">
                                              <p:stCondLst>
                                                <p:cond evt="begin" delay="0">
                                                  <p:tn val="118"/>
                                                </p:cond>
                                              </p:stCondLst>
                                              <p:endCondLst>
                                                <p:cond evt="onStopAudio" delay="0">
                                                  <p:tgtEl>
                                                    <p:sldTgt/>
                                                  </p:tgtEl>
                                                </p:cond>
                                              </p:endCondLst>
                                            </p:cTn>
                                            <p:tgtEl>
                                              <p:sndTgt r:embed="rId36" name="click.wav"/>
                                            </p:tgtEl>
                                          </p:cMediaNode>
                                        </p:audio>
                                      </p:subTnLst>
                                    </p:cTn>
                                  </p:par>
                                  <p:par>
                                    <p:cTn id="121" presetID="16" presetClass="exit" presetSubtype="21" fill="hold" nodeType="withEffect">
                                      <p:stCondLst>
                                        <p:cond delay="0"/>
                                      </p:stCondLst>
                                      <p:childTnLst>
                                        <p:animEffect transition="out" filter="barn(inVertical)">
                                          <p:cBhvr>
                                            <p:cTn id="122" dur="500"/>
                                            <p:tgtEl>
                                              <p:spTgt spid="23"/>
                                            </p:tgtEl>
                                          </p:cBhvr>
                                        </p:animEffect>
                                        <p:set>
                                          <p:cBhvr>
                                            <p:cTn id="12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24" restart="whenNotActive" fill="hold" evtFilter="cancelBubble" nodeType="interactiveSeq">
                    <p:stCondLst>
                      <p:cond evt="onClick" delay="0">
                        <p:tgtEl>
                          <p:spTgt spid="25"/>
                        </p:tgtEl>
                      </p:cond>
                    </p:stCondLst>
                    <p:endSync evt="end" delay="0">
                      <p:rtn val="all"/>
                    </p:endSync>
                    <p:childTnLst>
                      <p:par>
                        <p:cTn id="125" fill="hold">
                          <p:stCondLst>
                            <p:cond delay="0"/>
                          </p:stCondLst>
                          <p:childTnLst>
                            <p:par>
                              <p:cTn id="126" fill="hold">
                                <p:stCondLst>
                                  <p:cond delay="0"/>
                                </p:stCondLst>
                                <p:childTnLst>
                                  <p:par>
                                    <p:cTn id="127" presetID="16" presetClass="entr" presetSubtype="21" fill="hold" nodeType="clickEffect">
                                      <p:stCondLst>
                                        <p:cond delay="0"/>
                                      </p:stCondLst>
                                      <p:childTnLst>
                                        <p:set>
                                          <p:cBhvr>
                                            <p:cTn id="128" dur="1" fill="hold">
                                              <p:stCondLst>
                                                <p:cond delay="0"/>
                                              </p:stCondLst>
                                            </p:cTn>
                                            <p:tgtEl>
                                              <p:spTgt spid="24"/>
                                            </p:tgtEl>
                                            <p:attrNameLst>
                                              <p:attrName>style.visibility</p:attrName>
                                            </p:attrNameLst>
                                          </p:cBhvr>
                                          <p:to>
                                            <p:strVal val="visible"/>
                                          </p:to>
                                        </p:set>
                                        <p:animEffect transition="in" filter="barn(inVertical)">
                                          <p:cBhvr>
                                            <p:cTn id="129" dur="500"/>
                                            <p:tgtEl>
                                              <p:spTgt spid="24"/>
                                            </p:tgtEl>
                                          </p:cBhvr>
                                        </p:animEffect>
                                      </p:childTnLst>
                                      <p:subTnLst>
                                        <p:audio>
                                          <p:cMediaNode>
                                            <p:cTn display="0" masterRel="sameClick">
                                              <p:stCondLst>
                                                <p:cond evt="begin" delay="0">
                                                  <p:tn val="127"/>
                                                </p:cond>
                                              </p:stCondLst>
                                              <p:endCondLst>
                                                <p:cond evt="onStopAudio" delay="0">
                                                  <p:tgtEl>
                                                    <p:sldTgt/>
                                                  </p:tgtEl>
                                                </p:cond>
                                              </p:endCondLst>
                                            </p:cTn>
                                            <p:tgtEl>
                                              <p:sndTgt r:embed="rId36" name="click.wav"/>
                                            </p:tgtEl>
                                          </p:cMediaNode>
                                        </p:audio>
                                      </p:subTnLst>
                                    </p:cTn>
                                  </p:par>
                                  <p:par>
                                    <p:cTn id="130" presetID="16" presetClass="exit" presetSubtype="21" fill="hold" nodeType="withEffect">
                                      <p:stCondLst>
                                        <p:cond delay="0"/>
                                      </p:stCondLst>
                                      <p:childTnLst>
                                        <p:animEffect transition="out" filter="barn(inVertical)">
                                          <p:cBhvr>
                                            <p:cTn id="131" dur="500"/>
                                            <p:tgtEl>
                                              <p:spTgt spid="25"/>
                                            </p:tgtEl>
                                          </p:cBhvr>
                                        </p:animEffect>
                                        <p:set>
                                          <p:cBhvr>
                                            <p:cTn id="132"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33" restart="whenNotActive" fill="hold" evtFilter="cancelBubble" nodeType="interactiveSeq">
                    <p:stCondLst>
                      <p:cond evt="onClick" delay="0">
                        <p:tgtEl>
                          <p:spTgt spid="27"/>
                        </p:tgtEl>
                      </p:cond>
                    </p:stCondLst>
                    <p:endSync evt="end" delay="0">
                      <p:rtn val="all"/>
                    </p:endSync>
                    <p:childTnLst>
                      <p:par>
                        <p:cTn id="134" fill="hold">
                          <p:stCondLst>
                            <p:cond delay="0"/>
                          </p:stCondLst>
                          <p:childTnLst>
                            <p:par>
                              <p:cTn id="135" fill="hold">
                                <p:stCondLst>
                                  <p:cond delay="0"/>
                                </p:stCondLst>
                                <p:childTnLst>
                                  <p:par>
                                    <p:cTn id="136" presetID="16" presetClass="entr" presetSubtype="21" fill="hold" nodeType="clickEffect">
                                      <p:stCondLst>
                                        <p:cond delay="0"/>
                                      </p:stCondLst>
                                      <p:childTnLst>
                                        <p:set>
                                          <p:cBhvr>
                                            <p:cTn id="137" dur="1" fill="hold">
                                              <p:stCondLst>
                                                <p:cond delay="0"/>
                                              </p:stCondLst>
                                            </p:cTn>
                                            <p:tgtEl>
                                              <p:spTgt spid="26"/>
                                            </p:tgtEl>
                                            <p:attrNameLst>
                                              <p:attrName>style.visibility</p:attrName>
                                            </p:attrNameLst>
                                          </p:cBhvr>
                                          <p:to>
                                            <p:strVal val="visible"/>
                                          </p:to>
                                        </p:set>
                                        <p:animEffect transition="in" filter="barn(inVertical)">
                                          <p:cBhvr>
                                            <p:cTn id="138" dur="500"/>
                                            <p:tgtEl>
                                              <p:spTgt spid="26"/>
                                            </p:tgtEl>
                                          </p:cBhvr>
                                        </p:animEffect>
                                      </p:childTnLst>
                                      <p:subTnLst>
                                        <p:audio>
                                          <p:cMediaNode>
                                            <p:cTn display="0" masterRel="sameClick">
                                              <p:stCondLst>
                                                <p:cond evt="begin" delay="0">
                                                  <p:tn val="136"/>
                                                </p:cond>
                                              </p:stCondLst>
                                              <p:endCondLst>
                                                <p:cond evt="onStopAudio" delay="0">
                                                  <p:tgtEl>
                                                    <p:sldTgt/>
                                                  </p:tgtEl>
                                                </p:cond>
                                              </p:endCondLst>
                                            </p:cTn>
                                            <p:tgtEl>
                                              <p:sndTgt r:embed="rId36" name="click.wav"/>
                                            </p:tgtEl>
                                          </p:cMediaNode>
                                        </p:audio>
                                      </p:subTnLst>
                                    </p:cTn>
                                  </p:par>
                                  <p:par>
                                    <p:cTn id="139" presetID="16" presetClass="exit" presetSubtype="21" fill="hold" nodeType="withEffect">
                                      <p:stCondLst>
                                        <p:cond delay="0"/>
                                      </p:stCondLst>
                                      <p:childTnLst>
                                        <p:animEffect transition="out" filter="barn(inVertical)">
                                          <p:cBhvr>
                                            <p:cTn id="140" dur="500"/>
                                            <p:tgtEl>
                                              <p:spTgt spid="27"/>
                                            </p:tgtEl>
                                          </p:cBhvr>
                                        </p:animEffect>
                                        <p:set>
                                          <p:cBhvr>
                                            <p:cTn id="141"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42" restart="whenNotActive" fill="hold" evtFilter="cancelBubble" nodeType="interactiveSeq">
                    <p:stCondLst>
                      <p:cond evt="onClick" delay="0">
                        <p:tgtEl>
                          <p:spTgt spid="34"/>
                        </p:tgtEl>
                      </p:cond>
                    </p:stCondLst>
                    <p:endSync evt="end" delay="0">
                      <p:rtn val="all"/>
                    </p:endSync>
                    <p:childTnLst>
                      <p:par>
                        <p:cTn id="143" fill="hold">
                          <p:stCondLst>
                            <p:cond delay="0"/>
                          </p:stCondLst>
                          <p:childTnLst>
                            <p:par>
                              <p:cTn id="144" fill="hold">
                                <p:stCondLst>
                                  <p:cond delay="0"/>
                                </p:stCondLst>
                                <p:childTnLst>
                                  <p:par>
                                    <p:cTn id="145" presetID="16" presetClass="entr" presetSubtype="21" fill="hold" nodeType="clickEffect">
                                      <p:stCondLst>
                                        <p:cond delay="0"/>
                                      </p:stCondLst>
                                      <p:childTnLst>
                                        <p:set>
                                          <p:cBhvr>
                                            <p:cTn id="146" dur="1" fill="hold">
                                              <p:stCondLst>
                                                <p:cond delay="0"/>
                                              </p:stCondLst>
                                            </p:cTn>
                                            <p:tgtEl>
                                              <p:spTgt spid="33"/>
                                            </p:tgtEl>
                                            <p:attrNameLst>
                                              <p:attrName>style.visibility</p:attrName>
                                            </p:attrNameLst>
                                          </p:cBhvr>
                                          <p:to>
                                            <p:strVal val="visible"/>
                                          </p:to>
                                        </p:set>
                                        <p:animEffect transition="in" filter="barn(inVertical)">
                                          <p:cBhvr>
                                            <p:cTn id="147" dur="500"/>
                                            <p:tgtEl>
                                              <p:spTgt spid="33"/>
                                            </p:tgtEl>
                                          </p:cBhvr>
                                        </p:animEffect>
                                      </p:childTnLst>
                                      <p:subTnLst>
                                        <p:audio>
                                          <p:cMediaNode>
                                            <p:cTn display="0" masterRel="sameClick">
                                              <p:stCondLst>
                                                <p:cond evt="begin" delay="0">
                                                  <p:tn val="145"/>
                                                </p:cond>
                                              </p:stCondLst>
                                              <p:endCondLst>
                                                <p:cond evt="onStopAudio" delay="0">
                                                  <p:tgtEl>
                                                    <p:sldTgt/>
                                                  </p:tgtEl>
                                                </p:cond>
                                              </p:endCondLst>
                                            </p:cTn>
                                            <p:tgtEl>
                                              <p:sndTgt r:embed="rId36" name="click.wav"/>
                                            </p:tgtEl>
                                          </p:cMediaNode>
                                        </p:audio>
                                      </p:subTnLst>
                                    </p:cTn>
                                  </p:par>
                                  <p:par>
                                    <p:cTn id="148" presetID="16" presetClass="exit" presetSubtype="21" fill="hold" nodeType="withEffect">
                                      <p:stCondLst>
                                        <p:cond delay="0"/>
                                      </p:stCondLst>
                                      <p:childTnLst>
                                        <p:animEffect transition="out" filter="barn(inVertical)">
                                          <p:cBhvr>
                                            <p:cTn id="149" dur="500"/>
                                            <p:tgtEl>
                                              <p:spTgt spid="34"/>
                                            </p:tgtEl>
                                          </p:cBhvr>
                                        </p:animEffect>
                                        <p:set>
                                          <p:cBhvr>
                                            <p:cTn id="150"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51" restart="whenNotActive" fill="hold" evtFilter="cancelBubble" nodeType="interactiveSeq">
                    <p:stCondLst>
                      <p:cond evt="onClick" delay="0">
                        <p:tgtEl>
                          <p:spTgt spid="36"/>
                        </p:tgtEl>
                      </p:cond>
                    </p:stCondLst>
                    <p:endSync evt="end" delay="0">
                      <p:rtn val="all"/>
                    </p:endSync>
                    <p:childTnLst>
                      <p:par>
                        <p:cTn id="152" fill="hold">
                          <p:stCondLst>
                            <p:cond delay="0"/>
                          </p:stCondLst>
                          <p:childTnLst>
                            <p:par>
                              <p:cTn id="153" fill="hold">
                                <p:stCondLst>
                                  <p:cond delay="0"/>
                                </p:stCondLst>
                                <p:childTnLst>
                                  <p:par>
                                    <p:cTn id="154" presetID="16" presetClass="entr" presetSubtype="21" fill="hold" nodeType="clickEffect">
                                      <p:stCondLst>
                                        <p:cond delay="0"/>
                                      </p:stCondLst>
                                      <p:childTnLst>
                                        <p:set>
                                          <p:cBhvr>
                                            <p:cTn id="155" dur="1" fill="hold">
                                              <p:stCondLst>
                                                <p:cond delay="0"/>
                                              </p:stCondLst>
                                            </p:cTn>
                                            <p:tgtEl>
                                              <p:spTgt spid="35"/>
                                            </p:tgtEl>
                                            <p:attrNameLst>
                                              <p:attrName>style.visibility</p:attrName>
                                            </p:attrNameLst>
                                          </p:cBhvr>
                                          <p:to>
                                            <p:strVal val="visible"/>
                                          </p:to>
                                        </p:set>
                                        <p:animEffect transition="in" filter="barn(inVertical)">
                                          <p:cBhvr>
                                            <p:cTn id="156" dur="500"/>
                                            <p:tgtEl>
                                              <p:spTgt spid="35"/>
                                            </p:tgtEl>
                                          </p:cBhvr>
                                        </p:animEffect>
                                      </p:childTnLst>
                                      <p:subTnLst>
                                        <p:audio>
                                          <p:cMediaNode>
                                            <p:cTn display="0" masterRel="sameClick">
                                              <p:stCondLst>
                                                <p:cond evt="begin" delay="0">
                                                  <p:tn val="154"/>
                                                </p:cond>
                                              </p:stCondLst>
                                              <p:endCondLst>
                                                <p:cond evt="onStopAudio" delay="0">
                                                  <p:tgtEl>
                                                    <p:sldTgt/>
                                                  </p:tgtEl>
                                                </p:cond>
                                              </p:endCondLst>
                                            </p:cTn>
                                            <p:tgtEl>
                                              <p:sndTgt r:embed="rId36" name="click.wav"/>
                                            </p:tgtEl>
                                          </p:cMediaNode>
                                        </p:audio>
                                      </p:subTnLst>
                                    </p:cTn>
                                  </p:par>
                                  <p:par>
                                    <p:cTn id="157" presetID="16" presetClass="exit" presetSubtype="21" fill="hold" nodeType="withEffect">
                                      <p:stCondLst>
                                        <p:cond delay="0"/>
                                      </p:stCondLst>
                                      <p:childTnLst>
                                        <p:animEffect transition="out" filter="barn(inVertical)">
                                          <p:cBhvr>
                                            <p:cTn id="158" dur="500"/>
                                            <p:tgtEl>
                                              <p:spTgt spid="36"/>
                                            </p:tgtEl>
                                          </p:cBhvr>
                                        </p:animEffect>
                                        <p:set>
                                          <p:cBhvr>
                                            <p:cTn id="159"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60" restart="whenNotActive" fill="hold" evtFilter="cancelBubble" nodeType="interactiveSeq">
                    <p:stCondLst>
                      <p:cond evt="onClick" delay="0">
                        <p:tgtEl>
                          <p:spTgt spid="38"/>
                        </p:tgtEl>
                      </p:cond>
                    </p:stCondLst>
                    <p:endSync evt="end" delay="0">
                      <p:rtn val="all"/>
                    </p:endSync>
                    <p:childTnLst>
                      <p:par>
                        <p:cTn id="161" fill="hold">
                          <p:stCondLst>
                            <p:cond delay="0"/>
                          </p:stCondLst>
                          <p:childTnLst>
                            <p:par>
                              <p:cTn id="162" fill="hold">
                                <p:stCondLst>
                                  <p:cond delay="0"/>
                                </p:stCondLst>
                                <p:childTnLst>
                                  <p:par>
                                    <p:cTn id="163" presetID="16" presetClass="entr" presetSubtype="21" fill="hold" nodeType="clickEffect">
                                      <p:stCondLst>
                                        <p:cond delay="0"/>
                                      </p:stCondLst>
                                      <p:childTnLst>
                                        <p:set>
                                          <p:cBhvr>
                                            <p:cTn id="164" dur="1" fill="hold">
                                              <p:stCondLst>
                                                <p:cond delay="0"/>
                                              </p:stCondLst>
                                            </p:cTn>
                                            <p:tgtEl>
                                              <p:spTgt spid="37"/>
                                            </p:tgtEl>
                                            <p:attrNameLst>
                                              <p:attrName>style.visibility</p:attrName>
                                            </p:attrNameLst>
                                          </p:cBhvr>
                                          <p:to>
                                            <p:strVal val="visible"/>
                                          </p:to>
                                        </p:set>
                                        <p:animEffect transition="in" filter="barn(inVertical)">
                                          <p:cBhvr>
                                            <p:cTn id="165" dur="500"/>
                                            <p:tgtEl>
                                              <p:spTgt spid="37"/>
                                            </p:tgtEl>
                                          </p:cBhvr>
                                        </p:animEffect>
                                      </p:childTnLst>
                                      <p:subTnLst>
                                        <p:audio>
                                          <p:cMediaNode>
                                            <p:cTn display="0" masterRel="sameClick">
                                              <p:stCondLst>
                                                <p:cond evt="begin" delay="0">
                                                  <p:tn val="163"/>
                                                </p:cond>
                                              </p:stCondLst>
                                              <p:endCondLst>
                                                <p:cond evt="onStopAudio" delay="0">
                                                  <p:tgtEl>
                                                    <p:sldTgt/>
                                                  </p:tgtEl>
                                                </p:cond>
                                              </p:endCondLst>
                                            </p:cTn>
                                            <p:tgtEl>
                                              <p:sndTgt r:embed="rId36" name="click.wav"/>
                                            </p:tgtEl>
                                          </p:cMediaNode>
                                        </p:audio>
                                      </p:subTnLst>
                                    </p:cTn>
                                  </p:par>
                                  <p:par>
                                    <p:cTn id="166" presetID="16" presetClass="exit" presetSubtype="21" fill="hold" nodeType="withEffect">
                                      <p:stCondLst>
                                        <p:cond delay="0"/>
                                      </p:stCondLst>
                                      <p:childTnLst>
                                        <p:animEffect transition="out" filter="barn(inVertical)">
                                          <p:cBhvr>
                                            <p:cTn id="167" dur="500"/>
                                            <p:tgtEl>
                                              <p:spTgt spid="38"/>
                                            </p:tgtEl>
                                          </p:cBhvr>
                                        </p:animEffect>
                                        <p:set>
                                          <p:cBhvr>
                                            <p:cTn id="168"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69" restart="whenNotActive" fill="hold" evtFilter="cancelBubble" nodeType="interactiveSeq">
                    <p:stCondLst>
                      <p:cond evt="onClick" delay="0">
                        <p:tgtEl>
                          <p:spTgt spid="40"/>
                        </p:tgtEl>
                      </p:cond>
                    </p:stCondLst>
                    <p:endSync evt="end" delay="0">
                      <p:rtn val="all"/>
                    </p:endSync>
                    <p:childTnLst>
                      <p:par>
                        <p:cTn id="170" fill="hold">
                          <p:stCondLst>
                            <p:cond delay="0"/>
                          </p:stCondLst>
                          <p:childTnLst>
                            <p:par>
                              <p:cTn id="171" fill="hold">
                                <p:stCondLst>
                                  <p:cond delay="0"/>
                                </p:stCondLst>
                                <p:childTnLst>
                                  <p:par>
                                    <p:cTn id="172" presetID="16" presetClass="entr" presetSubtype="21" fill="hold" nodeType="clickEffect">
                                      <p:stCondLst>
                                        <p:cond delay="0"/>
                                      </p:stCondLst>
                                      <p:childTnLst>
                                        <p:set>
                                          <p:cBhvr>
                                            <p:cTn id="173" dur="1" fill="hold">
                                              <p:stCondLst>
                                                <p:cond delay="0"/>
                                              </p:stCondLst>
                                            </p:cTn>
                                            <p:tgtEl>
                                              <p:spTgt spid="39"/>
                                            </p:tgtEl>
                                            <p:attrNameLst>
                                              <p:attrName>style.visibility</p:attrName>
                                            </p:attrNameLst>
                                          </p:cBhvr>
                                          <p:to>
                                            <p:strVal val="visible"/>
                                          </p:to>
                                        </p:set>
                                        <p:animEffect transition="in" filter="barn(inVertical)">
                                          <p:cBhvr>
                                            <p:cTn id="174" dur="500"/>
                                            <p:tgtEl>
                                              <p:spTgt spid="39"/>
                                            </p:tgtEl>
                                          </p:cBhvr>
                                        </p:animEffect>
                                      </p:childTnLst>
                                      <p:subTnLst>
                                        <p:audio>
                                          <p:cMediaNode>
                                            <p:cTn display="0" masterRel="sameClick">
                                              <p:stCondLst>
                                                <p:cond evt="begin" delay="0">
                                                  <p:tn val="172"/>
                                                </p:cond>
                                              </p:stCondLst>
                                              <p:endCondLst>
                                                <p:cond evt="onStopAudio" delay="0">
                                                  <p:tgtEl>
                                                    <p:sldTgt/>
                                                  </p:tgtEl>
                                                </p:cond>
                                              </p:endCondLst>
                                            </p:cTn>
                                            <p:tgtEl>
                                              <p:sndTgt r:embed="rId36" name="click.wav"/>
                                            </p:tgtEl>
                                          </p:cMediaNode>
                                        </p:audio>
                                      </p:subTnLst>
                                    </p:cTn>
                                  </p:par>
                                  <p:par>
                                    <p:cTn id="175" presetID="16" presetClass="exit" presetSubtype="21" fill="hold" nodeType="withEffect">
                                      <p:stCondLst>
                                        <p:cond delay="0"/>
                                      </p:stCondLst>
                                      <p:childTnLst>
                                        <p:animEffect transition="out" filter="barn(inVertical)">
                                          <p:cBhvr>
                                            <p:cTn id="176" dur="500"/>
                                            <p:tgtEl>
                                              <p:spTgt spid="40"/>
                                            </p:tgtEl>
                                          </p:cBhvr>
                                        </p:animEffect>
                                        <p:set>
                                          <p:cBhvr>
                                            <p:cTn id="177"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78" restart="whenNotActive" fill="hold" evtFilter="cancelBubble" nodeType="interactiveSeq">
                    <p:stCondLst>
                      <p:cond evt="onClick" delay="0">
                        <p:tgtEl>
                          <p:spTgt spid="42"/>
                        </p:tgtEl>
                      </p:cond>
                    </p:stCondLst>
                    <p:endSync evt="end" delay="0">
                      <p:rtn val="all"/>
                    </p:endSync>
                    <p:childTnLst>
                      <p:par>
                        <p:cTn id="179" fill="hold">
                          <p:stCondLst>
                            <p:cond delay="0"/>
                          </p:stCondLst>
                          <p:childTnLst>
                            <p:par>
                              <p:cTn id="180" fill="hold">
                                <p:stCondLst>
                                  <p:cond delay="0"/>
                                </p:stCondLst>
                                <p:childTnLst>
                                  <p:par>
                                    <p:cTn id="181" presetID="16" presetClass="entr" presetSubtype="21" fill="hold" nodeType="clickEffect">
                                      <p:stCondLst>
                                        <p:cond delay="0"/>
                                      </p:stCondLst>
                                      <p:childTnLst>
                                        <p:set>
                                          <p:cBhvr>
                                            <p:cTn id="182" dur="1" fill="hold">
                                              <p:stCondLst>
                                                <p:cond delay="0"/>
                                              </p:stCondLst>
                                            </p:cTn>
                                            <p:tgtEl>
                                              <p:spTgt spid="41"/>
                                            </p:tgtEl>
                                            <p:attrNameLst>
                                              <p:attrName>style.visibility</p:attrName>
                                            </p:attrNameLst>
                                          </p:cBhvr>
                                          <p:to>
                                            <p:strVal val="visible"/>
                                          </p:to>
                                        </p:set>
                                        <p:animEffect transition="in" filter="barn(inVertical)">
                                          <p:cBhvr>
                                            <p:cTn id="183" dur="500"/>
                                            <p:tgtEl>
                                              <p:spTgt spid="41"/>
                                            </p:tgtEl>
                                          </p:cBhvr>
                                        </p:animEffect>
                                      </p:childTnLst>
                                      <p:subTnLst>
                                        <p:audio>
                                          <p:cMediaNode>
                                            <p:cTn display="0" masterRel="sameClick">
                                              <p:stCondLst>
                                                <p:cond evt="begin" delay="0">
                                                  <p:tn val="181"/>
                                                </p:cond>
                                              </p:stCondLst>
                                              <p:endCondLst>
                                                <p:cond evt="onStopAudio" delay="0">
                                                  <p:tgtEl>
                                                    <p:sldTgt/>
                                                  </p:tgtEl>
                                                </p:cond>
                                              </p:endCondLst>
                                            </p:cTn>
                                            <p:tgtEl>
                                              <p:sndTgt r:embed="rId36" name="click.wav"/>
                                            </p:tgtEl>
                                          </p:cMediaNode>
                                        </p:audio>
                                      </p:subTnLst>
                                    </p:cTn>
                                  </p:par>
                                  <p:par>
                                    <p:cTn id="184" presetID="16" presetClass="exit" presetSubtype="21" fill="hold" nodeType="withEffect">
                                      <p:stCondLst>
                                        <p:cond delay="0"/>
                                      </p:stCondLst>
                                      <p:childTnLst>
                                        <p:animEffect transition="out" filter="barn(inVertical)">
                                          <p:cBhvr>
                                            <p:cTn id="185" dur="500"/>
                                            <p:tgtEl>
                                              <p:spTgt spid="42"/>
                                            </p:tgtEl>
                                          </p:cBhvr>
                                        </p:animEffect>
                                        <p:set>
                                          <p:cBhvr>
                                            <p:cTn id="186"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childTnLst>
            </p:cTn>
          </p:par>
        </p:tnLst>
        <p:bldLst>
          <p:bldP spid="2" grpId="0"/>
          <p:bldP spid="3" grpId="0"/>
          <p:bldP spid="18" grpId="0"/>
          <p:bldP spid="19" grpId="0"/>
          <p:bldP spid="20" grpId="0"/>
          <p:bldP spid="21" grpId="0"/>
          <p:bldP spid="28" grpId="0"/>
          <p:bldP spid="29" grpId="0"/>
          <p:bldP spid="30" grpId="0"/>
          <p:bldP spid="31" grpId="0"/>
          <p:bldP spid="32"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6000" t="-8000" r="-7000" b="-9000"/>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AB93A19-E127-BC43-83FE-F63063B95A05}"/>
              </a:ext>
            </a:extLst>
          </p:cNvPr>
          <p:cNvSpPr/>
          <p:nvPr/>
        </p:nvSpPr>
        <p:spPr>
          <a:xfrm>
            <a:off x="3226053" y="50819"/>
            <a:ext cx="8195513" cy="1354217"/>
          </a:xfrm>
          <a:prstGeom prst="rect">
            <a:avLst/>
          </a:prstGeom>
          <a:noFill/>
        </p:spPr>
        <p:txBody>
          <a:bodyPr wrap="none" lIns="121920" tIns="60960" rIns="121920" bIns="60960">
            <a:spAutoFit/>
          </a:bodyPr>
          <a:lstStyle/>
          <a:p>
            <a:pPr algn="ctr" defTabSz="1219170">
              <a:buClr>
                <a:srgbClr val="000000"/>
              </a:buClr>
            </a:pPr>
            <a:r>
              <a:rPr lang="en-US" sz="8000" b="1" kern="0" dirty="0" err="1">
                <a:ln w="0"/>
                <a:solidFill>
                  <a:srgbClr val="C00000"/>
                </a:solidFill>
                <a:effectLst>
                  <a:reflection blurRad="6350" stA="53000" endA="300" endPos="35500" dir="5400000" sy="-90000" algn="bl" rotWithShape="0"/>
                </a:effectLst>
                <a:latin typeface="Times New Roman" panose="02020603050405020304" pitchFamily="18" charset="0"/>
                <a:ea typeface="Brush Script MT" panose="03060802040406070304" pitchFamily="66" charset="-122"/>
                <a:cs typeface="Times New Roman" panose="02020603050405020304" pitchFamily="18" charset="0"/>
                <a:sym typeface="Arial"/>
              </a:rPr>
              <a:t>Các</a:t>
            </a:r>
            <a:r>
              <a:rPr lang="en-US" sz="8000" b="1" kern="0" dirty="0">
                <a:ln w="0"/>
                <a:solidFill>
                  <a:srgbClr val="C00000"/>
                </a:solidFill>
                <a:effectLst>
                  <a:reflection blurRad="6350" stA="53000" endA="300" endPos="35500" dir="5400000" sy="-90000" algn="bl" rotWithShape="0"/>
                </a:effectLst>
                <a:latin typeface="Times New Roman" panose="02020603050405020304" pitchFamily="18" charset="0"/>
                <a:ea typeface="Brush Script MT" panose="03060802040406070304" pitchFamily="66" charset="-122"/>
                <a:cs typeface="Times New Roman" panose="02020603050405020304" pitchFamily="18" charset="0"/>
                <a:sym typeface="Arial"/>
              </a:rPr>
              <a:t> </a:t>
            </a:r>
            <a:r>
              <a:rPr lang="en-US" sz="8000" b="1" kern="0" dirty="0" err="1">
                <a:ln w="0"/>
                <a:solidFill>
                  <a:srgbClr val="C00000"/>
                </a:solidFill>
                <a:effectLst>
                  <a:reflection blurRad="6350" stA="53000" endA="300" endPos="35500" dir="5400000" sy="-90000" algn="bl" rotWithShape="0"/>
                </a:effectLst>
                <a:latin typeface="Times New Roman" panose="02020603050405020304" pitchFamily="18" charset="0"/>
                <a:ea typeface="Brush Script MT" panose="03060802040406070304" pitchFamily="66" charset="-122"/>
                <a:cs typeface="Times New Roman" panose="02020603050405020304" pitchFamily="18" charset="0"/>
                <a:sym typeface="Arial"/>
              </a:rPr>
              <a:t>loại</a:t>
            </a:r>
            <a:r>
              <a:rPr lang="en-US" sz="8000" b="1" kern="0" dirty="0">
                <a:ln w="0"/>
                <a:solidFill>
                  <a:srgbClr val="C00000"/>
                </a:solidFill>
                <a:effectLst>
                  <a:reflection blurRad="6350" stA="53000" endA="300" endPos="35500" dir="5400000" sy="-90000" algn="bl" rotWithShape="0"/>
                </a:effectLst>
                <a:latin typeface="Times New Roman" panose="02020603050405020304" pitchFamily="18" charset="0"/>
                <a:ea typeface="Brush Script MT" panose="03060802040406070304" pitchFamily="66" charset="-122"/>
                <a:cs typeface="Times New Roman" panose="02020603050405020304" pitchFamily="18" charset="0"/>
                <a:sym typeface="Arial"/>
              </a:rPr>
              <a:t> </a:t>
            </a:r>
            <a:r>
              <a:rPr lang="en-US" sz="8000" b="1" kern="0" dirty="0" err="1">
                <a:ln w="0"/>
                <a:solidFill>
                  <a:srgbClr val="C00000"/>
                </a:solidFill>
                <a:effectLst>
                  <a:reflection blurRad="6350" stA="53000" endA="300" endPos="35500" dir="5400000" sy="-90000" algn="bl" rotWithShape="0"/>
                </a:effectLst>
                <a:latin typeface="Times New Roman" panose="02020603050405020304" pitchFamily="18" charset="0"/>
                <a:ea typeface="Brush Script MT" panose="03060802040406070304" pitchFamily="66" charset="-122"/>
                <a:cs typeface="Times New Roman" panose="02020603050405020304" pitchFamily="18" charset="0"/>
                <a:sym typeface="Arial"/>
              </a:rPr>
              <a:t>cây</a:t>
            </a:r>
            <a:r>
              <a:rPr lang="en-US" sz="8000" b="1" kern="0" dirty="0">
                <a:ln w="0"/>
                <a:solidFill>
                  <a:srgbClr val="C00000"/>
                </a:solidFill>
                <a:effectLst>
                  <a:reflection blurRad="6350" stA="53000" endA="300" endPos="35500" dir="5400000" sy="-90000" algn="bl" rotWithShape="0"/>
                </a:effectLst>
                <a:latin typeface="Times New Roman" panose="02020603050405020304" pitchFamily="18" charset="0"/>
                <a:ea typeface="Brush Script MT" panose="03060802040406070304" pitchFamily="66" charset="-122"/>
                <a:cs typeface="Times New Roman" panose="02020603050405020304" pitchFamily="18" charset="0"/>
                <a:sym typeface="Arial"/>
              </a:rPr>
              <a:t> </a:t>
            </a:r>
            <a:r>
              <a:rPr lang="en-US" sz="8000" b="1" kern="0" dirty="0" err="1">
                <a:ln w="0"/>
                <a:solidFill>
                  <a:srgbClr val="C00000"/>
                </a:solidFill>
                <a:effectLst>
                  <a:reflection blurRad="6350" stA="53000" endA="300" endPos="35500" dir="5400000" sy="-90000" algn="bl" rotWithShape="0"/>
                </a:effectLst>
                <a:latin typeface="Times New Roman" panose="02020603050405020304" pitchFamily="18" charset="0"/>
                <a:ea typeface="Brush Script MT" panose="03060802040406070304" pitchFamily="66" charset="-122"/>
                <a:cs typeface="Times New Roman" panose="02020603050405020304" pitchFamily="18" charset="0"/>
                <a:sym typeface="Arial"/>
              </a:rPr>
              <a:t>trồng</a:t>
            </a:r>
            <a:endParaRPr lang="en-US" sz="8000" b="1" kern="0" dirty="0">
              <a:ln w="0"/>
              <a:solidFill>
                <a:srgbClr val="C00000"/>
              </a:solidFill>
              <a:effectLst>
                <a:reflection blurRad="6350" stA="53000" endA="300" endPos="35500" dir="5400000" sy="-90000" algn="bl" rotWithShape="0"/>
              </a:effectLst>
              <a:latin typeface="Times New Roman" panose="02020603050405020304" pitchFamily="18" charset="0"/>
              <a:ea typeface="Brush Script MT" panose="03060802040406070304" pitchFamily="66" charset="-122"/>
              <a:cs typeface="Times New Roman" panose="02020603050405020304" pitchFamily="18" charset="0"/>
              <a:sym typeface="Arial"/>
            </a:endParaRPr>
          </a:p>
        </p:txBody>
      </p:sp>
      <p:pic>
        <p:nvPicPr>
          <p:cNvPr id="14" name="Picture 13">
            <a:extLst>
              <a:ext uri="{FF2B5EF4-FFF2-40B4-BE49-F238E27FC236}">
                <a16:creationId xmlns:a16="http://schemas.microsoft.com/office/drawing/2014/main" id="{285367C5-CF56-4749-AE82-F914C76A2806}"/>
              </a:ext>
            </a:extLst>
          </p:cNvPr>
          <p:cNvPicPr>
            <a:picLocks noChangeAspect="1"/>
          </p:cNvPicPr>
          <p:nvPr/>
        </p:nvPicPr>
        <p:blipFill rotWithShape="1">
          <a:blip r:embed="rId3"/>
          <a:srcRect l="11246" t="19145" r="41142" b="7037"/>
          <a:stretch/>
        </p:blipFill>
        <p:spPr>
          <a:xfrm rot="951447">
            <a:off x="9214229" y="2024719"/>
            <a:ext cx="2423753" cy="2808563"/>
          </a:xfrm>
          <a:prstGeom prst="rect">
            <a:avLst/>
          </a:prstGeom>
          <a:effectLst>
            <a:reflection endPos="0" dir="5400000" sy="-100000" algn="bl" rotWithShape="0"/>
          </a:effectLst>
        </p:spPr>
      </p:pic>
      <p:pic>
        <p:nvPicPr>
          <p:cNvPr id="16" name="Picture 15">
            <a:extLst>
              <a:ext uri="{FF2B5EF4-FFF2-40B4-BE49-F238E27FC236}">
                <a16:creationId xmlns:a16="http://schemas.microsoft.com/office/drawing/2014/main" id="{47499704-2717-3049-90F2-5D4CD39D6A48}"/>
              </a:ext>
            </a:extLst>
          </p:cNvPr>
          <p:cNvPicPr>
            <a:picLocks noChangeAspect="1"/>
          </p:cNvPicPr>
          <p:nvPr/>
        </p:nvPicPr>
        <p:blipFill rotWithShape="1">
          <a:blip r:embed="rId4"/>
          <a:srcRect l="11969" t="17408" r="5532" b="19145"/>
          <a:stretch/>
        </p:blipFill>
        <p:spPr>
          <a:xfrm rot="983937">
            <a:off x="4822752" y="2460683"/>
            <a:ext cx="3255937" cy="2348753"/>
          </a:xfrm>
          <a:prstGeom prst="rect">
            <a:avLst/>
          </a:prstGeom>
          <a:effectLst>
            <a:reflection endPos="0" dir="5400000" sy="-100000" algn="bl" rotWithShape="0"/>
          </a:effectLst>
        </p:spPr>
      </p:pic>
      <p:sp>
        <p:nvSpPr>
          <p:cNvPr id="2" name="TextBox 1">
            <a:extLst>
              <a:ext uri="{FF2B5EF4-FFF2-40B4-BE49-F238E27FC236}">
                <a16:creationId xmlns:a16="http://schemas.microsoft.com/office/drawing/2014/main" id="{C151AE2C-7E64-2848-9027-7CCB12BC63E7}"/>
              </a:ext>
            </a:extLst>
          </p:cNvPr>
          <p:cNvSpPr txBox="1"/>
          <p:nvPr/>
        </p:nvSpPr>
        <p:spPr>
          <a:xfrm>
            <a:off x="9957093" y="5110979"/>
            <a:ext cx="1422400" cy="666786"/>
          </a:xfrm>
          <a:prstGeom prst="rect">
            <a:avLst/>
          </a:prstGeom>
          <a:noFill/>
        </p:spPr>
        <p:txBody>
          <a:bodyPr wrap="square" rtlCol="0">
            <a:spAutoFit/>
          </a:bodyPr>
          <a:lstStyle/>
          <a:p>
            <a:pPr algn="ctr" defTabSz="1219170">
              <a:buClr>
                <a:srgbClr val="000000"/>
              </a:buClr>
            </a:pPr>
            <a:r>
              <a:rPr lang="en-VN" sz="3733" b="1" kern="0" dirty="0">
                <a:solidFill>
                  <a:srgbClr val="C00000"/>
                </a:solidFill>
                <a:latin typeface="Times New Roman" panose="02020603050405020304" pitchFamily="18" charset="0"/>
                <a:cs typeface="Times New Roman" panose="02020603050405020304" pitchFamily="18" charset="0"/>
                <a:sym typeface="Arial"/>
              </a:rPr>
              <a:t>LÚA</a:t>
            </a:r>
          </a:p>
        </p:txBody>
      </p:sp>
      <p:sp>
        <p:nvSpPr>
          <p:cNvPr id="7" name="TextBox 6">
            <a:extLst>
              <a:ext uri="{FF2B5EF4-FFF2-40B4-BE49-F238E27FC236}">
                <a16:creationId xmlns:a16="http://schemas.microsoft.com/office/drawing/2014/main" id="{F55A97E1-3800-8341-99C0-9C727EAAFEB4}"/>
              </a:ext>
            </a:extLst>
          </p:cNvPr>
          <p:cNvSpPr txBox="1"/>
          <p:nvPr/>
        </p:nvSpPr>
        <p:spPr>
          <a:xfrm>
            <a:off x="5663321" y="5135113"/>
            <a:ext cx="1422400" cy="666786"/>
          </a:xfrm>
          <a:prstGeom prst="rect">
            <a:avLst/>
          </a:prstGeom>
          <a:noFill/>
        </p:spPr>
        <p:txBody>
          <a:bodyPr wrap="square" rtlCol="0">
            <a:spAutoFit/>
          </a:bodyPr>
          <a:lstStyle/>
          <a:p>
            <a:pPr algn="ctr" defTabSz="1219170">
              <a:buClr>
                <a:srgbClr val="000000"/>
              </a:buClr>
            </a:pPr>
            <a:r>
              <a:rPr lang="en-VN" sz="3733" b="1" kern="0" dirty="0">
                <a:solidFill>
                  <a:srgbClr val="00B050"/>
                </a:solidFill>
                <a:latin typeface="Times New Roman" panose="02020603050405020304" pitchFamily="18" charset="0"/>
                <a:cs typeface="Times New Roman" panose="02020603050405020304" pitchFamily="18" charset="0"/>
                <a:sym typeface="Arial"/>
              </a:rPr>
              <a:t>TIÊU</a:t>
            </a:r>
          </a:p>
        </p:txBody>
      </p:sp>
      <p:sp>
        <p:nvSpPr>
          <p:cNvPr id="10" name="Oval 9">
            <a:extLst>
              <a:ext uri="{FF2B5EF4-FFF2-40B4-BE49-F238E27FC236}">
                <a16:creationId xmlns:a16="http://schemas.microsoft.com/office/drawing/2014/main" id="{4A02A60D-567F-7F46-9AB1-456E4C2D5EBD}"/>
              </a:ext>
            </a:extLst>
          </p:cNvPr>
          <p:cNvSpPr/>
          <p:nvPr/>
        </p:nvSpPr>
        <p:spPr>
          <a:xfrm>
            <a:off x="383805" y="72828"/>
            <a:ext cx="1571995" cy="1332208"/>
          </a:xfrm>
          <a:prstGeom prst="ellipse">
            <a:avLst/>
          </a:prstGeom>
          <a:noFill/>
          <a:ln w="38100">
            <a:solidFill>
              <a:schemeClr val="tx1"/>
            </a:solidFill>
          </a:ln>
          <a:effectLst>
            <a:outerShdw blurRad="50800" dist="50800" sx="1000" sy="1000" algn="ctr" rotWithShape="0">
              <a:srgbClr val="000000"/>
            </a:outerShdw>
            <a:reflection blurRad="319450" endPos="260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FFFFF"/>
              </a:solidFill>
              <a:latin typeface="Arial"/>
              <a:sym typeface="Arial"/>
            </a:endParaRPr>
          </a:p>
        </p:txBody>
      </p:sp>
      <p:pic>
        <p:nvPicPr>
          <p:cNvPr id="4" name="Picture 3">
            <a:extLst>
              <a:ext uri="{FF2B5EF4-FFF2-40B4-BE49-F238E27FC236}">
                <a16:creationId xmlns:a16="http://schemas.microsoft.com/office/drawing/2014/main" id="{DBDD3EFF-1B3F-904E-88E5-71222408BE5A}"/>
              </a:ext>
            </a:extLst>
          </p:cNvPr>
          <p:cNvPicPr>
            <a:picLocks noChangeAspect="1"/>
          </p:cNvPicPr>
          <p:nvPr/>
        </p:nvPicPr>
        <p:blipFill>
          <a:blip r:embed="rId5"/>
          <a:stretch>
            <a:fillRect/>
          </a:stretch>
        </p:blipFill>
        <p:spPr>
          <a:xfrm>
            <a:off x="383805" y="2209800"/>
            <a:ext cx="3098943" cy="2438400"/>
          </a:xfrm>
          <a:prstGeom prst="rect">
            <a:avLst/>
          </a:prstGeom>
          <a:effectLst>
            <a:reflection endPos="0" dir="5400000" sy="-100000" algn="bl" rotWithShape="0"/>
          </a:effectLst>
        </p:spPr>
      </p:pic>
      <p:sp>
        <p:nvSpPr>
          <p:cNvPr id="5" name="TextBox 4">
            <a:extLst>
              <a:ext uri="{FF2B5EF4-FFF2-40B4-BE49-F238E27FC236}">
                <a16:creationId xmlns:a16="http://schemas.microsoft.com/office/drawing/2014/main" id="{0DA3106F-11E4-2F47-BE63-FF592E8A385E}"/>
              </a:ext>
            </a:extLst>
          </p:cNvPr>
          <p:cNvSpPr txBox="1"/>
          <p:nvPr/>
        </p:nvSpPr>
        <p:spPr>
          <a:xfrm>
            <a:off x="695638" y="5135113"/>
            <a:ext cx="2248711" cy="666786"/>
          </a:xfrm>
          <a:prstGeom prst="rect">
            <a:avLst/>
          </a:prstGeom>
          <a:noFill/>
        </p:spPr>
        <p:txBody>
          <a:bodyPr wrap="square" rtlCol="0">
            <a:spAutoFit/>
          </a:bodyPr>
          <a:lstStyle/>
          <a:p>
            <a:pPr algn="ctr" defTabSz="1219170">
              <a:buClr>
                <a:srgbClr val="000000"/>
              </a:buClr>
            </a:pPr>
            <a:r>
              <a:rPr lang="en-VN" sz="3733" b="1" kern="0" dirty="0">
                <a:solidFill>
                  <a:srgbClr val="0070C0"/>
                </a:solidFill>
                <a:latin typeface="Times New Roman" panose="02020603050405020304" pitchFamily="18" charset="0"/>
                <a:cs typeface="Times New Roman" panose="02020603050405020304" pitchFamily="18" charset="0"/>
                <a:sym typeface="Arial"/>
              </a:rPr>
              <a:t>ĐẠI HỒI</a:t>
            </a:r>
          </a:p>
        </p:txBody>
      </p:sp>
    </p:spTree>
    <p:extLst>
      <p:ext uri="{BB962C8B-B14F-4D97-AF65-F5344CB8AC3E}">
        <p14:creationId xmlns:p14="http://schemas.microsoft.com/office/powerpoint/2010/main" val="4271840597"/>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50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50000">
                                          <p:cBhvr additive="base">
                                            <p:cTn id="7" dur="500" fill="hold"/>
                                            <p:tgtEl>
                                              <p:spTgt spid="12"/>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8)">
                                          <p:cBhvr>
                                            <p:cTn id="13" dur="750"/>
                                            <p:tgtEl>
                                              <p:spTgt spid="4"/>
                                            </p:tgtEl>
                                          </p:cBhvr>
                                        </p:animEffect>
                                      </p:childTnLst>
                                    </p:cTn>
                                  </p:par>
                                </p:childTnLst>
                              </p:cTn>
                            </p:par>
                            <p:par>
                              <p:cTn id="14" fill="hold">
                                <p:stCondLst>
                                  <p:cond delay="750"/>
                                </p:stCondLst>
                                <p:childTnLst>
                                  <p:par>
                                    <p:cTn id="15" presetID="21" presetClass="entr" presetSubtype="8"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heel(8)">
                                          <p:cBhvr>
                                            <p:cTn id="17" dur="750"/>
                                            <p:tgtEl>
                                              <p:spTgt spid="16"/>
                                            </p:tgtEl>
                                          </p:cBhvr>
                                        </p:animEffect>
                                      </p:childTnLst>
                                    </p:cTn>
                                  </p:par>
                                </p:childTnLst>
                              </p:cTn>
                            </p:par>
                            <p:par>
                              <p:cTn id="18" fill="hold">
                                <p:stCondLst>
                                  <p:cond delay="1500"/>
                                </p:stCondLst>
                                <p:childTnLst>
                                  <p:par>
                                    <p:cTn id="19" presetID="21" presetClass="entr" presetSubtype="8"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heel(8)">
                                          <p:cBhvr>
                                            <p:cTn id="21" dur="75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14:presetBounceEnd="50000">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14:bounceEnd="50000">
                                          <p:cBhvr additive="base">
                                            <p:cTn id="26"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14:presetBounceEnd="50000">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14:bounceEnd="50000">
                                          <p:cBhvr additive="base">
                                            <p:cTn id="32"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14:presetBounceEnd="50000">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14:bounceEnd="50000">
                                          <p:cBhvr additive="base">
                                            <p:cTn id="38"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3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P spid="7"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19" presetClass="entr" presetSubtype="10" repeatCount="indefinite"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0" fill="hold"/>
                                            <p:tgtEl>
                                              <p:spTgt spid="8"/>
                                            </p:tgtEl>
                                            <p:attrNameLst>
                                              <p:attrName>ppt_w</p:attrName>
                                            </p:attrNameLst>
                                          </p:cBhvr>
                                          <p:tavLst>
                                            <p:tav tm="0" fmla="#ppt_w*sin(2.5*pi*$)">
                                              <p:val>
                                                <p:fltVal val="0"/>
                                              </p:val>
                                            </p:tav>
                                            <p:tav tm="100000">
                                              <p:val>
                                                <p:fltVal val="1"/>
                                              </p:val>
                                            </p:tav>
                                          </p:tavLst>
                                        </p:anim>
                                        <p:anim calcmode="lin" valueType="num">
                                          <p:cBhvr>
                                            <p:cTn id="12" dur="10000" fill="hold"/>
                                            <p:tgtEl>
                                              <p:spTgt spid="8"/>
                                            </p:tgtEl>
                                            <p:attrNameLst>
                                              <p:attrName>ppt_h</p:attrName>
                                            </p:attrNameLst>
                                          </p:cBhvr>
                                          <p:tavLst>
                                            <p:tav tm="0">
                                              <p:val>
                                                <p:strVal val="#ppt_h"/>
                                              </p:val>
                                            </p:tav>
                                            <p:tav tm="100000">
                                              <p:val>
                                                <p:strVal val="#ppt_h"/>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1+#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par>
                                    <p:cTn id="17" presetID="21" presetClass="entr" presetSubtype="1"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heel(1)">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8"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heel(8)">
                                          <p:cBhvr>
                                            <p:cTn id="24" dur="750"/>
                                            <p:tgtEl>
                                              <p:spTgt spid="4"/>
                                            </p:tgtEl>
                                          </p:cBhvr>
                                        </p:animEffect>
                                      </p:childTnLst>
                                    </p:cTn>
                                  </p:par>
                                </p:childTnLst>
                              </p:cTn>
                            </p:par>
                            <p:par>
                              <p:cTn id="25" fill="hold">
                                <p:stCondLst>
                                  <p:cond delay="750"/>
                                </p:stCondLst>
                                <p:childTnLst>
                                  <p:par>
                                    <p:cTn id="26" presetID="21" presetClass="entr" presetSubtype="8"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heel(8)">
                                          <p:cBhvr>
                                            <p:cTn id="28" dur="750"/>
                                            <p:tgtEl>
                                              <p:spTgt spid="16"/>
                                            </p:tgtEl>
                                          </p:cBhvr>
                                        </p:animEffect>
                                      </p:childTnLst>
                                    </p:cTn>
                                  </p:par>
                                </p:childTnLst>
                              </p:cTn>
                            </p:par>
                            <p:par>
                              <p:cTn id="29" fill="hold">
                                <p:stCondLst>
                                  <p:cond delay="1500"/>
                                </p:stCondLst>
                                <p:childTnLst>
                                  <p:par>
                                    <p:cTn id="30" presetID="21" presetClass="entr" presetSubtype="8"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heel(8)">
                                          <p:cBhvr>
                                            <p:cTn id="32" dur="75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additive="base">
                                            <p:cTn id="49" dur="500" fill="hold"/>
                                            <p:tgtEl>
                                              <p:spTgt spid="2"/>
                                            </p:tgtEl>
                                            <p:attrNameLst>
                                              <p:attrName>ppt_x</p:attrName>
                                            </p:attrNameLst>
                                          </p:cBhvr>
                                          <p:tavLst>
                                            <p:tav tm="0">
                                              <p:val>
                                                <p:strVal val="#ppt_x"/>
                                              </p:val>
                                            </p:tav>
                                            <p:tav tm="100000">
                                              <p:val>
                                                <p:strVal val="#ppt_x"/>
                                              </p:val>
                                            </p:tav>
                                          </p:tavLst>
                                        </p:anim>
                                        <p:anim calcmode="lin" valueType="num">
                                          <p:cBhvr additive="base">
                                            <p:cTn id="5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P spid="7" grpId="0"/>
          <p:bldP spid="5"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Sơ lược lịch sử trồng lúa Việt Nam | Tập San Việt Học">
            <a:extLst>
              <a:ext uri="{FF2B5EF4-FFF2-40B4-BE49-F238E27FC236}">
                <a16:creationId xmlns:a16="http://schemas.microsoft.com/office/drawing/2014/main" id="{C51675BA-7A29-0747-B945-2F59A8B91B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0"/>
            <a:ext cx="6096000" cy="41275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20526659_684991958366288_984150484_n">
            <a:extLst>
              <a:ext uri="{FF2B5EF4-FFF2-40B4-BE49-F238E27FC236}">
                <a16:creationId xmlns:a16="http://schemas.microsoft.com/office/drawing/2014/main" id="{8A58E427-FDCF-C742-9106-FEC18F4638DF}"/>
              </a:ext>
            </a:extLst>
          </p:cNvPr>
          <p:cNvPicPr>
            <a:picLocks noChangeAspect="1" noChangeArrowheads="1"/>
          </p:cNvPicPr>
          <p:nvPr/>
        </p:nvPicPr>
        <p:blipFill>
          <a:blip r:embed="rId3" cstate="print"/>
          <a:srcRect/>
          <a:stretch>
            <a:fillRect/>
          </a:stretch>
        </p:blipFill>
        <p:spPr bwMode="auto">
          <a:xfrm>
            <a:off x="0" y="0"/>
            <a:ext cx="6096000" cy="3240505"/>
          </a:xfrm>
          <a:prstGeom prst="rect">
            <a:avLst/>
          </a:prstGeom>
          <a:noFill/>
        </p:spPr>
      </p:pic>
      <p:pic>
        <p:nvPicPr>
          <p:cNvPr id="5" name="Picture 4">
            <a:extLst>
              <a:ext uri="{FF2B5EF4-FFF2-40B4-BE49-F238E27FC236}">
                <a16:creationId xmlns:a16="http://schemas.microsoft.com/office/drawing/2014/main" id="{FF5EBC8B-1B87-0F47-81E0-F9B791FFB8D3}"/>
              </a:ext>
            </a:extLst>
          </p:cNvPr>
          <p:cNvPicPr>
            <a:picLocks noChangeAspect="1"/>
          </p:cNvPicPr>
          <p:nvPr/>
        </p:nvPicPr>
        <p:blipFill>
          <a:blip r:embed="rId4"/>
          <a:stretch>
            <a:fillRect/>
          </a:stretch>
        </p:blipFill>
        <p:spPr>
          <a:xfrm>
            <a:off x="0" y="3240505"/>
            <a:ext cx="12192000" cy="3617495"/>
          </a:xfrm>
          <a:prstGeom prst="rect">
            <a:avLst/>
          </a:prstGeom>
        </p:spPr>
      </p:pic>
    </p:spTree>
    <p:extLst>
      <p:ext uri="{BB962C8B-B14F-4D97-AF65-F5344CB8AC3E}">
        <p14:creationId xmlns:p14="http://schemas.microsoft.com/office/powerpoint/2010/main" val="1335365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barn(outVertical)">
                                      <p:cBhvr>
                                        <p:cTn id="7" dur="500"/>
                                        <p:tgtEl>
                                          <p:spTgt spid="5124"/>
                                        </p:tgtEl>
                                      </p:cBhvr>
                                    </p:animEffect>
                                  </p:childTnLst>
                                </p:cTn>
                              </p:par>
                              <p:par>
                                <p:cTn id="8" presetID="16" presetClass="entr" presetSubtype="37"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outVertical)">
                                      <p:cBhvr>
                                        <p:cTn id="10" dur="500"/>
                                        <p:tgtEl>
                                          <p:spTgt spid="2"/>
                                        </p:tgtEl>
                                      </p:cBhvr>
                                    </p:animEffect>
                                  </p:childTnLst>
                                </p:cTn>
                              </p:par>
                              <p:par>
                                <p:cTn id="11" presetID="16" presetClass="entr" presetSubtype="37"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out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7AE01B-1440-EA4C-8EF9-4C9144DF6634}"/>
              </a:ext>
            </a:extLst>
          </p:cNvPr>
          <p:cNvPicPr>
            <a:picLocks noChangeAspect="1"/>
          </p:cNvPicPr>
          <p:nvPr/>
        </p:nvPicPr>
        <p:blipFill>
          <a:blip r:embed="rId3"/>
          <a:stretch>
            <a:fillRect/>
          </a:stretch>
        </p:blipFill>
        <p:spPr>
          <a:xfrm>
            <a:off x="-1" y="0"/>
            <a:ext cx="12192001" cy="6858000"/>
          </a:xfrm>
          <a:prstGeom prst="rect">
            <a:avLst/>
          </a:prstGeom>
        </p:spPr>
      </p:pic>
      <p:sp>
        <p:nvSpPr>
          <p:cNvPr id="4" name="TextBox 3">
            <a:extLst>
              <a:ext uri="{FF2B5EF4-FFF2-40B4-BE49-F238E27FC236}">
                <a16:creationId xmlns:a16="http://schemas.microsoft.com/office/drawing/2014/main" id="{841B7FFB-04EC-6E4A-BF5A-BEB5EA2C3244}"/>
              </a:ext>
            </a:extLst>
          </p:cNvPr>
          <p:cNvSpPr txBox="1"/>
          <p:nvPr/>
        </p:nvSpPr>
        <p:spPr>
          <a:xfrm>
            <a:off x="-1" y="0"/>
            <a:ext cx="1191623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1. “Cái nôi” của nền văn minh lúa nước.</a:t>
            </a:r>
          </a:p>
        </p:txBody>
      </p:sp>
      <p:sp>
        <p:nvSpPr>
          <p:cNvPr id="5" name="Flowchart: Alternate Process 6">
            <a:extLst>
              <a:ext uri="{FF2B5EF4-FFF2-40B4-BE49-F238E27FC236}">
                <a16:creationId xmlns:a16="http://schemas.microsoft.com/office/drawing/2014/main" id="{3B1E7CCC-4A32-4048-8EB5-841C3D3EBEFB}"/>
              </a:ext>
            </a:extLst>
          </p:cNvPr>
          <p:cNvSpPr/>
          <p:nvPr/>
        </p:nvSpPr>
        <p:spPr>
          <a:xfrm>
            <a:off x="0" y="4078224"/>
            <a:ext cx="8028432" cy="2779776"/>
          </a:xfrm>
          <a:prstGeom prst="flowChartAlternateProcess">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254000" algn="just" defTabSz="914400" rtl="0" eaLnBrk="1" fontAlgn="auto" latinLnBrk="0" hangingPunct="1">
              <a:lnSpc>
                <a:spcPct val="150000"/>
              </a:lnSpc>
              <a:spcBef>
                <a:spcPts val="0"/>
              </a:spcBef>
              <a:spcAft>
                <a:spcPts val="0"/>
              </a:spcAft>
              <a:buClrTx/>
              <a:buSzTx/>
              <a:buFontTx/>
              <a:buNone/>
              <a:tabLst>
                <a:tab pos="471170" algn="l"/>
              </a:tabLst>
              <a:defRPr/>
            </a:pP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mn-cs"/>
              </a:rPr>
              <a:t>- Vị trí địa lí này mang đến nhiều thuận lợi cho việc trồng cây lúa nước và nhiều loại cây trồng khác. Là “cái nôi” của nền văn minh lúa nước và quê hương của nhiều loại gia vị, hương liệu nổi tiếng.</a:t>
            </a:r>
          </a:p>
        </p:txBody>
      </p:sp>
      <p:sp>
        <p:nvSpPr>
          <p:cNvPr id="2" name="Oval 1">
            <a:extLst>
              <a:ext uri="{FF2B5EF4-FFF2-40B4-BE49-F238E27FC236}">
                <a16:creationId xmlns:a16="http://schemas.microsoft.com/office/drawing/2014/main" id="{699CED2D-76C7-2F4B-98F0-F05A943ED57D}"/>
              </a:ext>
            </a:extLst>
          </p:cNvPr>
          <p:cNvSpPr/>
          <p:nvPr/>
        </p:nvSpPr>
        <p:spPr>
          <a:xfrm>
            <a:off x="8705088" y="2596896"/>
            <a:ext cx="2426208" cy="2170176"/>
          </a:xfrm>
          <a:prstGeom prst="ellipse">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2496705"/>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8" presetClass="emph" presetSubtype="0" repeatCount="indefinite" fill="remove" grpId="0" nodeType="afterEffect">
                                  <p:stCondLst>
                                    <p:cond delay="0"/>
                                  </p:stCondLst>
                                  <p:endCondLst>
                                    <p:cond evt="onNext" delay="0">
                                      <p:tgtEl>
                                        <p:sldTgt/>
                                      </p:tgtEl>
                                    </p:cond>
                                  </p:endCondLst>
                                  <p:childTnLst>
                                    <p:animRot by="21600000">
                                      <p:cBhvr>
                                        <p:cTn id="12" dur="3000" fill="hold"/>
                                        <p:tgtEl>
                                          <p:spTgt spid="2"/>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9bc9b167ee24a2798f13e3608a24363d"/>
          <p:cNvPicPr>
            <a:picLocks noChangeAspect="1"/>
          </p:cNvPicPr>
          <p:nvPr/>
        </p:nvPicPr>
        <p:blipFill>
          <a:blip r:embed="rId4"/>
          <a:stretch>
            <a:fillRect/>
          </a:stretch>
        </p:blipFill>
        <p:spPr>
          <a:xfrm>
            <a:off x="197485" y="170815"/>
            <a:ext cx="11797665" cy="6516370"/>
          </a:xfrm>
          <a:prstGeom prst="rect">
            <a:avLst/>
          </a:prstGeom>
        </p:spPr>
      </p:pic>
      <p:pic>
        <p:nvPicPr>
          <p:cNvPr id="2" name="图片 1" descr="1f8a2044e20087583aff1b271baf2344"/>
          <p:cNvPicPr>
            <a:picLocks noChangeAspect="1"/>
          </p:cNvPicPr>
          <p:nvPr/>
        </p:nvPicPr>
        <p:blipFill>
          <a:blip r:embed="rId5"/>
          <a:stretch>
            <a:fillRect/>
          </a:stretch>
        </p:blipFill>
        <p:spPr>
          <a:xfrm>
            <a:off x="9404985" y="-229814"/>
            <a:ext cx="2496185" cy="2496185"/>
          </a:xfrm>
          <a:prstGeom prst="rect">
            <a:avLst/>
          </a:prstGeom>
        </p:spPr>
      </p:pic>
      <p:pic>
        <p:nvPicPr>
          <p:cNvPr id="7" name="淘宝网chenying0907出品 6"/>
          <p:cNvPicPr>
            <a:picLocks noChangeAspect="1"/>
          </p:cNvPicPr>
          <p:nvPr/>
        </p:nvPicPr>
        <p:blipFill rotWithShape="1">
          <a:blip r:embed="rId6" cstate="print">
            <a:extLst>
              <a:ext uri="{28A0092B-C50C-407E-A947-70E740481C1C}">
                <a14:useLocalDpi xmlns:a14="http://schemas.microsoft.com/office/drawing/2010/main" val="0"/>
              </a:ext>
            </a:extLst>
          </a:blip>
          <a:srcRect l="11979" t="39815" r="55625" b="17593"/>
          <a:stretch>
            <a:fillRect/>
          </a:stretch>
        </p:blipFill>
        <p:spPr>
          <a:xfrm>
            <a:off x="0" y="4628156"/>
            <a:ext cx="2952750" cy="2183765"/>
          </a:xfrm>
          <a:prstGeom prst="rect">
            <a:avLst/>
          </a:prstGeom>
        </p:spPr>
      </p:pic>
      <p:grpSp>
        <p:nvGrpSpPr>
          <p:cNvPr id="5" name="淘宝网Chenying0907出品 2"/>
          <p:cNvGrpSpPr/>
          <p:nvPr/>
        </p:nvGrpSpPr>
        <p:grpSpPr>
          <a:xfrm>
            <a:off x="10238740" y="5161280"/>
            <a:ext cx="1662430" cy="1696720"/>
            <a:chOff x="3561556" y="1533525"/>
            <a:chExt cx="1383876" cy="1411856"/>
          </a:xfrm>
        </p:grpSpPr>
        <p:pic>
          <p:nvPicPr>
            <p:cNvPr id="9" name="淘宝网chenying0907出品 8"/>
            <p:cNvPicPr>
              <a:picLocks noChangeAspect="1"/>
            </p:cNvPicPr>
            <p:nvPr/>
          </p:nvPicPr>
          <p:blipFill rotWithShape="1">
            <a:blip r:embed="rId7" cstate="print">
              <a:extLst>
                <a:ext uri="{28A0092B-C50C-407E-A947-70E740481C1C}">
                  <a14:useLocalDpi xmlns:a14="http://schemas.microsoft.com/office/drawing/2010/main" val="0"/>
                </a:ext>
              </a:extLst>
            </a:blip>
            <a:srcRect l="37812" t="31667" r="38542" b="32407"/>
            <a:stretch>
              <a:fillRect/>
            </a:stretch>
          </p:blipFill>
          <p:spPr>
            <a:xfrm>
              <a:off x="3561556" y="1533525"/>
              <a:ext cx="1242925" cy="1062236"/>
            </a:xfrm>
            <a:prstGeom prst="rect">
              <a:avLst/>
            </a:prstGeom>
          </p:spPr>
        </p:pic>
        <p:pic>
          <p:nvPicPr>
            <p:cNvPr id="8" name="淘宝网chenying0907出品 7"/>
            <p:cNvPicPr>
              <a:picLocks noChangeAspect="1"/>
            </p:cNvPicPr>
            <p:nvPr/>
          </p:nvPicPr>
          <p:blipFill rotWithShape="1">
            <a:blip r:embed="rId8">
              <a:extLst>
                <a:ext uri="{28A0092B-C50C-407E-A947-70E740481C1C}">
                  <a14:useLocalDpi xmlns:a14="http://schemas.microsoft.com/office/drawing/2010/main" val="0"/>
                </a:ext>
              </a:extLst>
            </a:blip>
            <a:srcRect l="57187" t="42222" r="28126" b="39074"/>
            <a:stretch>
              <a:fillRect/>
            </a:stretch>
          </p:blipFill>
          <p:spPr>
            <a:xfrm rot="20564333">
              <a:off x="3723961" y="2070427"/>
              <a:ext cx="1221471" cy="874954"/>
            </a:xfrm>
            <a:prstGeom prst="rect">
              <a:avLst/>
            </a:prstGeom>
          </p:spPr>
        </p:pic>
      </p:grpSp>
      <p:pic>
        <p:nvPicPr>
          <p:cNvPr id="13" name="淘宝网chenying0907出品 11"/>
          <p:cNvPicPr>
            <a:picLocks noChangeAspect="1"/>
          </p:cNvPicPr>
          <p:nvPr/>
        </p:nvPicPr>
        <p:blipFill rotWithShape="1">
          <a:blip r:embed="rId9" cstate="print">
            <a:extLst>
              <a:ext uri="{28A0092B-C50C-407E-A947-70E740481C1C}">
                <a14:useLocalDpi xmlns:a14="http://schemas.microsoft.com/office/drawing/2010/main" val="0"/>
              </a:ext>
            </a:extLst>
          </a:blip>
          <a:srcRect l="46042" t="14815" r="39687" b="65000"/>
          <a:stretch>
            <a:fillRect/>
          </a:stretch>
        </p:blipFill>
        <p:spPr>
          <a:xfrm flipH="1">
            <a:off x="2960465" y="4295775"/>
            <a:ext cx="1087120" cy="865505"/>
          </a:xfrm>
          <a:prstGeom prst="rect">
            <a:avLst/>
          </a:prstGeom>
        </p:spPr>
      </p:pic>
      <p:sp>
        <p:nvSpPr>
          <p:cNvPr id="16" name="矩形 25">
            <a:extLst>
              <a:ext uri="{FF2B5EF4-FFF2-40B4-BE49-F238E27FC236}">
                <a16:creationId xmlns:a16="http://schemas.microsoft.com/office/drawing/2014/main" id="{4B44D789-87B7-480D-AEBF-5E3DF8376DCA}"/>
              </a:ext>
            </a:extLst>
          </p:cNvPr>
          <p:cNvSpPr/>
          <p:nvPr/>
        </p:nvSpPr>
        <p:spPr>
          <a:xfrm>
            <a:off x="-9932" y="0"/>
            <a:ext cx="8183079" cy="584775"/>
          </a:xfrm>
          <a:prstGeom prst="rect">
            <a:avLst/>
          </a:prstGeom>
          <a:solidFill>
            <a:schemeClr val="accent6">
              <a:lumMod val="60000"/>
              <a:lumOff val="4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1. “Cái nôi” của nền văn minh lúa nước</a:t>
            </a:r>
            <a:endPar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14">
            <a:extLst>
              <a:ext uri="{FF2B5EF4-FFF2-40B4-BE49-F238E27FC236}">
                <a16:creationId xmlns:a16="http://schemas.microsoft.com/office/drawing/2014/main" id="{566A8F78-0653-8244-82D6-30272B724D2D}"/>
              </a:ext>
            </a:extLst>
          </p:cNvPr>
          <p:cNvSpPr/>
          <p:nvPr/>
        </p:nvSpPr>
        <p:spPr>
          <a:xfrm>
            <a:off x="-21806" y="839723"/>
            <a:ext cx="8100974" cy="2277034"/>
          </a:xfrm>
          <a:prstGeom prst="rect">
            <a:avLst/>
          </a:prstGeom>
          <a:solidFill>
            <a:schemeClr val="bg1"/>
          </a:solidFill>
        </p:spPr>
        <p:txBody>
          <a:bodyPr wrap="square">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mn-cs"/>
              </a:rPr>
              <a:t>- Đông Nam Á nằm ở phía đông nam của châu Á, cầu nối giữa Ấn Độ Dương với Thái Bình Dương; là cầu nối giữa Trung Quốc, Nhật Bản với Ấn Độ, Tây Á và Địa Trung Hải.</a:t>
            </a:r>
          </a:p>
        </p:txBody>
      </p:sp>
      <p:sp>
        <p:nvSpPr>
          <p:cNvPr id="17" name="Rectangle 16">
            <a:extLst>
              <a:ext uri="{FF2B5EF4-FFF2-40B4-BE49-F238E27FC236}">
                <a16:creationId xmlns:a16="http://schemas.microsoft.com/office/drawing/2014/main" id="{BE8640CF-C0C6-1F4A-A643-CC45A54E1B37}"/>
              </a:ext>
            </a:extLst>
          </p:cNvPr>
          <p:cNvSpPr/>
          <p:nvPr/>
        </p:nvSpPr>
        <p:spPr>
          <a:xfrm>
            <a:off x="-54306" y="3125329"/>
            <a:ext cx="8165973" cy="954107"/>
          </a:xfrm>
          <a:prstGeom prst="rect">
            <a:avLst/>
          </a:prstGeom>
          <a:solidFill>
            <a:srgbClr val="FFFF00"/>
          </a:solid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Nằm trong vùng nhiệt đới gió mùa, lượng mưa lớn, thuận lợi trồng cây lúa nước.</a:t>
            </a:r>
          </a:p>
        </p:txBody>
      </p:sp>
      <p:pic>
        <p:nvPicPr>
          <p:cNvPr id="18" name="Picture 17">
            <a:extLst>
              <a:ext uri="{FF2B5EF4-FFF2-40B4-BE49-F238E27FC236}">
                <a16:creationId xmlns:a16="http://schemas.microsoft.com/office/drawing/2014/main" id="{C269A60D-4D56-AA4E-B889-7B97CC65B5C0}"/>
              </a:ext>
            </a:extLst>
          </p:cNvPr>
          <p:cNvPicPr/>
          <p:nvPr/>
        </p:nvPicPr>
        <p:blipFill>
          <a:blip r:embed="rId10"/>
          <a:stretch>
            <a:fillRect/>
          </a:stretch>
        </p:blipFill>
        <p:spPr>
          <a:xfrm>
            <a:off x="8173148" y="0"/>
            <a:ext cx="4018851" cy="6687185"/>
          </a:xfrm>
          <a:prstGeom prst="rect">
            <a:avLst/>
          </a:prstGeom>
        </p:spPr>
      </p:pic>
    </p:spTree>
    <p:custDataLst>
      <p:tags r:id="rId1"/>
    </p:custDataLst>
    <p:extLst>
      <p:ext uri="{BB962C8B-B14F-4D97-AF65-F5344CB8AC3E}">
        <p14:creationId xmlns:p14="http://schemas.microsoft.com/office/powerpoint/2010/main" val="3799912146"/>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2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250"/>
                                        <p:tgtEl>
                                          <p:spTgt spid="7"/>
                                        </p:tgtEl>
                                      </p:cBhvr>
                                    </p:animEffect>
                                    <p:anim calcmode="lin" valueType="num">
                                      <p:cBhvr>
                                        <p:cTn id="8" dur="1250" fill="hold"/>
                                        <p:tgtEl>
                                          <p:spTgt spid="7"/>
                                        </p:tgtEl>
                                        <p:attrNameLst>
                                          <p:attrName>ppt_x</p:attrName>
                                        </p:attrNameLst>
                                      </p:cBhvr>
                                      <p:tavLst>
                                        <p:tav tm="0">
                                          <p:val>
                                            <p:strVal val="#ppt_x"/>
                                          </p:val>
                                        </p:tav>
                                        <p:tav tm="100000">
                                          <p:val>
                                            <p:strVal val="#ppt_x"/>
                                          </p:val>
                                        </p:tav>
                                      </p:tavLst>
                                    </p:anim>
                                    <p:anim calcmode="lin" valueType="num">
                                      <p:cBhvr>
                                        <p:cTn id="9" dur="1250" fill="hold"/>
                                        <p:tgtEl>
                                          <p:spTgt spid="7"/>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650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1250"/>
                                        <p:tgtEl>
                                          <p:spTgt spid="5"/>
                                        </p:tgtEl>
                                      </p:cBhvr>
                                    </p:animEffect>
                                  </p:childTnLst>
                                </p:cTn>
                              </p:par>
                              <p:par>
                                <p:cTn id="13" presetID="10" presetClass="entr" presetSubtype="0" fill="hold" nodeType="withEffect">
                                  <p:stCondLst>
                                    <p:cond delay="775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750"/>
                                        <p:tgtEl>
                                          <p:spTgt spid="13"/>
                                        </p:tgtEl>
                                      </p:cBhvr>
                                    </p:animEffect>
                                  </p:childTnLst>
                                </p:cTn>
                              </p:par>
                              <p:par>
                                <p:cTn id="16" presetID="22" presetClass="entr" presetSubtype="8" fill="hold" grpId="0" nodeType="withEffect">
                                  <p:stCondLst>
                                    <p:cond delay="775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par>
                                <p:cTn id="19" presetID="16" presetClass="entr" presetSubtype="21" fill="hold" nodeType="withEffect">
                                  <p:stCondLst>
                                    <p:cond delay="775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367643-5331-1245-B173-1D53EC26E77A}"/>
              </a:ext>
            </a:extLst>
          </p:cNvPr>
          <p:cNvPicPr>
            <a:picLocks noChangeAspect="1"/>
          </p:cNvPicPr>
          <p:nvPr/>
        </p:nvPicPr>
        <p:blipFill rotWithShape="1">
          <a:blip r:embed="rId3"/>
          <a:srcRect b="6901"/>
          <a:stretch/>
        </p:blipFill>
        <p:spPr>
          <a:xfrm>
            <a:off x="0" y="233213"/>
            <a:ext cx="7058526" cy="6263840"/>
          </a:xfrm>
          <a:prstGeom prst="roundRect">
            <a:avLst>
              <a:gd name="adj" fmla="val 35186"/>
            </a:avLst>
          </a:prstGeom>
        </p:spPr>
      </p:pic>
      <p:sp>
        <p:nvSpPr>
          <p:cNvPr id="6" name="Rectangle 5">
            <a:extLst>
              <a:ext uri="{FF2B5EF4-FFF2-40B4-BE49-F238E27FC236}">
                <a16:creationId xmlns:a16="http://schemas.microsoft.com/office/drawing/2014/main" id="{B055B4D7-DB1E-BF4E-8DB2-110F79033A4F}"/>
              </a:ext>
            </a:extLst>
          </p:cNvPr>
          <p:cNvSpPr/>
          <p:nvPr/>
        </p:nvSpPr>
        <p:spPr>
          <a:xfrm>
            <a:off x="1090087" y="3609019"/>
            <a:ext cx="5141152"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err="1">
                <a:ln w="0"/>
                <a:gradFill>
                  <a:gsLst>
                    <a:gs pos="0">
                      <a:srgbClr val="8E2525">
                        <a:lumMod val="50000"/>
                      </a:srgbClr>
                    </a:gs>
                    <a:gs pos="50000">
                      <a:srgbClr val="8E2525"/>
                    </a:gs>
                    <a:gs pos="100000">
                      <a:srgbClr val="8E2525">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Luyện</a:t>
            </a:r>
            <a:r>
              <a:rPr kumimoji="0" lang="en-US" sz="9600" b="0" i="0" u="none" strike="noStrike" kern="1200" cap="none" spc="0" normalizeH="0" baseline="0" noProof="0" dirty="0">
                <a:ln w="0"/>
                <a:gradFill>
                  <a:gsLst>
                    <a:gs pos="0">
                      <a:srgbClr val="8E2525">
                        <a:lumMod val="50000"/>
                      </a:srgbClr>
                    </a:gs>
                    <a:gs pos="50000">
                      <a:srgbClr val="8E2525"/>
                    </a:gs>
                    <a:gs pos="100000">
                      <a:srgbClr val="8E2525">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9600" b="0" i="0" u="none" strike="noStrike" kern="1200" cap="none" spc="0" normalizeH="0" baseline="0" noProof="0" dirty="0" err="1">
                <a:ln w="0"/>
                <a:gradFill>
                  <a:gsLst>
                    <a:gs pos="0">
                      <a:srgbClr val="8E2525">
                        <a:lumMod val="50000"/>
                      </a:srgbClr>
                    </a:gs>
                    <a:gs pos="50000">
                      <a:srgbClr val="8E2525"/>
                    </a:gs>
                    <a:gs pos="100000">
                      <a:srgbClr val="8E2525">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tập</a:t>
            </a:r>
            <a:endParaRPr kumimoji="0" lang="en-US" sz="9600" b="0" i="0" u="none" strike="noStrike" kern="1200" cap="none" spc="0" normalizeH="0" baseline="0" noProof="0" dirty="0">
              <a:ln w="0"/>
              <a:gradFill>
                <a:gsLst>
                  <a:gs pos="0">
                    <a:srgbClr val="8E2525">
                      <a:lumMod val="50000"/>
                    </a:srgbClr>
                  </a:gs>
                  <a:gs pos="50000">
                    <a:srgbClr val="8E2525"/>
                  </a:gs>
                  <a:gs pos="100000">
                    <a:srgbClr val="8E2525">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86790990"/>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140E22"/>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79" y="0"/>
            <a:ext cx="2090821" cy="2113488"/>
          </a:xfrm>
          <a:prstGeom prst="rect">
            <a:avLst/>
          </a:prstGeom>
        </p:spPr>
      </p:pic>
      <p:pic>
        <p:nvPicPr>
          <p:cNvPr id="2052" name="Picture 4" descr="Lại Văn Sâm | Wiki Ai là triệu phú | Fandom">
            <a:extLst>
              <a:ext uri="{FF2B5EF4-FFF2-40B4-BE49-F238E27FC236}">
                <a16:creationId xmlns:a16="http://schemas.microsoft.com/office/drawing/2014/main" id="{C0804A5E-DCDE-174E-86ED-E92E6A1EED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9600" y="2118"/>
            <a:ext cx="9042400" cy="6851649"/>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24B47872-9FE6-6E45-ABEF-DCA2CCA79890}"/>
              </a:ext>
            </a:extLst>
          </p:cNvPr>
          <p:cNvSpPr/>
          <p:nvPr/>
        </p:nvSpPr>
        <p:spPr>
          <a:xfrm>
            <a:off x="609600" y="1811802"/>
            <a:ext cx="3352800" cy="5047536"/>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8000" b="0"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AI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8000" b="0"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LÀ TRIỆU PHÚ</a:t>
            </a:r>
          </a:p>
        </p:txBody>
      </p:sp>
      <p:sp>
        <p:nvSpPr>
          <p:cNvPr id="2" name="Rectangle 1">
            <a:extLst>
              <a:ext uri="{FF2B5EF4-FFF2-40B4-BE49-F238E27FC236}">
                <a16:creationId xmlns:a16="http://schemas.microsoft.com/office/drawing/2014/main" id="{57B695B0-BBA0-EE4D-8787-0949E9F28461}"/>
              </a:ext>
            </a:extLst>
          </p:cNvPr>
          <p:cNvSpPr/>
          <p:nvPr/>
        </p:nvSpPr>
        <p:spPr>
          <a:xfrm>
            <a:off x="3962400" y="5969000"/>
            <a:ext cx="1016000" cy="406400"/>
          </a:xfrm>
          <a:prstGeom prst="rect">
            <a:avLst/>
          </a:prstGeom>
          <a:solidFill>
            <a:srgbClr val="1B1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prstClr val="white"/>
              </a:solidFill>
              <a:effectLst/>
              <a:uLnTx/>
              <a:uFillTx/>
              <a:latin typeface="Calibri"/>
              <a:ea typeface="+mn-ea"/>
              <a:cs typeface="+mn-cs"/>
              <a:sym typeface="Arial"/>
            </a:endParaRPr>
          </a:p>
        </p:txBody>
      </p:sp>
    </p:spTree>
    <p:extLst>
      <p:ext uri="{BB962C8B-B14F-4D97-AF65-F5344CB8AC3E}">
        <p14:creationId xmlns:p14="http://schemas.microsoft.com/office/powerpoint/2010/main" val="4030995263"/>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79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6659"/>
            <a:ext cx="2113488" cy="2113488"/>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10905" y="6053453"/>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437064"/>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20661" y="2565631"/>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99798" y="1826150"/>
            <a:ext cx="10872191" cy="138153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444045" y="1840677"/>
            <a:ext cx="9383697" cy="132343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Đông Nam Á nằm trên con đường hàng hải nối liền giữa?</a:t>
            </a:r>
          </a:p>
        </p:txBody>
      </p:sp>
      <p:sp>
        <p:nvSpPr>
          <p:cNvPr id="15" name="bang d">
            <a:extLst>
              <a:ext uri="{FF2B5EF4-FFF2-40B4-BE49-F238E27FC236}">
                <a16:creationId xmlns:a16="http://schemas.microsoft.com/office/drawing/2014/main" id="{D0E6AFB4-275F-4728-9A13-27E00F9EA3A2}"/>
              </a:ext>
            </a:extLst>
          </p:cNvPr>
          <p:cNvSpPr/>
          <p:nvPr/>
        </p:nvSpPr>
        <p:spPr>
          <a:xfrm flipH="1">
            <a:off x="6135896" y="5465730"/>
            <a:ext cx="5249773" cy="109700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44" marR="0" lvl="0" indent="-285744" algn="ctr"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6" y="3888570"/>
            <a:ext cx="5249773" cy="11151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44" marR="0" lvl="0" indent="-285744" algn="ctr"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6213758" y="5620719"/>
            <a:ext cx="4650419" cy="954107"/>
          </a:xfrm>
          <a:prstGeom prst="rect">
            <a:avLst/>
          </a:prstGeom>
          <a:noFill/>
        </p:spPr>
        <p:txBody>
          <a:bodyPr wrap="square" rtlCol="0">
            <a:spAutoFit/>
          </a:bodyPr>
          <a:lstStyle/>
          <a:p>
            <a:pPr marL="342891" marR="0" lvl="0" indent="-342891" algn="ctr"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D.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Ấn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Độ</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Dương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và</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Thái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Bình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Dương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213758" y="4029417"/>
            <a:ext cx="4650419" cy="1384995"/>
          </a:xfrm>
          <a:prstGeom prst="rect">
            <a:avLst/>
          </a:prstGeom>
          <a:noFill/>
        </p:spPr>
        <p:txBody>
          <a:bodyPr wrap="square" rtlCol="0">
            <a:spAutoFit/>
          </a:bodyPr>
          <a:lstStyle/>
          <a:p>
            <a:pPr marL="342891" marR="0" lvl="0" indent="-342891" algn="ctr"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B. </a:t>
            </a: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Đại Tây Dương và Ấn Độ Dương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a:p>
            <a:pPr marL="342891" marR="0" lvl="0" indent="-342891" algn="ctr"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2" y="3888572"/>
            <a:ext cx="5249773" cy="11151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806332" y="5465730"/>
            <a:ext cx="5249773" cy="109700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7257" y="3992239"/>
            <a:ext cx="4650419" cy="954107"/>
          </a:xfrm>
          <a:prstGeom prst="rect">
            <a:avLst/>
          </a:prstGeom>
          <a:noFill/>
        </p:spPr>
        <p:txBody>
          <a:bodyPr wrap="square" rtlCol="0">
            <a:spAutoFit/>
          </a:bodyPr>
          <a:lstStyle/>
          <a:p>
            <a:pPr marL="342891" marR="0" lvl="0" indent="-342891" algn="ctr"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A.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Đại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Tây</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Dương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và</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Thái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Bình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Dương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806331" y="5608628"/>
            <a:ext cx="4650419" cy="954107"/>
          </a:xfrm>
          <a:prstGeom prst="rect">
            <a:avLst/>
          </a:prstGeom>
          <a:noFill/>
        </p:spPr>
        <p:txBody>
          <a:bodyPr wrap="square" rtlCol="0">
            <a:spAutoFit/>
          </a:bodyPr>
          <a:lstStyle/>
          <a:p>
            <a:pPr marL="342891" marR="0" lvl="0" indent="-342891" algn="ctr"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Ấn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Độ</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Dương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và</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Bắc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Băng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Dương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1" y="863860"/>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1"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6"/>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2"/>
            <a:ext cx="487363" cy="487363"/>
          </a:xfrm>
          <a:prstGeom prst="rect">
            <a:avLst/>
          </a:prstGeom>
        </p:spPr>
      </p:pic>
      <p:sp>
        <p:nvSpPr>
          <p:cNvPr id="20" name="Rectangle 19">
            <a:extLst>
              <a:ext uri="{FF2B5EF4-FFF2-40B4-BE49-F238E27FC236}">
                <a16:creationId xmlns:a16="http://schemas.microsoft.com/office/drawing/2014/main" id="{24B47872-9FE6-6E45-ABEF-DCA2CCA79890}"/>
              </a:ext>
            </a:extLst>
          </p:cNvPr>
          <p:cNvSpPr/>
          <p:nvPr/>
        </p:nvSpPr>
        <p:spPr>
          <a:xfrm>
            <a:off x="2277750" y="201492"/>
            <a:ext cx="8536952" cy="1354217"/>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8000" b="0"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AI LÀ TRIỆU PHÚ</a:t>
            </a:r>
          </a:p>
        </p:txBody>
      </p:sp>
    </p:spTree>
    <p:extLst>
      <p:ext uri="{BB962C8B-B14F-4D97-AF65-F5344CB8AC3E}">
        <p14:creationId xmlns:p14="http://schemas.microsoft.com/office/powerpoint/2010/main" val="1013387106"/>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 presetClass="mediacall" presetSubtype="0" fill="hold" nodeType="withEffect">
                                  <p:stCondLst>
                                    <p:cond delay="0"/>
                                  </p:stCondLst>
                                  <p:childTnLst>
                                    <p:cmd type="call" cmd="playFrom(0.0)">
                                      <p:cBhvr>
                                        <p:cTn id="9" dur="160339" fill="hold"/>
                                        <p:tgtEl>
                                          <p:spTgt spid="38"/>
                                        </p:tgtEl>
                                      </p:cBhvr>
                                    </p:cmd>
                                  </p:childTnLst>
                                </p:cTn>
                              </p:par>
                              <p:par>
                                <p:cTn id="10" presetID="10"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38"/>
                </p:tgtEl>
              </p:cMediaNode>
            </p:audio>
            <p:seq concurrent="1" nextAc="seek">
              <p:cTn id="34" restart="whenNotActive" fill="hold" evtFilter="cancelBubble" nodeType="interactiveSeq">
                <p:stCondLst>
                  <p:cond evt="onClick" delay="0">
                    <p:tgtEl>
                      <p:spTgt spid="25"/>
                    </p:tgtEl>
                  </p:cond>
                </p:stCondLst>
                <p:endSync evt="end" delay="0">
                  <p:rtn val="all"/>
                </p:endSync>
                <p:childTnLst>
                  <p:par>
                    <p:cTn id="35" fill="hold">
                      <p:stCondLst>
                        <p:cond delay="0"/>
                      </p:stCondLst>
                      <p:childTnLst>
                        <p:par>
                          <p:cTn id="36" fill="hold">
                            <p:stCondLst>
                              <p:cond delay="0"/>
                            </p:stCondLst>
                            <p:childTnLst>
                              <p:par>
                                <p:cTn id="37" presetID="24" presetClass="emph" presetSubtype="0" fill="hold" grpId="1" nodeType="clickEffect">
                                  <p:stCondLst>
                                    <p:cond delay="0"/>
                                  </p:stCondLst>
                                  <p:childTnLst>
                                    <p:animClr clrSpc="hsl" dir="cw">
                                      <p:cBhvr override="childStyle">
                                        <p:cTn id="38" dur="500" fill="hold"/>
                                        <p:tgtEl>
                                          <p:spTgt spid="25"/>
                                        </p:tgtEl>
                                        <p:attrNameLst>
                                          <p:attrName>style.color</p:attrName>
                                        </p:attrNameLst>
                                      </p:cBhvr>
                                      <p:by>
                                        <p:hsl h="0" s="-12549" l="-25098"/>
                                      </p:by>
                                    </p:animClr>
                                    <p:animClr clrSpc="hsl" dir="cw">
                                      <p:cBhvr>
                                        <p:cTn id="39" dur="500" fill="hold"/>
                                        <p:tgtEl>
                                          <p:spTgt spid="25"/>
                                        </p:tgtEl>
                                        <p:attrNameLst>
                                          <p:attrName>fillcolor</p:attrName>
                                        </p:attrNameLst>
                                      </p:cBhvr>
                                      <p:by>
                                        <p:hsl h="0" s="-12549" l="-25098"/>
                                      </p:by>
                                    </p:animClr>
                                    <p:animClr clrSpc="hsl" dir="cw">
                                      <p:cBhvr>
                                        <p:cTn id="40" dur="500" fill="hold"/>
                                        <p:tgtEl>
                                          <p:spTgt spid="25"/>
                                        </p:tgtEl>
                                        <p:attrNameLst>
                                          <p:attrName>stroke.color</p:attrName>
                                        </p:attrNameLst>
                                      </p:cBhvr>
                                      <p:by>
                                        <p:hsl h="0" s="-12549" l="-25098"/>
                                      </p:by>
                                    </p:animClr>
                                    <p:set>
                                      <p:cBhvr>
                                        <p:cTn id="41" dur="500" fill="hold"/>
                                        <p:tgtEl>
                                          <p:spTgt spid="25"/>
                                        </p:tgtEl>
                                        <p:attrNameLst>
                                          <p:attrName>fill.type</p:attrName>
                                        </p:attrNameLst>
                                      </p:cBhvr>
                                      <p:to>
                                        <p:strVal val="solid"/>
                                      </p:to>
                                    </p:set>
                                  </p:childTnLst>
                                </p:cTn>
                              </p:par>
                              <p:par>
                                <p:cTn id="42" presetID="19" presetClass="emph" presetSubtype="0" fill="hold" grpId="0" nodeType="withEffect">
                                  <p:stCondLst>
                                    <p:cond delay="0"/>
                                  </p:stCondLst>
                                  <p:childTnLst>
                                    <p:animClr clrSpc="rgb" dir="cw">
                                      <p:cBhvr override="childStyle">
                                        <p:cTn id="43" dur="500" fill="hold"/>
                                        <p:tgtEl>
                                          <p:spTgt spid="15"/>
                                        </p:tgtEl>
                                        <p:attrNameLst>
                                          <p:attrName>style.color</p:attrName>
                                        </p:attrNameLst>
                                      </p:cBhvr>
                                      <p:to>
                                        <a:srgbClr val="FFC000"/>
                                      </p:to>
                                    </p:animClr>
                                    <p:animClr clrSpc="rgb" dir="cw">
                                      <p:cBhvr>
                                        <p:cTn id="44" dur="500" fill="hold"/>
                                        <p:tgtEl>
                                          <p:spTgt spid="15"/>
                                        </p:tgtEl>
                                        <p:attrNameLst>
                                          <p:attrName>fillcolor</p:attrName>
                                        </p:attrNameLst>
                                      </p:cBhvr>
                                      <p:to>
                                        <a:srgbClr val="FFC00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0"/>
                                  </p:stCondLst>
                                  <p:childTnLst>
                                    <p:cmd type="call" cmd="playFrom(0.0)">
                                      <p:cBhvr>
                                        <p:cTn id="48" dur="20218" fill="hold"/>
                                        <p:tgtEl>
                                          <p:spTgt spid="39"/>
                                        </p:tgtEl>
                                      </p:cBhvr>
                                    </p:cmd>
                                  </p:childTnLst>
                                </p:cTn>
                              </p:par>
                              <p:par>
                                <p:cTn id="49" presetID="3" presetClass="mediacall" presetSubtype="0" fill="hold" nodeType="withEffect">
                                  <p:stCondLst>
                                    <p:cond delay="0"/>
                                  </p:stCondLst>
                                  <p:childTnLst>
                                    <p:cmd type="call" cmd="stop">
                                      <p:cBhvr>
                                        <p:cTn id="50" dur="1" fill="hold"/>
                                        <p:tgtEl>
                                          <p:spTgt spid="38"/>
                                        </p:tgtEl>
                                      </p:cBhvr>
                                    </p:cmd>
                                  </p:childTnLst>
                                </p:cTn>
                              </p:par>
                              <p:par>
                                <p:cTn id="51" presetID="19" presetClass="emph" presetSubtype="0" repeatCount="4000" fill="hold" grpId="1" nodeType="withEffect">
                                  <p:stCondLst>
                                    <p:cond delay="3000"/>
                                  </p:stCondLst>
                                  <p:childTnLst>
                                    <p:animClr clrSpc="rgb" dir="cw">
                                      <p:cBhvr override="childStyle">
                                        <p:cTn id="52" dur="500" fill="hold"/>
                                        <p:tgtEl>
                                          <p:spTgt spid="15"/>
                                        </p:tgtEl>
                                        <p:attrNameLst>
                                          <p:attrName>style.color</p:attrName>
                                        </p:attrNameLst>
                                      </p:cBhvr>
                                      <p:to>
                                        <a:srgbClr val="92D050"/>
                                      </p:to>
                                    </p:animClr>
                                    <p:animClr clrSpc="rgb" dir="cw">
                                      <p:cBhvr>
                                        <p:cTn id="53" dur="500" fill="hold"/>
                                        <p:tgtEl>
                                          <p:spTgt spid="15"/>
                                        </p:tgtEl>
                                        <p:attrNameLst>
                                          <p:attrName>fillcolor</p:attrName>
                                        </p:attrNameLst>
                                      </p:cBhvr>
                                      <p:to>
                                        <a:srgbClr val="92D050"/>
                                      </p:to>
                                    </p:animClr>
                                    <p:set>
                                      <p:cBhvr>
                                        <p:cTn id="54" dur="500" fill="hold"/>
                                        <p:tgtEl>
                                          <p:spTgt spid="15"/>
                                        </p:tgtEl>
                                        <p:attrNameLst>
                                          <p:attrName>fill.type</p:attrName>
                                        </p:attrNameLst>
                                      </p:cBhvr>
                                      <p:to>
                                        <p:strVal val="solid"/>
                                      </p:to>
                                    </p:set>
                                    <p:set>
                                      <p:cBhvr>
                                        <p:cTn id="55" dur="500" fill="hold"/>
                                        <p:tgtEl>
                                          <p:spTgt spid="15"/>
                                        </p:tgtEl>
                                        <p:attrNameLst>
                                          <p:attrName>fill.on</p:attrName>
                                        </p:attrNameLst>
                                      </p:cBhvr>
                                      <p:to>
                                        <p:strVal val="true"/>
                                      </p:to>
                                    </p:set>
                                  </p:childTnLst>
                                </p:cTn>
                              </p:par>
                              <p:par>
                                <p:cTn id="56" presetID="1" presetClass="mediacall" presetSubtype="0" fill="hold" nodeType="withEffect">
                                  <p:stCondLst>
                                    <p:cond delay="3000"/>
                                  </p:stCondLst>
                                  <p:childTnLst>
                                    <p:cmd type="call" cmd="playFrom(0.0)">
                                      <p:cBhvr>
                                        <p:cTn id="57" dur="7732" fill="hold"/>
                                        <p:tgtEl>
                                          <p:spTgt spid="40"/>
                                        </p:tgtEl>
                                      </p:cBhvr>
                                    </p:cmd>
                                  </p:childTnLst>
                                </p:cTn>
                              </p:par>
                              <p:par>
                                <p:cTn id="58" presetID="3" presetClass="mediacall" presetSubtype="0" fill="hold" nodeType="withEffect">
                                  <p:stCondLst>
                                    <p:cond delay="3000"/>
                                  </p:stCondLst>
                                  <p:childTnLst>
                                    <p:cmd type="call" cmd="stop">
                                      <p:cBhvr>
                                        <p:cTn id="59" dur="1" fill="hold"/>
                                        <p:tgtEl>
                                          <p:spTgt spid="39"/>
                                        </p:tgtEl>
                                      </p:cBhvr>
                                    </p:cmd>
                                  </p:childTnLst>
                                </p:cTn>
                              </p:par>
                              <p:par>
                                <p:cTn id="60" presetID="24" presetClass="emph" presetSubtype="0" fill="hold" grpId="2" nodeType="withEffect">
                                  <p:stCondLst>
                                    <p:cond delay="3000"/>
                                  </p:stCondLst>
                                  <p:childTnLst>
                                    <p:animClr clrSpc="hsl" dir="cw">
                                      <p:cBhvr override="childStyle">
                                        <p:cTn id="61" dur="500" fill="hold"/>
                                        <p:tgtEl>
                                          <p:spTgt spid="25"/>
                                        </p:tgtEl>
                                        <p:attrNameLst>
                                          <p:attrName>style.color</p:attrName>
                                        </p:attrNameLst>
                                      </p:cBhvr>
                                      <p:by>
                                        <p:hsl h="0" s="-12549" l="-25098"/>
                                      </p:by>
                                    </p:animClr>
                                    <p:animClr clrSpc="hsl" dir="cw">
                                      <p:cBhvr>
                                        <p:cTn id="62" dur="500" fill="hold"/>
                                        <p:tgtEl>
                                          <p:spTgt spid="25"/>
                                        </p:tgtEl>
                                        <p:attrNameLst>
                                          <p:attrName>fillcolor</p:attrName>
                                        </p:attrNameLst>
                                      </p:cBhvr>
                                      <p:by>
                                        <p:hsl h="0" s="-12549" l="-25098"/>
                                      </p:by>
                                    </p:animClr>
                                    <p:animClr clrSpc="hsl" dir="cw">
                                      <p:cBhvr>
                                        <p:cTn id="63" dur="500" fill="hold"/>
                                        <p:tgtEl>
                                          <p:spTgt spid="25"/>
                                        </p:tgtEl>
                                        <p:attrNameLst>
                                          <p:attrName>stroke.color</p:attrName>
                                        </p:attrNameLst>
                                      </p:cBhvr>
                                      <p:by>
                                        <p:hsl h="0" s="-12549" l="-25098"/>
                                      </p:by>
                                    </p:animClr>
                                    <p:set>
                                      <p:cBhvr>
                                        <p:cTn id="64"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33"/>
                    </p:tgtEl>
                  </p:cond>
                </p:stCondLst>
                <p:endSync evt="end" delay="0">
                  <p:rtn val="all"/>
                </p:endSync>
                <p:childTnLst>
                  <p:par>
                    <p:cTn id="66" fill="hold">
                      <p:stCondLst>
                        <p:cond delay="0"/>
                      </p:stCondLst>
                      <p:childTnLst>
                        <p:par>
                          <p:cTn id="67" fill="hold">
                            <p:stCondLst>
                              <p:cond delay="0"/>
                            </p:stCondLst>
                            <p:childTnLst>
                              <p:par>
                                <p:cTn id="68" presetID="24" presetClass="emph" presetSubtype="0" fill="hold" grpId="1" nodeType="clickEffect">
                                  <p:stCondLst>
                                    <p:cond delay="0"/>
                                  </p:stCondLst>
                                  <p:childTnLst>
                                    <p:animClr clrSpc="hsl" dir="cw">
                                      <p:cBhvr override="childStyle">
                                        <p:cTn id="69" dur="500" fill="hold"/>
                                        <p:tgtEl>
                                          <p:spTgt spid="33"/>
                                        </p:tgtEl>
                                        <p:attrNameLst>
                                          <p:attrName>style.color</p:attrName>
                                        </p:attrNameLst>
                                      </p:cBhvr>
                                      <p:by>
                                        <p:hsl h="0" s="-12549" l="-25098"/>
                                      </p:by>
                                    </p:animClr>
                                    <p:animClr clrSpc="hsl" dir="cw">
                                      <p:cBhvr>
                                        <p:cTn id="70" dur="500" fill="hold"/>
                                        <p:tgtEl>
                                          <p:spTgt spid="33"/>
                                        </p:tgtEl>
                                        <p:attrNameLst>
                                          <p:attrName>fillcolor</p:attrName>
                                        </p:attrNameLst>
                                      </p:cBhvr>
                                      <p:by>
                                        <p:hsl h="0" s="-12549" l="-25098"/>
                                      </p:by>
                                    </p:animClr>
                                    <p:animClr clrSpc="hsl" dir="cw">
                                      <p:cBhvr>
                                        <p:cTn id="71" dur="500" fill="hold"/>
                                        <p:tgtEl>
                                          <p:spTgt spid="33"/>
                                        </p:tgtEl>
                                        <p:attrNameLst>
                                          <p:attrName>stroke.color</p:attrName>
                                        </p:attrNameLst>
                                      </p:cBhvr>
                                      <p:by>
                                        <p:hsl h="0" s="-12549" l="-25098"/>
                                      </p:by>
                                    </p:animClr>
                                    <p:set>
                                      <p:cBhvr>
                                        <p:cTn id="72" dur="500" fill="hold"/>
                                        <p:tgtEl>
                                          <p:spTgt spid="33"/>
                                        </p:tgtEl>
                                        <p:attrNameLst>
                                          <p:attrName>fill.type</p:attrName>
                                        </p:attrNameLst>
                                      </p:cBhvr>
                                      <p:to>
                                        <p:strVal val="solid"/>
                                      </p:to>
                                    </p:set>
                                  </p:childTnLst>
                                </p:cTn>
                              </p:par>
                              <p:par>
                                <p:cTn id="73" presetID="19" presetClass="emph" presetSubtype="0" fill="hold" grpId="0" nodeType="withEffect">
                                  <p:stCondLst>
                                    <p:cond delay="0"/>
                                  </p:stCondLst>
                                  <p:childTnLst>
                                    <p:animClr clrSpc="rgb" dir="cw">
                                      <p:cBhvr override="childStyle">
                                        <p:cTn id="74" dur="500" fill="hold"/>
                                        <p:tgtEl>
                                          <p:spTgt spid="31"/>
                                        </p:tgtEl>
                                        <p:attrNameLst>
                                          <p:attrName>style.color</p:attrName>
                                        </p:attrNameLst>
                                      </p:cBhvr>
                                      <p:to>
                                        <a:srgbClr val="FFC000"/>
                                      </p:to>
                                    </p:animClr>
                                    <p:animClr clrSpc="rgb" dir="cw">
                                      <p:cBhvr>
                                        <p:cTn id="75" dur="500" fill="hold"/>
                                        <p:tgtEl>
                                          <p:spTgt spid="31"/>
                                        </p:tgtEl>
                                        <p:attrNameLst>
                                          <p:attrName>fillcolor</p:attrName>
                                        </p:attrNameLst>
                                      </p:cBhvr>
                                      <p:to>
                                        <a:srgbClr val="FFC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0"/>
                                  </p:stCondLst>
                                  <p:childTnLst>
                                    <p:cmd type="call" cmd="playFrom(0.0)">
                                      <p:cBhvr>
                                        <p:cTn id="79" dur="20218" fill="hold"/>
                                        <p:tgtEl>
                                          <p:spTgt spid="39"/>
                                        </p:tgtEl>
                                      </p:cBhvr>
                                    </p:cmd>
                                  </p:childTnLst>
                                </p:cTn>
                              </p:par>
                              <p:par>
                                <p:cTn id="80" presetID="3" presetClass="mediacall" presetSubtype="0" fill="hold" nodeType="withEffect">
                                  <p:stCondLst>
                                    <p:cond delay="0"/>
                                  </p:stCondLst>
                                  <p:childTnLst>
                                    <p:cmd type="call" cmd="stop">
                                      <p:cBhvr>
                                        <p:cTn id="81" dur="1" fill="hold"/>
                                        <p:tgtEl>
                                          <p:spTgt spid="38"/>
                                        </p:tgtEl>
                                      </p:cBhvr>
                                    </p:cmd>
                                  </p:childTnLst>
                                </p:cTn>
                              </p:par>
                              <p:par>
                                <p:cTn id="82" presetID="19" presetClass="emph" presetSubtype="0" fill="hold" grpId="1" nodeType="withEffect">
                                  <p:stCondLst>
                                    <p:cond delay="3000"/>
                                  </p:stCondLst>
                                  <p:childTnLst>
                                    <p:animClr clrSpc="rgb" dir="cw">
                                      <p:cBhvr override="childStyle">
                                        <p:cTn id="83" dur="500" fill="hold"/>
                                        <p:tgtEl>
                                          <p:spTgt spid="31"/>
                                        </p:tgtEl>
                                        <p:attrNameLst>
                                          <p:attrName>style.color</p:attrName>
                                        </p:attrNameLst>
                                      </p:cBhvr>
                                      <p:to>
                                        <a:srgbClr val="FF0000"/>
                                      </p:to>
                                    </p:animClr>
                                    <p:animClr clrSpc="rgb" dir="cw">
                                      <p:cBhvr>
                                        <p:cTn id="84" dur="500" fill="hold"/>
                                        <p:tgtEl>
                                          <p:spTgt spid="31"/>
                                        </p:tgtEl>
                                        <p:attrNameLst>
                                          <p:attrName>fillcolor</p:attrName>
                                        </p:attrNameLst>
                                      </p:cBhvr>
                                      <p:to>
                                        <a:srgbClr val="FF0000"/>
                                      </p:to>
                                    </p:animClr>
                                    <p:set>
                                      <p:cBhvr>
                                        <p:cTn id="85" dur="500" fill="hold"/>
                                        <p:tgtEl>
                                          <p:spTgt spid="31"/>
                                        </p:tgtEl>
                                        <p:attrNameLst>
                                          <p:attrName>fill.type</p:attrName>
                                        </p:attrNameLst>
                                      </p:cBhvr>
                                      <p:to>
                                        <p:strVal val="solid"/>
                                      </p:to>
                                    </p:set>
                                    <p:set>
                                      <p:cBhvr>
                                        <p:cTn id="86" dur="500" fill="hold"/>
                                        <p:tgtEl>
                                          <p:spTgt spid="31"/>
                                        </p:tgtEl>
                                        <p:attrNameLst>
                                          <p:attrName>fill.on</p:attrName>
                                        </p:attrNameLst>
                                      </p:cBhvr>
                                      <p:to>
                                        <p:strVal val="true"/>
                                      </p:to>
                                    </p:set>
                                  </p:childTnLst>
                                </p:cTn>
                              </p:par>
                              <p:par>
                                <p:cTn id="87" presetID="1" presetClass="mediacall" presetSubtype="0" fill="hold" nodeType="withEffect">
                                  <p:stCondLst>
                                    <p:cond delay="3000"/>
                                  </p:stCondLst>
                                  <p:childTnLst>
                                    <p:cmd type="call" cmd="playFrom(0.0)">
                                      <p:cBhvr>
                                        <p:cTn id="88" dur="5903" fill="hold"/>
                                        <p:tgtEl>
                                          <p:spTgt spid="41"/>
                                        </p:tgtEl>
                                      </p:cBhvr>
                                    </p:cmd>
                                  </p:childTnLst>
                                </p:cTn>
                              </p:par>
                              <p:par>
                                <p:cTn id="89" presetID="3" presetClass="mediacall" presetSubtype="0" fill="hold" nodeType="withEffect">
                                  <p:stCondLst>
                                    <p:cond delay="3000"/>
                                  </p:stCondLst>
                                  <p:childTnLst>
                                    <p:cmd type="call" cmd="stop">
                                      <p:cBhvr>
                                        <p:cTn id="90" dur="1" fill="hold"/>
                                        <p:tgtEl>
                                          <p:spTgt spid="39"/>
                                        </p:tgtEl>
                                      </p:cBhvr>
                                    </p:cmd>
                                  </p:childTnLst>
                                </p:cTn>
                              </p:par>
                              <p:par>
                                <p:cTn id="91" presetID="30" presetClass="emph" presetSubtype="0" fill="hold" grpId="2" nodeType="withEffect">
                                  <p:stCondLst>
                                    <p:cond delay="3000"/>
                                  </p:stCondLst>
                                  <p:childTnLst>
                                    <p:animClr clrSpc="hsl" dir="cw">
                                      <p:cBhvr override="childStyle">
                                        <p:cTn id="92" dur="500" fill="hold"/>
                                        <p:tgtEl>
                                          <p:spTgt spid="33"/>
                                        </p:tgtEl>
                                        <p:attrNameLst>
                                          <p:attrName>style.color</p:attrName>
                                        </p:attrNameLst>
                                      </p:cBhvr>
                                      <p:by>
                                        <p:hsl h="0" s="12549" l="25098"/>
                                      </p:by>
                                    </p:animClr>
                                    <p:animClr clrSpc="hsl" dir="cw">
                                      <p:cBhvr>
                                        <p:cTn id="93" dur="500" fill="hold"/>
                                        <p:tgtEl>
                                          <p:spTgt spid="33"/>
                                        </p:tgtEl>
                                        <p:attrNameLst>
                                          <p:attrName>fillcolor</p:attrName>
                                        </p:attrNameLst>
                                      </p:cBhvr>
                                      <p:by>
                                        <p:hsl h="0" s="12549" l="25098"/>
                                      </p:by>
                                    </p:animClr>
                                    <p:animClr clrSpc="hsl" dir="cw">
                                      <p:cBhvr>
                                        <p:cTn id="94" dur="500" fill="hold"/>
                                        <p:tgtEl>
                                          <p:spTgt spid="33"/>
                                        </p:tgtEl>
                                        <p:attrNameLst>
                                          <p:attrName>stroke.color</p:attrName>
                                        </p:attrNameLst>
                                      </p:cBhvr>
                                      <p:by>
                                        <p:hsl h="0" s="12549" l="25098"/>
                                      </p:by>
                                    </p:animClr>
                                    <p:set>
                                      <p:cBhvr>
                                        <p:cTn id="95" dur="500" fill="hold"/>
                                        <p:tgtEl>
                                          <p:spTgt spid="33"/>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6" restart="whenNotActive" fill="hold" evtFilter="cancelBubble" nodeType="interactiveSeq">
                <p:stCondLst>
                  <p:cond evt="onClick" delay="0">
                    <p:tgtEl>
                      <p:spTgt spid="27"/>
                    </p:tgtEl>
                  </p:cond>
                </p:stCondLst>
                <p:endSync evt="end" delay="0">
                  <p:rtn val="all"/>
                </p:endSync>
                <p:childTnLst>
                  <p:par>
                    <p:cTn id="97" fill="hold">
                      <p:stCondLst>
                        <p:cond delay="0"/>
                      </p:stCondLst>
                      <p:childTnLst>
                        <p:par>
                          <p:cTn id="98" fill="hold">
                            <p:stCondLst>
                              <p:cond delay="0"/>
                            </p:stCondLst>
                            <p:childTnLst>
                              <p:par>
                                <p:cTn id="99" presetID="24" presetClass="emph" presetSubtype="0" fill="hold" grpId="1" nodeType="clickEffect">
                                  <p:stCondLst>
                                    <p:cond delay="0"/>
                                  </p:stCondLst>
                                  <p:childTnLst>
                                    <p:animClr clrSpc="hsl" dir="cw">
                                      <p:cBhvr override="childStyle">
                                        <p:cTn id="100" dur="500" fill="hold"/>
                                        <p:tgtEl>
                                          <p:spTgt spid="27"/>
                                        </p:tgtEl>
                                        <p:attrNameLst>
                                          <p:attrName>style.color</p:attrName>
                                        </p:attrNameLst>
                                      </p:cBhvr>
                                      <p:by>
                                        <p:hsl h="0" s="-12549" l="-25098"/>
                                      </p:by>
                                    </p:animClr>
                                    <p:animClr clrSpc="hsl" dir="cw">
                                      <p:cBhvr>
                                        <p:cTn id="101" dur="500" fill="hold"/>
                                        <p:tgtEl>
                                          <p:spTgt spid="27"/>
                                        </p:tgtEl>
                                        <p:attrNameLst>
                                          <p:attrName>fillcolor</p:attrName>
                                        </p:attrNameLst>
                                      </p:cBhvr>
                                      <p:by>
                                        <p:hsl h="0" s="-12549" l="-25098"/>
                                      </p:by>
                                    </p:animClr>
                                    <p:animClr clrSpc="hsl" dir="cw">
                                      <p:cBhvr>
                                        <p:cTn id="102" dur="500" fill="hold"/>
                                        <p:tgtEl>
                                          <p:spTgt spid="27"/>
                                        </p:tgtEl>
                                        <p:attrNameLst>
                                          <p:attrName>stroke.color</p:attrName>
                                        </p:attrNameLst>
                                      </p:cBhvr>
                                      <p:by>
                                        <p:hsl h="0" s="-12549" l="-25098"/>
                                      </p:by>
                                    </p:animClr>
                                    <p:set>
                                      <p:cBhvr>
                                        <p:cTn id="103" dur="500" fill="hold"/>
                                        <p:tgtEl>
                                          <p:spTgt spid="27"/>
                                        </p:tgtEl>
                                        <p:attrNameLst>
                                          <p:attrName>fill.type</p:attrName>
                                        </p:attrNameLst>
                                      </p:cBhvr>
                                      <p:to>
                                        <p:strVal val="solid"/>
                                      </p:to>
                                    </p:set>
                                  </p:childTnLst>
                                </p:cTn>
                              </p:par>
                              <p:par>
                                <p:cTn id="104" presetID="19" presetClass="emph" presetSubtype="0" fill="hold" grpId="0" nodeType="withEffect">
                                  <p:stCondLst>
                                    <p:cond delay="0"/>
                                  </p:stCondLst>
                                  <p:childTnLst>
                                    <p:animClr clrSpc="rgb" dir="cw">
                                      <p:cBhvr override="childStyle">
                                        <p:cTn id="105" dur="500" fill="hold"/>
                                        <p:tgtEl>
                                          <p:spTgt spid="16"/>
                                        </p:tgtEl>
                                        <p:attrNameLst>
                                          <p:attrName>style.color</p:attrName>
                                        </p:attrNameLst>
                                      </p:cBhvr>
                                      <p:to>
                                        <a:srgbClr val="FFC000"/>
                                      </p:to>
                                    </p:animClr>
                                    <p:animClr clrSpc="rgb" dir="cw">
                                      <p:cBhvr>
                                        <p:cTn id="106" dur="500" fill="hold"/>
                                        <p:tgtEl>
                                          <p:spTgt spid="16"/>
                                        </p:tgtEl>
                                        <p:attrNameLst>
                                          <p:attrName>fillcolor</p:attrName>
                                        </p:attrNameLst>
                                      </p:cBhvr>
                                      <p:to>
                                        <a:srgbClr val="FFC000"/>
                                      </p:to>
                                    </p:animClr>
                                    <p:set>
                                      <p:cBhvr>
                                        <p:cTn id="107" dur="500" fill="hold"/>
                                        <p:tgtEl>
                                          <p:spTgt spid="16"/>
                                        </p:tgtEl>
                                        <p:attrNameLst>
                                          <p:attrName>fill.type</p:attrName>
                                        </p:attrNameLst>
                                      </p:cBhvr>
                                      <p:to>
                                        <p:strVal val="solid"/>
                                      </p:to>
                                    </p:set>
                                    <p:set>
                                      <p:cBhvr>
                                        <p:cTn id="108" dur="500" fill="hold"/>
                                        <p:tgtEl>
                                          <p:spTgt spid="16"/>
                                        </p:tgtEl>
                                        <p:attrNameLst>
                                          <p:attrName>fill.on</p:attrName>
                                        </p:attrNameLst>
                                      </p:cBhvr>
                                      <p:to>
                                        <p:strVal val="true"/>
                                      </p:to>
                                    </p:set>
                                  </p:childTnLst>
                                </p:cTn>
                              </p:par>
                              <p:par>
                                <p:cTn id="109" presetID="1" presetClass="mediacall" presetSubtype="0" fill="hold" nodeType="withEffect">
                                  <p:stCondLst>
                                    <p:cond delay="0"/>
                                  </p:stCondLst>
                                  <p:childTnLst>
                                    <p:cmd type="call" cmd="playFrom(0.0)">
                                      <p:cBhvr>
                                        <p:cTn id="110" dur="20218" fill="hold"/>
                                        <p:tgtEl>
                                          <p:spTgt spid="39"/>
                                        </p:tgtEl>
                                      </p:cBhvr>
                                    </p:cmd>
                                  </p:childTnLst>
                                </p:cTn>
                              </p:par>
                              <p:par>
                                <p:cTn id="111" presetID="3" presetClass="mediacall" presetSubtype="0" fill="hold" nodeType="withEffect">
                                  <p:stCondLst>
                                    <p:cond delay="0"/>
                                  </p:stCondLst>
                                  <p:childTnLst>
                                    <p:cmd type="call" cmd="stop">
                                      <p:cBhvr>
                                        <p:cTn id="112" dur="1" fill="hold"/>
                                        <p:tgtEl>
                                          <p:spTgt spid="38"/>
                                        </p:tgtEl>
                                      </p:cBhvr>
                                    </p:cmd>
                                  </p:childTnLst>
                                </p:cTn>
                              </p:par>
                              <p:par>
                                <p:cTn id="113" presetID="19" presetClass="emph" presetSubtype="0" fill="hold" grpId="1" nodeType="withEffect">
                                  <p:stCondLst>
                                    <p:cond delay="3500"/>
                                  </p:stCondLst>
                                  <p:childTnLst>
                                    <p:animClr clrSpc="rgb" dir="cw">
                                      <p:cBhvr override="childStyle">
                                        <p:cTn id="114" dur="500" fill="hold"/>
                                        <p:tgtEl>
                                          <p:spTgt spid="16"/>
                                        </p:tgtEl>
                                        <p:attrNameLst>
                                          <p:attrName>style.color</p:attrName>
                                        </p:attrNameLst>
                                      </p:cBhvr>
                                      <p:to>
                                        <a:srgbClr val="FF0000"/>
                                      </p:to>
                                    </p:animClr>
                                    <p:animClr clrSpc="rgb" dir="cw">
                                      <p:cBhvr>
                                        <p:cTn id="115" dur="500" fill="hold"/>
                                        <p:tgtEl>
                                          <p:spTgt spid="16"/>
                                        </p:tgtEl>
                                        <p:attrNameLst>
                                          <p:attrName>fillcolor</p:attrName>
                                        </p:attrNameLst>
                                      </p:cBhvr>
                                      <p:to>
                                        <a:srgbClr val="FF0000"/>
                                      </p:to>
                                    </p:animClr>
                                    <p:set>
                                      <p:cBhvr>
                                        <p:cTn id="116" dur="500" fill="hold"/>
                                        <p:tgtEl>
                                          <p:spTgt spid="16"/>
                                        </p:tgtEl>
                                        <p:attrNameLst>
                                          <p:attrName>fill.type</p:attrName>
                                        </p:attrNameLst>
                                      </p:cBhvr>
                                      <p:to>
                                        <p:strVal val="solid"/>
                                      </p:to>
                                    </p:set>
                                    <p:set>
                                      <p:cBhvr>
                                        <p:cTn id="117" dur="500" fill="hold"/>
                                        <p:tgtEl>
                                          <p:spTgt spid="16"/>
                                        </p:tgtEl>
                                        <p:attrNameLst>
                                          <p:attrName>fill.on</p:attrName>
                                        </p:attrNameLst>
                                      </p:cBhvr>
                                      <p:to>
                                        <p:strVal val="true"/>
                                      </p:to>
                                    </p:set>
                                  </p:childTnLst>
                                </p:cTn>
                              </p:par>
                              <p:par>
                                <p:cTn id="118" presetID="1" presetClass="mediacall" presetSubtype="0" fill="hold" nodeType="withEffect">
                                  <p:stCondLst>
                                    <p:cond delay="3500"/>
                                  </p:stCondLst>
                                  <p:childTnLst>
                                    <p:cmd type="call" cmd="playFrom(0.0)">
                                      <p:cBhvr>
                                        <p:cTn id="119" dur="5903" fill="hold"/>
                                        <p:tgtEl>
                                          <p:spTgt spid="41"/>
                                        </p:tgtEl>
                                      </p:cBhvr>
                                    </p:cmd>
                                  </p:childTnLst>
                                </p:cTn>
                              </p:par>
                              <p:par>
                                <p:cTn id="120" presetID="3" presetClass="mediacall" presetSubtype="0" fill="hold" nodeType="withEffect">
                                  <p:stCondLst>
                                    <p:cond delay="3500"/>
                                  </p:stCondLst>
                                  <p:childTnLst>
                                    <p:cmd type="call" cmd="stop">
                                      <p:cBhvr>
                                        <p:cTn id="121" dur="1" fill="hold"/>
                                        <p:tgtEl>
                                          <p:spTgt spid="39"/>
                                        </p:tgtEl>
                                      </p:cBhvr>
                                    </p:cmd>
                                  </p:childTnLst>
                                </p:cTn>
                              </p:par>
                              <p:par>
                                <p:cTn id="122" presetID="30" presetClass="emph" presetSubtype="0" fill="hold" grpId="2" nodeType="withEffect">
                                  <p:stCondLst>
                                    <p:cond delay="3500"/>
                                  </p:stCondLst>
                                  <p:childTnLst>
                                    <p:animClr clrSpc="hsl" dir="cw">
                                      <p:cBhvr override="childStyle">
                                        <p:cTn id="123" dur="500" fill="hold"/>
                                        <p:tgtEl>
                                          <p:spTgt spid="27"/>
                                        </p:tgtEl>
                                        <p:attrNameLst>
                                          <p:attrName>style.color</p:attrName>
                                        </p:attrNameLst>
                                      </p:cBhvr>
                                      <p:by>
                                        <p:hsl h="0" s="12549" l="25098"/>
                                      </p:by>
                                    </p:animClr>
                                    <p:animClr clrSpc="hsl" dir="cw">
                                      <p:cBhvr>
                                        <p:cTn id="124" dur="500" fill="hold"/>
                                        <p:tgtEl>
                                          <p:spTgt spid="27"/>
                                        </p:tgtEl>
                                        <p:attrNameLst>
                                          <p:attrName>fillcolor</p:attrName>
                                        </p:attrNameLst>
                                      </p:cBhvr>
                                      <p:by>
                                        <p:hsl h="0" s="12549" l="25098"/>
                                      </p:by>
                                    </p:animClr>
                                    <p:animClr clrSpc="hsl" dir="cw">
                                      <p:cBhvr>
                                        <p:cTn id="125" dur="500" fill="hold"/>
                                        <p:tgtEl>
                                          <p:spTgt spid="27"/>
                                        </p:tgtEl>
                                        <p:attrNameLst>
                                          <p:attrName>stroke.color</p:attrName>
                                        </p:attrNameLst>
                                      </p:cBhvr>
                                      <p:by>
                                        <p:hsl h="0" s="12549" l="25098"/>
                                      </p:by>
                                    </p:animClr>
                                    <p:set>
                                      <p:cBhvr>
                                        <p:cTn id="126" dur="500" fill="hold"/>
                                        <p:tgtEl>
                                          <p:spTgt spid="27"/>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27" restart="whenNotActive" fill="hold" evtFilter="cancelBubble" nodeType="interactiveSeq">
                <p:stCondLst>
                  <p:cond evt="onClick" delay="0">
                    <p:tgtEl>
                      <p:spTgt spid="34"/>
                    </p:tgtEl>
                  </p:cond>
                </p:stCondLst>
                <p:endSync evt="end" delay="0">
                  <p:rtn val="all"/>
                </p:endSync>
                <p:childTnLst>
                  <p:par>
                    <p:cTn id="128" fill="hold">
                      <p:stCondLst>
                        <p:cond delay="0"/>
                      </p:stCondLst>
                      <p:childTnLst>
                        <p:par>
                          <p:cTn id="129" fill="hold">
                            <p:stCondLst>
                              <p:cond delay="0"/>
                            </p:stCondLst>
                            <p:childTnLst>
                              <p:par>
                                <p:cTn id="130" presetID="24" presetClass="emph" presetSubtype="0" fill="hold" grpId="1" nodeType="clickEffect">
                                  <p:stCondLst>
                                    <p:cond delay="0"/>
                                  </p:stCondLst>
                                  <p:childTnLst>
                                    <p:animClr clrSpc="hsl" dir="cw">
                                      <p:cBhvr override="childStyle">
                                        <p:cTn id="131" dur="500" fill="hold"/>
                                        <p:tgtEl>
                                          <p:spTgt spid="34"/>
                                        </p:tgtEl>
                                        <p:attrNameLst>
                                          <p:attrName>style.color</p:attrName>
                                        </p:attrNameLst>
                                      </p:cBhvr>
                                      <p:by>
                                        <p:hsl h="0" s="-12549" l="-25098"/>
                                      </p:by>
                                    </p:animClr>
                                    <p:animClr clrSpc="hsl" dir="cw">
                                      <p:cBhvr>
                                        <p:cTn id="132" dur="500" fill="hold"/>
                                        <p:tgtEl>
                                          <p:spTgt spid="34"/>
                                        </p:tgtEl>
                                        <p:attrNameLst>
                                          <p:attrName>fillcolor</p:attrName>
                                        </p:attrNameLst>
                                      </p:cBhvr>
                                      <p:by>
                                        <p:hsl h="0" s="-12549" l="-25098"/>
                                      </p:by>
                                    </p:animClr>
                                    <p:animClr clrSpc="hsl" dir="cw">
                                      <p:cBhvr>
                                        <p:cTn id="133" dur="500" fill="hold"/>
                                        <p:tgtEl>
                                          <p:spTgt spid="34"/>
                                        </p:tgtEl>
                                        <p:attrNameLst>
                                          <p:attrName>stroke.color</p:attrName>
                                        </p:attrNameLst>
                                      </p:cBhvr>
                                      <p:by>
                                        <p:hsl h="0" s="-12549" l="-25098"/>
                                      </p:by>
                                    </p:animClr>
                                    <p:set>
                                      <p:cBhvr>
                                        <p:cTn id="134" dur="500" fill="hold"/>
                                        <p:tgtEl>
                                          <p:spTgt spid="34"/>
                                        </p:tgtEl>
                                        <p:attrNameLst>
                                          <p:attrName>fill.type</p:attrName>
                                        </p:attrNameLst>
                                      </p:cBhvr>
                                      <p:to>
                                        <p:strVal val="solid"/>
                                      </p:to>
                                    </p:set>
                                  </p:childTnLst>
                                </p:cTn>
                              </p:par>
                              <p:par>
                                <p:cTn id="135" presetID="19" presetClass="emph" presetSubtype="0" fill="hold" grpId="0" nodeType="withEffect">
                                  <p:stCondLst>
                                    <p:cond delay="0"/>
                                  </p:stCondLst>
                                  <p:childTnLst>
                                    <p:animClr clrSpc="rgb" dir="cw">
                                      <p:cBhvr override="childStyle">
                                        <p:cTn id="136" dur="500" fill="hold"/>
                                        <p:tgtEl>
                                          <p:spTgt spid="32"/>
                                        </p:tgtEl>
                                        <p:attrNameLst>
                                          <p:attrName>style.color</p:attrName>
                                        </p:attrNameLst>
                                      </p:cBhvr>
                                      <p:to>
                                        <a:schemeClr val="accent2"/>
                                      </p:to>
                                    </p:animClr>
                                    <p:animClr clrSpc="rgb" dir="cw">
                                      <p:cBhvr>
                                        <p:cTn id="137" dur="500" fill="hold"/>
                                        <p:tgtEl>
                                          <p:spTgt spid="32"/>
                                        </p:tgtEl>
                                        <p:attrNameLst>
                                          <p:attrName>fillcolor</p:attrName>
                                        </p:attrNameLst>
                                      </p:cBhvr>
                                      <p:to>
                                        <a:schemeClr val="accent2"/>
                                      </p:to>
                                    </p:animClr>
                                    <p:set>
                                      <p:cBhvr>
                                        <p:cTn id="138" dur="500" fill="hold"/>
                                        <p:tgtEl>
                                          <p:spTgt spid="32"/>
                                        </p:tgtEl>
                                        <p:attrNameLst>
                                          <p:attrName>fill.type</p:attrName>
                                        </p:attrNameLst>
                                      </p:cBhvr>
                                      <p:to>
                                        <p:strVal val="solid"/>
                                      </p:to>
                                    </p:set>
                                    <p:set>
                                      <p:cBhvr>
                                        <p:cTn id="139" dur="500" fill="hold"/>
                                        <p:tgtEl>
                                          <p:spTgt spid="32"/>
                                        </p:tgtEl>
                                        <p:attrNameLst>
                                          <p:attrName>fill.on</p:attrName>
                                        </p:attrNameLst>
                                      </p:cBhvr>
                                      <p:to>
                                        <p:strVal val="true"/>
                                      </p:to>
                                    </p:set>
                                  </p:childTnLst>
                                </p:cTn>
                              </p:par>
                              <p:par>
                                <p:cTn id="140" presetID="1" presetClass="mediacall" presetSubtype="0" fill="hold" nodeType="withEffect">
                                  <p:stCondLst>
                                    <p:cond delay="0"/>
                                  </p:stCondLst>
                                  <p:childTnLst>
                                    <p:cmd type="call" cmd="playFrom(0.0)">
                                      <p:cBhvr>
                                        <p:cTn id="141" dur="20218" fill="hold"/>
                                        <p:tgtEl>
                                          <p:spTgt spid="39"/>
                                        </p:tgtEl>
                                      </p:cBhvr>
                                    </p:cmd>
                                  </p:childTnLst>
                                </p:cTn>
                              </p:par>
                              <p:par>
                                <p:cTn id="142" presetID="3" presetClass="mediacall" presetSubtype="0" fill="hold" nodeType="withEffect">
                                  <p:stCondLst>
                                    <p:cond delay="0"/>
                                  </p:stCondLst>
                                  <p:childTnLst>
                                    <p:cmd type="call" cmd="stop">
                                      <p:cBhvr>
                                        <p:cTn id="143" dur="1" fill="hold"/>
                                        <p:tgtEl>
                                          <p:spTgt spid="38"/>
                                        </p:tgtEl>
                                      </p:cBhvr>
                                    </p:cmd>
                                  </p:childTnLst>
                                </p:cTn>
                              </p:par>
                              <p:par>
                                <p:cTn id="144" presetID="19" presetClass="emph" presetSubtype="0" fill="hold" grpId="1" nodeType="withEffect">
                                  <p:stCondLst>
                                    <p:cond delay="3000"/>
                                  </p:stCondLst>
                                  <p:childTnLst>
                                    <p:animClr clrSpc="rgb" dir="cw">
                                      <p:cBhvr override="childStyle">
                                        <p:cTn id="145" dur="500" fill="hold"/>
                                        <p:tgtEl>
                                          <p:spTgt spid="32"/>
                                        </p:tgtEl>
                                        <p:attrNameLst>
                                          <p:attrName>style.color</p:attrName>
                                        </p:attrNameLst>
                                      </p:cBhvr>
                                      <p:to>
                                        <a:srgbClr val="FF0000"/>
                                      </p:to>
                                    </p:animClr>
                                    <p:animClr clrSpc="rgb" dir="cw">
                                      <p:cBhvr>
                                        <p:cTn id="146" dur="500" fill="hold"/>
                                        <p:tgtEl>
                                          <p:spTgt spid="32"/>
                                        </p:tgtEl>
                                        <p:attrNameLst>
                                          <p:attrName>fillcolor</p:attrName>
                                        </p:attrNameLst>
                                      </p:cBhvr>
                                      <p:to>
                                        <a:srgbClr val="FF0000"/>
                                      </p:to>
                                    </p:animClr>
                                    <p:set>
                                      <p:cBhvr>
                                        <p:cTn id="147" dur="500" fill="hold"/>
                                        <p:tgtEl>
                                          <p:spTgt spid="32"/>
                                        </p:tgtEl>
                                        <p:attrNameLst>
                                          <p:attrName>fill.type</p:attrName>
                                        </p:attrNameLst>
                                      </p:cBhvr>
                                      <p:to>
                                        <p:strVal val="solid"/>
                                      </p:to>
                                    </p:set>
                                    <p:set>
                                      <p:cBhvr>
                                        <p:cTn id="148" dur="500" fill="hold"/>
                                        <p:tgtEl>
                                          <p:spTgt spid="32"/>
                                        </p:tgtEl>
                                        <p:attrNameLst>
                                          <p:attrName>fill.on</p:attrName>
                                        </p:attrNameLst>
                                      </p:cBhvr>
                                      <p:to>
                                        <p:strVal val="true"/>
                                      </p:to>
                                    </p:set>
                                  </p:childTnLst>
                                </p:cTn>
                              </p:par>
                              <p:par>
                                <p:cTn id="149" presetID="1" presetClass="mediacall" presetSubtype="0" fill="hold" nodeType="withEffect">
                                  <p:stCondLst>
                                    <p:cond delay="3000"/>
                                  </p:stCondLst>
                                  <p:childTnLst>
                                    <p:cmd type="call" cmd="playFrom(0.0)">
                                      <p:cBhvr>
                                        <p:cTn id="150" dur="5903" fill="hold"/>
                                        <p:tgtEl>
                                          <p:spTgt spid="41"/>
                                        </p:tgtEl>
                                      </p:cBhvr>
                                    </p:cmd>
                                  </p:childTnLst>
                                </p:cTn>
                              </p:par>
                              <p:par>
                                <p:cTn id="151" presetID="3" presetClass="mediacall" presetSubtype="0" fill="hold" nodeType="withEffect">
                                  <p:stCondLst>
                                    <p:cond delay="3000"/>
                                  </p:stCondLst>
                                  <p:childTnLst>
                                    <p:cmd type="call" cmd="stop">
                                      <p:cBhvr>
                                        <p:cTn id="152" dur="1" fill="hold"/>
                                        <p:tgtEl>
                                          <p:spTgt spid="39"/>
                                        </p:tgtEl>
                                      </p:cBhvr>
                                    </p:cmd>
                                  </p:childTnLst>
                                </p:cTn>
                              </p:par>
                              <p:par>
                                <p:cTn id="153" presetID="30" presetClass="emph" presetSubtype="0" fill="hold" grpId="2" nodeType="withEffect">
                                  <p:stCondLst>
                                    <p:cond delay="3000"/>
                                  </p:stCondLst>
                                  <p:childTnLst>
                                    <p:animClr clrSpc="hsl" dir="cw">
                                      <p:cBhvr override="childStyle">
                                        <p:cTn id="154" dur="500" fill="hold"/>
                                        <p:tgtEl>
                                          <p:spTgt spid="34"/>
                                        </p:tgtEl>
                                        <p:attrNameLst>
                                          <p:attrName>style.color</p:attrName>
                                        </p:attrNameLst>
                                      </p:cBhvr>
                                      <p:by>
                                        <p:hsl h="0" s="12549" l="25098"/>
                                      </p:by>
                                    </p:animClr>
                                    <p:animClr clrSpc="hsl" dir="cw">
                                      <p:cBhvr>
                                        <p:cTn id="155" dur="500" fill="hold"/>
                                        <p:tgtEl>
                                          <p:spTgt spid="34"/>
                                        </p:tgtEl>
                                        <p:attrNameLst>
                                          <p:attrName>fillcolor</p:attrName>
                                        </p:attrNameLst>
                                      </p:cBhvr>
                                      <p:by>
                                        <p:hsl h="0" s="12549" l="25098"/>
                                      </p:by>
                                    </p:animClr>
                                    <p:animClr clrSpc="hsl" dir="cw">
                                      <p:cBhvr>
                                        <p:cTn id="156" dur="500" fill="hold"/>
                                        <p:tgtEl>
                                          <p:spTgt spid="34"/>
                                        </p:tgtEl>
                                        <p:attrNameLst>
                                          <p:attrName>stroke.color</p:attrName>
                                        </p:attrNameLst>
                                      </p:cBhvr>
                                      <p:by>
                                        <p:hsl h="0" s="12549" l="25098"/>
                                      </p:by>
                                    </p:animClr>
                                    <p:set>
                                      <p:cBhvr>
                                        <p:cTn id="157" dur="500" fill="hold"/>
                                        <p:tgtEl>
                                          <p:spTgt spid="34"/>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58" fill="hold" display="0">
                  <p:stCondLst>
                    <p:cond delay="indefinite"/>
                  </p:stCondLst>
                  <p:endCondLst>
                    <p:cond evt="onStopAudio" delay="0">
                      <p:tgtEl>
                        <p:sldTgt/>
                      </p:tgtEl>
                    </p:cond>
                  </p:endCondLst>
                </p:cTn>
                <p:tgtEl>
                  <p:spTgt spid="39"/>
                </p:tgtEl>
              </p:cMediaNode>
            </p:audio>
            <p:audio>
              <p:cMediaNode vol="80000">
                <p:cTn id="159" fill="hold" display="0">
                  <p:stCondLst>
                    <p:cond delay="indefinite"/>
                  </p:stCondLst>
                  <p:endCondLst>
                    <p:cond evt="onStopAudio" delay="0">
                      <p:tgtEl>
                        <p:sldTgt/>
                      </p:tgtEl>
                    </p:cond>
                  </p:endCondLst>
                </p:cTn>
                <p:tgtEl>
                  <p:spTgt spid="40"/>
                </p:tgtEl>
              </p:cMediaNode>
            </p:audio>
            <p:audio>
              <p:cMediaNode vol="80000">
                <p:cTn id="160"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79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6659"/>
            <a:ext cx="2113488" cy="2113488"/>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10905" y="6053453"/>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437064"/>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20661" y="2565631"/>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99798" y="1826150"/>
            <a:ext cx="10872191" cy="138153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444045" y="1840677"/>
            <a:ext cx="9383697" cy="132343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Đông Nam Á hiện nay gồm có bao nhiêu nước?</a:t>
            </a:r>
          </a:p>
        </p:txBody>
      </p:sp>
      <p:sp>
        <p:nvSpPr>
          <p:cNvPr id="15" name="bang d">
            <a:extLst>
              <a:ext uri="{FF2B5EF4-FFF2-40B4-BE49-F238E27FC236}">
                <a16:creationId xmlns:a16="http://schemas.microsoft.com/office/drawing/2014/main" id="{D0E6AFB4-275F-4728-9A13-27E00F9EA3A2}"/>
              </a:ext>
            </a:extLst>
          </p:cNvPr>
          <p:cNvSpPr/>
          <p:nvPr/>
        </p:nvSpPr>
        <p:spPr>
          <a:xfrm flipH="1">
            <a:off x="6135896" y="5465730"/>
            <a:ext cx="5249773" cy="109700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44" marR="0" lvl="0" indent="-285744" algn="ctr"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4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6" y="3888570"/>
            <a:ext cx="5249773" cy="11151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44" marR="0" lvl="0" indent="-285744" algn="ctr"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4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6213758" y="5620719"/>
            <a:ext cx="4650419" cy="830997"/>
          </a:xfrm>
          <a:prstGeom prst="rect">
            <a:avLst/>
          </a:prstGeom>
          <a:noFill/>
        </p:spPr>
        <p:txBody>
          <a:bodyPr wrap="square" rtlCol="0">
            <a:spAutoFit/>
          </a:bodyPr>
          <a:lstStyle/>
          <a:p>
            <a:pPr marL="342891" marR="0" lvl="0" indent="-342891" algn="ctr"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D. 11</a:t>
            </a:r>
          </a:p>
        </p:txBody>
      </p:sp>
      <p:sp>
        <p:nvSpPr>
          <p:cNvPr id="27" name="cau hoi b">
            <a:extLst>
              <a:ext uri="{FF2B5EF4-FFF2-40B4-BE49-F238E27FC236}">
                <a16:creationId xmlns:a16="http://schemas.microsoft.com/office/drawing/2014/main" id="{D96707EC-5A82-4050-B897-6DBAB63AC957}"/>
              </a:ext>
            </a:extLst>
          </p:cNvPr>
          <p:cNvSpPr txBox="1"/>
          <p:nvPr/>
        </p:nvSpPr>
        <p:spPr>
          <a:xfrm>
            <a:off x="6213758" y="4029417"/>
            <a:ext cx="4650419" cy="1569660"/>
          </a:xfrm>
          <a:prstGeom prst="rect">
            <a:avLst/>
          </a:prstGeom>
          <a:noFill/>
        </p:spPr>
        <p:txBody>
          <a:bodyPr wrap="square" rtlCol="0">
            <a:spAutoFit/>
          </a:bodyPr>
          <a:lstStyle/>
          <a:p>
            <a:pPr marL="342891" marR="0" lvl="0" indent="-342891" algn="ctr"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B. </a:t>
            </a:r>
            <a:r>
              <a:rPr kumimoji="0" lang="vi-VN" sz="4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9</a:t>
            </a:r>
            <a:endPar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a:p>
            <a:pPr marL="342891" marR="0" lvl="0" indent="-342891" algn="ctr"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2" y="3888572"/>
            <a:ext cx="5249773" cy="11151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806332" y="5465730"/>
            <a:ext cx="5249773" cy="109700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7257" y="3992239"/>
            <a:ext cx="4650419" cy="830997"/>
          </a:xfrm>
          <a:prstGeom prst="rect">
            <a:avLst/>
          </a:prstGeom>
          <a:noFill/>
        </p:spPr>
        <p:txBody>
          <a:bodyPr wrap="square" rtlCol="0">
            <a:spAutoFit/>
          </a:bodyPr>
          <a:lstStyle/>
          <a:p>
            <a:pPr marL="342891" marR="0" lvl="0" indent="-342891" algn="ctr"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A. 8</a:t>
            </a:r>
          </a:p>
        </p:txBody>
      </p:sp>
      <p:sp>
        <p:nvSpPr>
          <p:cNvPr id="34" name="cau hoi c">
            <a:extLst>
              <a:ext uri="{FF2B5EF4-FFF2-40B4-BE49-F238E27FC236}">
                <a16:creationId xmlns:a16="http://schemas.microsoft.com/office/drawing/2014/main" id="{42A746A3-96B8-42A5-8EFA-A104DB6B2F69}"/>
              </a:ext>
            </a:extLst>
          </p:cNvPr>
          <p:cNvSpPr txBox="1"/>
          <p:nvPr/>
        </p:nvSpPr>
        <p:spPr>
          <a:xfrm>
            <a:off x="806331" y="5608628"/>
            <a:ext cx="4650419" cy="830997"/>
          </a:xfrm>
          <a:prstGeom prst="rect">
            <a:avLst/>
          </a:prstGeom>
          <a:noFill/>
        </p:spPr>
        <p:txBody>
          <a:bodyPr wrap="square" rtlCol="0">
            <a:spAutoFit/>
          </a:bodyPr>
          <a:lstStyle/>
          <a:p>
            <a:pPr marL="342891" marR="0" lvl="0" indent="-342891" algn="ctr"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 10</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1" y="863860"/>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1"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6"/>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2"/>
            <a:ext cx="487363" cy="487363"/>
          </a:xfrm>
          <a:prstGeom prst="rect">
            <a:avLst/>
          </a:prstGeom>
        </p:spPr>
      </p:pic>
      <p:sp>
        <p:nvSpPr>
          <p:cNvPr id="20" name="Rectangle 19">
            <a:extLst>
              <a:ext uri="{FF2B5EF4-FFF2-40B4-BE49-F238E27FC236}">
                <a16:creationId xmlns:a16="http://schemas.microsoft.com/office/drawing/2014/main" id="{24B47872-9FE6-6E45-ABEF-DCA2CCA79890}"/>
              </a:ext>
            </a:extLst>
          </p:cNvPr>
          <p:cNvSpPr/>
          <p:nvPr/>
        </p:nvSpPr>
        <p:spPr>
          <a:xfrm>
            <a:off x="2277750" y="201492"/>
            <a:ext cx="8536952" cy="1354217"/>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8000" b="0"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AI LÀ TRIỆU PHÚ</a:t>
            </a:r>
          </a:p>
        </p:txBody>
      </p:sp>
    </p:spTree>
    <p:extLst>
      <p:ext uri="{BB962C8B-B14F-4D97-AF65-F5344CB8AC3E}">
        <p14:creationId xmlns:p14="http://schemas.microsoft.com/office/powerpoint/2010/main" val="126531935"/>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 presetClass="mediacall" presetSubtype="0" fill="hold" nodeType="withEffect">
                                  <p:stCondLst>
                                    <p:cond delay="0"/>
                                  </p:stCondLst>
                                  <p:childTnLst>
                                    <p:cmd type="call" cmd="playFrom(0.0)">
                                      <p:cBhvr>
                                        <p:cTn id="9" dur="160339" fill="hold"/>
                                        <p:tgtEl>
                                          <p:spTgt spid="38"/>
                                        </p:tgtEl>
                                      </p:cBhvr>
                                    </p:cmd>
                                  </p:childTnLst>
                                </p:cTn>
                              </p:par>
                              <p:par>
                                <p:cTn id="10" presetID="10"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38"/>
                </p:tgtEl>
              </p:cMediaNode>
            </p:audio>
            <p:seq concurrent="1" nextAc="seek">
              <p:cTn id="34" restart="whenNotActive" fill="hold" evtFilter="cancelBubble" nodeType="interactiveSeq">
                <p:stCondLst>
                  <p:cond evt="onClick" delay="0">
                    <p:tgtEl>
                      <p:spTgt spid="25"/>
                    </p:tgtEl>
                  </p:cond>
                </p:stCondLst>
                <p:endSync evt="end" delay="0">
                  <p:rtn val="all"/>
                </p:endSync>
                <p:childTnLst>
                  <p:par>
                    <p:cTn id="35" fill="hold">
                      <p:stCondLst>
                        <p:cond delay="0"/>
                      </p:stCondLst>
                      <p:childTnLst>
                        <p:par>
                          <p:cTn id="36" fill="hold">
                            <p:stCondLst>
                              <p:cond delay="0"/>
                            </p:stCondLst>
                            <p:childTnLst>
                              <p:par>
                                <p:cTn id="37" presetID="24" presetClass="emph" presetSubtype="0" fill="hold" grpId="1" nodeType="clickEffect">
                                  <p:stCondLst>
                                    <p:cond delay="0"/>
                                  </p:stCondLst>
                                  <p:childTnLst>
                                    <p:animClr clrSpc="hsl" dir="cw">
                                      <p:cBhvr override="childStyle">
                                        <p:cTn id="38" dur="500" fill="hold"/>
                                        <p:tgtEl>
                                          <p:spTgt spid="25"/>
                                        </p:tgtEl>
                                        <p:attrNameLst>
                                          <p:attrName>style.color</p:attrName>
                                        </p:attrNameLst>
                                      </p:cBhvr>
                                      <p:by>
                                        <p:hsl h="0" s="-12549" l="-25098"/>
                                      </p:by>
                                    </p:animClr>
                                    <p:animClr clrSpc="hsl" dir="cw">
                                      <p:cBhvr>
                                        <p:cTn id="39" dur="500" fill="hold"/>
                                        <p:tgtEl>
                                          <p:spTgt spid="25"/>
                                        </p:tgtEl>
                                        <p:attrNameLst>
                                          <p:attrName>fillcolor</p:attrName>
                                        </p:attrNameLst>
                                      </p:cBhvr>
                                      <p:by>
                                        <p:hsl h="0" s="-12549" l="-25098"/>
                                      </p:by>
                                    </p:animClr>
                                    <p:animClr clrSpc="hsl" dir="cw">
                                      <p:cBhvr>
                                        <p:cTn id="40" dur="500" fill="hold"/>
                                        <p:tgtEl>
                                          <p:spTgt spid="25"/>
                                        </p:tgtEl>
                                        <p:attrNameLst>
                                          <p:attrName>stroke.color</p:attrName>
                                        </p:attrNameLst>
                                      </p:cBhvr>
                                      <p:by>
                                        <p:hsl h="0" s="-12549" l="-25098"/>
                                      </p:by>
                                    </p:animClr>
                                    <p:set>
                                      <p:cBhvr>
                                        <p:cTn id="41" dur="500" fill="hold"/>
                                        <p:tgtEl>
                                          <p:spTgt spid="25"/>
                                        </p:tgtEl>
                                        <p:attrNameLst>
                                          <p:attrName>fill.type</p:attrName>
                                        </p:attrNameLst>
                                      </p:cBhvr>
                                      <p:to>
                                        <p:strVal val="solid"/>
                                      </p:to>
                                    </p:set>
                                  </p:childTnLst>
                                </p:cTn>
                              </p:par>
                              <p:par>
                                <p:cTn id="42" presetID="19" presetClass="emph" presetSubtype="0" fill="hold" grpId="0" nodeType="withEffect">
                                  <p:stCondLst>
                                    <p:cond delay="0"/>
                                  </p:stCondLst>
                                  <p:childTnLst>
                                    <p:animClr clrSpc="rgb" dir="cw">
                                      <p:cBhvr override="childStyle">
                                        <p:cTn id="43" dur="500" fill="hold"/>
                                        <p:tgtEl>
                                          <p:spTgt spid="15"/>
                                        </p:tgtEl>
                                        <p:attrNameLst>
                                          <p:attrName>style.color</p:attrName>
                                        </p:attrNameLst>
                                      </p:cBhvr>
                                      <p:to>
                                        <a:srgbClr val="FFC000"/>
                                      </p:to>
                                    </p:animClr>
                                    <p:animClr clrSpc="rgb" dir="cw">
                                      <p:cBhvr>
                                        <p:cTn id="44" dur="500" fill="hold"/>
                                        <p:tgtEl>
                                          <p:spTgt spid="15"/>
                                        </p:tgtEl>
                                        <p:attrNameLst>
                                          <p:attrName>fillcolor</p:attrName>
                                        </p:attrNameLst>
                                      </p:cBhvr>
                                      <p:to>
                                        <a:srgbClr val="FFC00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0"/>
                                  </p:stCondLst>
                                  <p:childTnLst>
                                    <p:cmd type="call" cmd="playFrom(0.0)">
                                      <p:cBhvr>
                                        <p:cTn id="48" dur="20218" fill="hold"/>
                                        <p:tgtEl>
                                          <p:spTgt spid="39"/>
                                        </p:tgtEl>
                                      </p:cBhvr>
                                    </p:cmd>
                                  </p:childTnLst>
                                </p:cTn>
                              </p:par>
                              <p:par>
                                <p:cTn id="49" presetID="3" presetClass="mediacall" presetSubtype="0" fill="hold" nodeType="withEffect">
                                  <p:stCondLst>
                                    <p:cond delay="0"/>
                                  </p:stCondLst>
                                  <p:childTnLst>
                                    <p:cmd type="call" cmd="stop">
                                      <p:cBhvr>
                                        <p:cTn id="50" dur="1" fill="hold"/>
                                        <p:tgtEl>
                                          <p:spTgt spid="38"/>
                                        </p:tgtEl>
                                      </p:cBhvr>
                                    </p:cmd>
                                  </p:childTnLst>
                                </p:cTn>
                              </p:par>
                              <p:par>
                                <p:cTn id="51" presetID="19" presetClass="emph" presetSubtype="0" repeatCount="4000" fill="hold" grpId="1" nodeType="withEffect">
                                  <p:stCondLst>
                                    <p:cond delay="3000"/>
                                  </p:stCondLst>
                                  <p:childTnLst>
                                    <p:animClr clrSpc="rgb" dir="cw">
                                      <p:cBhvr override="childStyle">
                                        <p:cTn id="52" dur="500" fill="hold"/>
                                        <p:tgtEl>
                                          <p:spTgt spid="15"/>
                                        </p:tgtEl>
                                        <p:attrNameLst>
                                          <p:attrName>style.color</p:attrName>
                                        </p:attrNameLst>
                                      </p:cBhvr>
                                      <p:to>
                                        <a:srgbClr val="92D050"/>
                                      </p:to>
                                    </p:animClr>
                                    <p:animClr clrSpc="rgb" dir="cw">
                                      <p:cBhvr>
                                        <p:cTn id="53" dur="500" fill="hold"/>
                                        <p:tgtEl>
                                          <p:spTgt spid="15"/>
                                        </p:tgtEl>
                                        <p:attrNameLst>
                                          <p:attrName>fillcolor</p:attrName>
                                        </p:attrNameLst>
                                      </p:cBhvr>
                                      <p:to>
                                        <a:srgbClr val="92D050"/>
                                      </p:to>
                                    </p:animClr>
                                    <p:set>
                                      <p:cBhvr>
                                        <p:cTn id="54" dur="500" fill="hold"/>
                                        <p:tgtEl>
                                          <p:spTgt spid="15"/>
                                        </p:tgtEl>
                                        <p:attrNameLst>
                                          <p:attrName>fill.type</p:attrName>
                                        </p:attrNameLst>
                                      </p:cBhvr>
                                      <p:to>
                                        <p:strVal val="solid"/>
                                      </p:to>
                                    </p:set>
                                    <p:set>
                                      <p:cBhvr>
                                        <p:cTn id="55" dur="500" fill="hold"/>
                                        <p:tgtEl>
                                          <p:spTgt spid="15"/>
                                        </p:tgtEl>
                                        <p:attrNameLst>
                                          <p:attrName>fill.on</p:attrName>
                                        </p:attrNameLst>
                                      </p:cBhvr>
                                      <p:to>
                                        <p:strVal val="true"/>
                                      </p:to>
                                    </p:set>
                                  </p:childTnLst>
                                </p:cTn>
                              </p:par>
                              <p:par>
                                <p:cTn id="56" presetID="1" presetClass="mediacall" presetSubtype="0" fill="hold" nodeType="withEffect">
                                  <p:stCondLst>
                                    <p:cond delay="3000"/>
                                  </p:stCondLst>
                                  <p:childTnLst>
                                    <p:cmd type="call" cmd="playFrom(0.0)">
                                      <p:cBhvr>
                                        <p:cTn id="57" dur="7732" fill="hold"/>
                                        <p:tgtEl>
                                          <p:spTgt spid="40"/>
                                        </p:tgtEl>
                                      </p:cBhvr>
                                    </p:cmd>
                                  </p:childTnLst>
                                </p:cTn>
                              </p:par>
                              <p:par>
                                <p:cTn id="58" presetID="3" presetClass="mediacall" presetSubtype="0" fill="hold" nodeType="withEffect">
                                  <p:stCondLst>
                                    <p:cond delay="3000"/>
                                  </p:stCondLst>
                                  <p:childTnLst>
                                    <p:cmd type="call" cmd="stop">
                                      <p:cBhvr>
                                        <p:cTn id="59" dur="1" fill="hold"/>
                                        <p:tgtEl>
                                          <p:spTgt spid="39"/>
                                        </p:tgtEl>
                                      </p:cBhvr>
                                    </p:cmd>
                                  </p:childTnLst>
                                </p:cTn>
                              </p:par>
                              <p:par>
                                <p:cTn id="60" presetID="24" presetClass="emph" presetSubtype="0" fill="hold" grpId="2" nodeType="withEffect">
                                  <p:stCondLst>
                                    <p:cond delay="3000"/>
                                  </p:stCondLst>
                                  <p:childTnLst>
                                    <p:animClr clrSpc="hsl" dir="cw">
                                      <p:cBhvr override="childStyle">
                                        <p:cTn id="61" dur="500" fill="hold"/>
                                        <p:tgtEl>
                                          <p:spTgt spid="25"/>
                                        </p:tgtEl>
                                        <p:attrNameLst>
                                          <p:attrName>style.color</p:attrName>
                                        </p:attrNameLst>
                                      </p:cBhvr>
                                      <p:by>
                                        <p:hsl h="0" s="-12549" l="-25098"/>
                                      </p:by>
                                    </p:animClr>
                                    <p:animClr clrSpc="hsl" dir="cw">
                                      <p:cBhvr>
                                        <p:cTn id="62" dur="500" fill="hold"/>
                                        <p:tgtEl>
                                          <p:spTgt spid="25"/>
                                        </p:tgtEl>
                                        <p:attrNameLst>
                                          <p:attrName>fillcolor</p:attrName>
                                        </p:attrNameLst>
                                      </p:cBhvr>
                                      <p:by>
                                        <p:hsl h="0" s="-12549" l="-25098"/>
                                      </p:by>
                                    </p:animClr>
                                    <p:animClr clrSpc="hsl" dir="cw">
                                      <p:cBhvr>
                                        <p:cTn id="63" dur="500" fill="hold"/>
                                        <p:tgtEl>
                                          <p:spTgt spid="25"/>
                                        </p:tgtEl>
                                        <p:attrNameLst>
                                          <p:attrName>stroke.color</p:attrName>
                                        </p:attrNameLst>
                                      </p:cBhvr>
                                      <p:by>
                                        <p:hsl h="0" s="-12549" l="-25098"/>
                                      </p:by>
                                    </p:animClr>
                                    <p:set>
                                      <p:cBhvr>
                                        <p:cTn id="64"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33"/>
                    </p:tgtEl>
                  </p:cond>
                </p:stCondLst>
                <p:endSync evt="end" delay="0">
                  <p:rtn val="all"/>
                </p:endSync>
                <p:childTnLst>
                  <p:par>
                    <p:cTn id="66" fill="hold">
                      <p:stCondLst>
                        <p:cond delay="0"/>
                      </p:stCondLst>
                      <p:childTnLst>
                        <p:par>
                          <p:cTn id="67" fill="hold">
                            <p:stCondLst>
                              <p:cond delay="0"/>
                            </p:stCondLst>
                            <p:childTnLst>
                              <p:par>
                                <p:cTn id="68" presetID="24" presetClass="emph" presetSubtype="0" fill="hold" grpId="1" nodeType="clickEffect">
                                  <p:stCondLst>
                                    <p:cond delay="0"/>
                                  </p:stCondLst>
                                  <p:childTnLst>
                                    <p:animClr clrSpc="hsl" dir="cw">
                                      <p:cBhvr override="childStyle">
                                        <p:cTn id="69" dur="500" fill="hold"/>
                                        <p:tgtEl>
                                          <p:spTgt spid="33"/>
                                        </p:tgtEl>
                                        <p:attrNameLst>
                                          <p:attrName>style.color</p:attrName>
                                        </p:attrNameLst>
                                      </p:cBhvr>
                                      <p:by>
                                        <p:hsl h="0" s="-12549" l="-25098"/>
                                      </p:by>
                                    </p:animClr>
                                    <p:animClr clrSpc="hsl" dir="cw">
                                      <p:cBhvr>
                                        <p:cTn id="70" dur="500" fill="hold"/>
                                        <p:tgtEl>
                                          <p:spTgt spid="33"/>
                                        </p:tgtEl>
                                        <p:attrNameLst>
                                          <p:attrName>fillcolor</p:attrName>
                                        </p:attrNameLst>
                                      </p:cBhvr>
                                      <p:by>
                                        <p:hsl h="0" s="-12549" l="-25098"/>
                                      </p:by>
                                    </p:animClr>
                                    <p:animClr clrSpc="hsl" dir="cw">
                                      <p:cBhvr>
                                        <p:cTn id="71" dur="500" fill="hold"/>
                                        <p:tgtEl>
                                          <p:spTgt spid="33"/>
                                        </p:tgtEl>
                                        <p:attrNameLst>
                                          <p:attrName>stroke.color</p:attrName>
                                        </p:attrNameLst>
                                      </p:cBhvr>
                                      <p:by>
                                        <p:hsl h="0" s="-12549" l="-25098"/>
                                      </p:by>
                                    </p:animClr>
                                    <p:set>
                                      <p:cBhvr>
                                        <p:cTn id="72" dur="500" fill="hold"/>
                                        <p:tgtEl>
                                          <p:spTgt spid="33"/>
                                        </p:tgtEl>
                                        <p:attrNameLst>
                                          <p:attrName>fill.type</p:attrName>
                                        </p:attrNameLst>
                                      </p:cBhvr>
                                      <p:to>
                                        <p:strVal val="solid"/>
                                      </p:to>
                                    </p:set>
                                  </p:childTnLst>
                                </p:cTn>
                              </p:par>
                              <p:par>
                                <p:cTn id="73" presetID="19" presetClass="emph" presetSubtype="0" fill="hold" grpId="0" nodeType="withEffect">
                                  <p:stCondLst>
                                    <p:cond delay="0"/>
                                  </p:stCondLst>
                                  <p:childTnLst>
                                    <p:animClr clrSpc="rgb" dir="cw">
                                      <p:cBhvr override="childStyle">
                                        <p:cTn id="74" dur="500" fill="hold"/>
                                        <p:tgtEl>
                                          <p:spTgt spid="31"/>
                                        </p:tgtEl>
                                        <p:attrNameLst>
                                          <p:attrName>style.color</p:attrName>
                                        </p:attrNameLst>
                                      </p:cBhvr>
                                      <p:to>
                                        <a:srgbClr val="FFC000"/>
                                      </p:to>
                                    </p:animClr>
                                    <p:animClr clrSpc="rgb" dir="cw">
                                      <p:cBhvr>
                                        <p:cTn id="75" dur="500" fill="hold"/>
                                        <p:tgtEl>
                                          <p:spTgt spid="31"/>
                                        </p:tgtEl>
                                        <p:attrNameLst>
                                          <p:attrName>fillcolor</p:attrName>
                                        </p:attrNameLst>
                                      </p:cBhvr>
                                      <p:to>
                                        <a:srgbClr val="FFC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0"/>
                                  </p:stCondLst>
                                  <p:childTnLst>
                                    <p:cmd type="call" cmd="playFrom(0.0)">
                                      <p:cBhvr>
                                        <p:cTn id="79" dur="20218" fill="hold"/>
                                        <p:tgtEl>
                                          <p:spTgt spid="39"/>
                                        </p:tgtEl>
                                      </p:cBhvr>
                                    </p:cmd>
                                  </p:childTnLst>
                                </p:cTn>
                              </p:par>
                              <p:par>
                                <p:cTn id="80" presetID="3" presetClass="mediacall" presetSubtype="0" fill="hold" nodeType="withEffect">
                                  <p:stCondLst>
                                    <p:cond delay="0"/>
                                  </p:stCondLst>
                                  <p:childTnLst>
                                    <p:cmd type="call" cmd="stop">
                                      <p:cBhvr>
                                        <p:cTn id="81" dur="1" fill="hold"/>
                                        <p:tgtEl>
                                          <p:spTgt spid="38"/>
                                        </p:tgtEl>
                                      </p:cBhvr>
                                    </p:cmd>
                                  </p:childTnLst>
                                </p:cTn>
                              </p:par>
                              <p:par>
                                <p:cTn id="82" presetID="19" presetClass="emph" presetSubtype="0" fill="hold" grpId="1" nodeType="withEffect">
                                  <p:stCondLst>
                                    <p:cond delay="3000"/>
                                  </p:stCondLst>
                                  <p:childTnLst>
                                    <p:animClr clrSpc="rgb" dir="cw">
                                      <p:cBhvr override="childStyle">
                                        <p:cTn id="83" dur="500" fill="hold"/>
                                        <p:tgtEl>
                                          <p:spTgt spid="31"/>
                                        </p:tgtEl>
                                        <p:attrNameLst>
                                          <p:attrName>style.color</p:attrName>
                                        </p:attrNameLst>
                                      </p:cBhvr>
                                      <p:to>
                                        <a:srgbClr val="FF0000"/>
                                      </p:to>
                                    </p:animClr>
                                    <p:animClr clrSpc="rgb" dir="cw">
                                      <p:cBhvr>
                                        <p:cTn id="84" dur="500" fill="hold"/>
                                        <p:tgtEl>
                                          <p:spTgt spid="31"/>
                                        </p:tgtEl>
                                        <p:attrNameLst>
                                          <p:attrName>fillcolor</p:attrName>
                                        </p:attrNameLst>
                                      </p:cBhvr>
                                      <p:to>
                                        <a:srgbClr val="FF0000"/>
                                      </p:to>
                                    </p:animClr>
                                    <p:set>
                                      <p:cBhvr>
                                        <p:cTn id="85" dur="500" fill="hold"/>
                                        <p:tgtEl>
                                          <p:spTgt spid="31"/>
                                        </p:tgtEl>
                                        <p:attrNameLst>
                                          <p:attrName>fill.type</p:attrName>
                                        </p:attrNameLst>
                                      </p:cBhvr>
                                      <p:to>
                                        <p:strVal val="solid"/>
                                      </p:to>
                                    </p:set>
                                    <p:set>
                                      <p:cBhvr>
                                        <p:cTn id="86" dur="500" fill="hold"/>
                                        <p:tgtEl>
                                          <p:spTgt spid="31"/>
                                        </p:tgtEl>
                                        <p:attrNameLst>
                                          <p:attrName>fill.on</p:attrName>
                                        </p:attrNameLst>
                                      </p:cBhvr>
                                      <p:to>
                                        <p:strVal val="true"/>
                                      </p:to>
                                    </p:set>
                                  </p:childTnLst>
                                </p:cTn>
                              </p:par>
                              <p:par>
                                <p:cTn id="87" presetID="1" presetClass="mediacall" presetSubtype="0" fill="hold" nodeType="withEffect">
                                  <p:stCondLst>
                                    <p:cond delay="3000"/>
                                  </p:stCondLst>
                                  <p:childTnLst>
                                    <p:cmd type="call" cmd="playFrom(0.0)">
                                      <p:cBhvr>
                                        <p:cTn id="88" dur="5903" fill="hold"/>
                                        <p:tgtEl>
                                          <p:spTgt spid="41"/>
                                        </p:tgtEl>
                                      </p:cBhvr>
                                    </p:cmd>
                                  </p:childTnLst>
                                </p:cTn>
                              </p:par>
                              <p:par>
                                <p:cTn id="89" presetID="3" presetClass="mediacall" presetSubtype="0" fill="hold" nodeType="withEffect">
                                  <p:stCondLst>
                                    <p:cond delay="3000"/>
                                  </p:stCondLst>
                                  <p:childTnLst>
                                    <p:cmd type="call" cmd="stop">
                                      <p:cBhvr>
                                        <p:cTn id="90" dur="1" fill="hold"/>
                                        <p:tgtEl>
                                          <p:spTgt spid="39"/>
                                        </p:tgtEl>
                                      </p:cBhvr>
                                    </p:cmd>
                                  </p:childTnLst>
                                </p:cTn>
                              </p:par>
                              <p:par>
                                <p:cTn id="91" presetID="30" presetClass="emph" presetSubtype="0" fill="hold" grpId="2" nodeType="withEffect">
                                  <p:stCondLst>
                                    <p:cond delay="3000"/>
                                  </p:stCondLst>
                                  <p:childTnLst>
                                    <p:animClr clrSpc="hsl" dir="cw">
                                      <p:cBhvr override="childStyle">
                                        <p:cTn id="92" dur="500" fill="hold"/>
                                        <p:tgtEl>
                                          <p:spTgt spid="33"/>
                                        </p:tgtEl>
                                        <p:attrNameLst>
                                          <p:attrName>style.color</p:attrName>
                                        </p:attrNameLst>
                                      </p:cBhvr>
                                      <p:by>
                                        <p:hsl h="0" s="12549" l="25098"/>
                                      </p:by>
                                    </p:animClr>
                                    <p:animClr clrSpc="hsl" dir="cw">
                                      <p:cBhvr>
                                        <p:cTn id="93" dur="500" fill="hold"/>
                                        <p:tgtEl>
                                          <p:spTgt spid="33"/>
                                        </p:tgtEl>
                                        <p:attrNameLst>
                                          <p:attrName>fillcolor</p:attrName>
                                        </p:attrNameLst>
                                      </p:cBhvr>
                                      <p:by>
                                        <p:hsl h="0" s="12549" l="25098"/>
                                      </p:by>
                                    </p:animClr>
                                    <p:animClr clrSpc="hsl" dir="cw">
                                      <p:cBhvr>
                                        <p:cTn id="94" dur="500" fill="hold"/>
                                        <p:tgtEl>
                                          <p:spTgt spid="33"/>
                                        </p:tgtEl>
                                        <p:attrNameLst>
                                          <p:attrName>stroke.color</p:attrName>
                                        </p:attrNameLst>
                                      </p:cBhvr>
                                      <p:by>
                                        <p:hsl h="0" s="12549" l="25098"/>
                                      </p:by>
                                    </p:animClr>
                                    <p:set>
                                      <p:cBhvr>
                                        <p:cTn id="95" dur="500" fill="hold"/>
                                        <p:tgtEl>
                                          <p:spTgt spid="33"/>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6" restart="whenNotActive" fill="hold" evtFilter="cancelBubble" nodeType="interactiveSeq">
                <p:stCondLst>
                  <p:cond evt="onClick" delay="0">
                    <p:tgtEl>
                      <p:spTgt spid="27"/>
                    </p:tgtEl>
                  </p:cond>
                </p:stCondLst>
                <p:endSync evt="end" delay="0">
                  <p:rtn val="all"/>
                </p:endSync>
                <p:childTnLst>
                  <p:par>
                    <p:cTn id="97" fill="hold">
                      <p:stCondLst>
                        <p:cond delay="0"/>
                      </p:stCondLst>
                      <p:childTnLst>
                        <p:par>
                          <p:cTn id="98" fill="hold">
                            <p:stCondLst>
                              <p:cond delay="0"/>
                            </p:stCondLst>
                            <p:childTnLst>
                              <p:par>
                                <p:cTn id="99" presetID="24" presetClass="emph" presetSubtype="0" fill="hold" grpId="1" nodeType="clickEffect">
                                  <p:stCondLst>
                                    <p:cond delay="0"/>
                                  </p:stCondLst>
                                  <p:childTnLst>
                                    <p:animClr clrSpc="hsl" dir="cw">
                                      <p:cBhvr override="childStyle">
                                        <p:cTn id="100" dur="500" fill="hold"/>
                                        <p:tgtEl>
                                          <p:spTgt spid="27"/>
                                        </p:tgtEl>
                                        <p:attrNameLst>
                                          <p:attrName>style.color</p:attrName>
                                        </p:attrNameLst>
                                      </p:cBhvr>
                                      <p:by>
                                        <p:hsl h="0" s="-12549" l="-25098"/>
                                      </p:by>
                                    </p:animClr>
                                    <p:animClr clrSpc="hsl" dir="cw">
                                      <p:cBhvr>
                                        <p:cTn id="101" dur="500" fill="hold"/>
                                        <p:tgtEl>
                                          <p:spTgt spid="27"/>
                                        </p:tgtEl>
                                        <p:attrNameLst>
                                          <p:attrName>fillcolor</p:attrName>
                                        </p:attrNameLst>
                                      </p:cBhvr>
                                      <p:by>
                                        <p:hsl h="0" s="-12549" l="-25098"/>
                                      </p:by>
                                    </p:animClr>
                                    <p:animClr clrSpc="hsl" dir="cw">
                                      <p:cBhvr>
                                        <p:cTn id="102" dur="500" fill="hold"/>
                                        <p:tgtEl>
                                          <p:spTgt spid="27"/>
                                        </p:tgtEl>
                                        <p:attrNameLst>
                                          <p:attrName>stroke.color</p:attrName>
                                        </p:attrNameLst>
                                      </p:cBhvr>
                                      <p:by>
                                        <p:hsl h="0" s="-12549" l="-25098"/>
                                      </p:by>
                                    </p:animClr>
                                    <p:set>
                                      <p:cBhvr>
                                        <p:cTn id="103" dur="500" fill="hold"/>
                                        <p:tgtEl>
                                          <p:spTgt spid="27"/>
                                        </p:tgtEl>
                                        <p:attrNameLst>
                                          <p:attrName>fill.type</p:attrName>
                                        </p:attrNameLst>
                                      </p:cBhvr>
                                      <p:to>
                                        <p:strVal val="solid"/>
                                      </p:to>
                                    </p:set>
                                  </p:childTnLst>
                                </p:cTn>
                              </p:par>
                              <p:par>
                                <p:cTn id="104" presetID="19" presetClass="emph" presetSubtype="0" fill="hold" grpId="0" nodeType="withEffect">
                                  <p:stCondLst>
                                    <p:cond delay="0"/>
                                  </p:stCondLst>
                                  <p:childTnLst>
                                    <p:animClr clrSpc="rgb" dir="cw">
                                      <p:cBhvr override="childStyle">
                                        <p:cTn id="105" dur="500" fill="hold"/>
                                        <p:tgtEl>
                                          <p:spTgt spid="16"/>
                                        </p:tgtEl>
                                        <p:attrNameLst>
                                          <p:attrName>style.color</p:attrName>
                                        </p:attrNameLst>
                                      </p:cBhvr>
                                      <p:to>
                                        <a:srgbClr val="FFC000"/>
                                      </p:to>
                                    </p:animClr>
                                    <p:animClr clrSpc="rgb" dir="cw">
                                      <p:cBhvr>
                                        <p:cTn id="106" dur="500" fill="hold"/>
                                        <p:tgtEl>
                                          <p:spTgt spid="16"/>
                                        </p:tgtEl>
                                        <p:attrNameLst>
                                          <p:attrName>fillcolor</p:attrName>
                                        </p:attrNameLst>
                                      </p:cBhvr>
                                      <p:to>
                                        <a:srgbClr val="FFC000"/>
                                      </p:to>
                                    </p:animClr>
                                    <p:set>
                                      <p:cBhvr>
                                        <p:cTn id="107" dur="500" fill="hold"/>
                                        <p:tgtEl>
                                          <p:spTgt spid="16"/>
                                        </p:tgtEl>
                                        <p:attrNameLst>
                                          <p:attrName>fill.type</p:attrName>
                                        </p:attrNameLst>
                                      </p:cBhvr>
                                      <p:to>
                                        <p:strVal val="solid"/>
                                      </p:to>
                                    </p:set>
                                    <p:set>
                                      <p:cBhvr>
                                        <p:cTn id="108" dur="500" fill="hold"/>
                                        <p:tgtEl>
                                          <p:spTgt spid="16"/>
                                        </p:tgtEl>
                                        <p:attrNameLst>
                                          <p:attrName>fill.on</p:attrName>
                                        </p:attrNameLst>
                                      </p:cBhvr>
                                      <p:to>
                                        <p:strVal val="true"/>
                                      </p:to>
                                    </p:set>
                                  </p:childTnLst>
                                </p:cTn>
                              </p:par>
                              <p:par>
                                <p:cTn id="109" presetID="1" presetClass="mediacall" presetSubtype="0" fill="hold" nodeType="withEffect">
                                  <p:stCondLst>
                                    <p:cond delay="0"/>
                                  </p:stCondLst>
                                  <p:childTnLst>
                                    <p:cmd type="call" cmd="playFrom(0.0)">
                                      <p:cBhvr>
                                        <p:cTn id="110" dur="20218" fill="hold"/>
                                        <p:tgtEl>
                                          <p:spTgt spid="39"/>
                                        </p:tgtEl>
                                      </p:cBhvr>
                                    </p:cmd>
                                  </p:childTnLst>
                                </p:cTn>
                              </p:par>
                              <p:par>
                                <p:cTn id="111" presetID="3" presetClass="mediacall" presetSubtype="0" fill="hold" nodeType="withEffect">
                                  <p:stCondLst>
                                    <p:cond delay="0"/>
                                  </p:stCondLst>
                                  <p:childTnLst>
                                    <p:cmd type="call" cmd="stop">
                                      <p:cBhvr>
                                        <p:cTn id="112" dur="1" fill="hold"/>
                                        <p:tgtEl>
                                          <p:spTgt spid="38"/>
                                        </p:tgtEl>
                                      </p:cBhvr>
                                    </p:cmd>
                                  </p:childTnLst>
                                </p:cTn>
                              </p:par>
                              <p:par>
                                <p:cTn id="113" presetID="19" presetClass="emph" presetSubtype="0" fill="hold" grpId="1" nodeType="withEffect">
                                  <p:stCondLst>
                                    <p:cond delay="3500"/>
                                  </p:stCondLst>
                                  <p:childTnLst>
                                    <p:animClr clrSpc="rgb" dir="cw">
                                      <p:cBhvr override="childStyle">
                                        <p:cTn id="114" dur="500" fill="hold"/>
                                        <p:tgtEl>
                                          <p:spTgt spid="16"/>
                                        </p:tgtEl>
                                        <p:attrNameLst>
                                          <p:attrName>style.color</p:attrName>
                                        </p:attrNameLst>
                                      </p:cBhvr>
                                      <p:to>
                                        <a:srgbClr val="FF0000"/>
                                      </p:to>
                                    </p:animClr>
                                    <p:animClr clrSpc="rgb" dir="cw">
                                      <p:cBhvr>
                                        <p:cTn id="115" dur="500" fill="hold"/>
                                        <p:tgtEl>
                                          <p:spTgt spid="16"/>
                                        </p:tgtEl>
                                        <p:attrNameLst>
                                          <p:attrName>fillcolor</p:attrName>
                                        </p:attrNameLst>
                                      </p:cBhvr>
                                      <p:to>
                                        <a:srgbClr val="FF0000"/>
                                      </p:to>
                                    </p:animClr>
                                    <p:set>
                                      <p:cBhvr>
                                        <p:cTn id="116" dur="500" fill="hold"/>
                                        <p:tgtEl>
                                          <p:spTgt spid="16"/>
                                        </p:tgtEl>
                                        <p:attrNameLst>
                                          <p:attrName>fill.type</p:attrName>
                                        </p:attrNameLst>
                                      </p:cBhvr>
                                      <p:to>
                                        <p:strVal val="solid"/>
                                      </p:to>
                                    </p:set>
                                    <p:set>
                                      <p:cBhvr>
                                        <p:cTn id="117" dur="500" fill="hold"/>
                                        <p:tgtEl>
                                          <p:spTgt spid="16"/>
                                        </p:tgtEl>
                                        <p:attrNameLst>
                                          <p:attrName>fill.on</p:attrName>
                                        </p:attrNameLst>
                                      </p:cBhvr>
                                      <p:to>
                                        <p:strVal val="true"/>
                                      </p:to>
                                    </p:set>
                                  </p:childTnLst>
                                </p:cTn>
                              </p:par>
                              <p:par>
                                <p:cTn id="118" presetID="1" presetClass="mediacall" presetSubtype="0" fill="hold" nodeType="withEffect">
                                  <p:stCondLst>
                                    <p:cond delay="3500"/>
                                  </p:stCondLst>
                                  <p:childTnLst>
                                    <p:cmd type="call" cmd="playFrom(0.0)">
                                      <p:cBhvr>
                                        <p:cTn id="119" dur="5903" fill="hold"/>
                                        <p:tgtEl>
                                          <p:spTgt spid="41"/>
                                        </p:tgtEl>
                                      </p:cBhvr>
                                    </p:cmd>
                                  </p:childTnLst>
                                </p:cTn>
                              </p:par>
                              <p:par>
                                <p:cTn id="120" presetID="3" presetClass="mediacall" presetSubtype="0" fill="hold" nodeType="withEffect">
                                  <p:stCondLst>
                                    <p:cond delay="3500"/>
                                  </p:stCondLst>
                                  <p:childTnLst>
                                    <p:cmd type="call" cmd="stop">
                                      <p:cBhvr>
                                        <p:cTn id="121" dur="1" fill="hold"/>
                                        <p:tgtEl>
                                          <p:spTgt spid="39"/>
                                        </p:tgtEl>
                                      </p:cBhvr>
                                    </p:cmd>
                                  </p:childTnLst>
                                </p:cTn>
                              </p:par>
                              <p:par>
                                <p:cTn id="122" presetID="30" presetClass="emph" presetSubtype="0" fill="hold" grpId="2" nodeType="withEffect">
                                  <p:stCondLst>
                                    <p:cond delay="3500"/>
                                  </p:stCondLst>
                                  <p:childTnLst>
                                    <p:animClr clrSpc="hsl" dir="cw">
                                      <p:cBhvr override="childStyle">
                                        <p:cTn id="123" dur="500" fill="hold"/>
                                        <p:tgtEl>
                                          <p:spTgt spid="27"/>
                                        </p:tgtEl>
                                        <p:attrNameLst>
                                          <p:attrName>style.color</p:attrName>
                                        </p:attrNameLst>
                                      </p:cBhvr>
                                      <p:by>
                                        <p:hsl h="0" s="12549" l="25098"/>
                                      </p:by>
                                    </p:animClr>
                                    <p:animClr clrSpc="hsl" dir="cw">
                                      <p:cBhvr>
                                        <p:cTn id="124" dur="500" fill="hold"/>
                                        <p:tgtEl>
                                          <p:spTgt spid="27"/>
                                        </p:tgtEl>
                                        <p:attrNameLst>
                                          <p:attrName>fillcolor</p:attrName>
                                        </p:attrNameLst>
                                      </p:cBhvr>
                                      <p:by>
                                        <p:hsl h="0" s="12549" l="25098"/>
                                      </p:by>
                                    </p:animClr>
                                    <p:animClr clrSpc="hsl" dir="cw">
                                      <p:cBhvr>
                                        <p:cTn id="125" dur="500" fill="hold"/>
                                        <p:tgtEl>
                                          <p:spTgt spid="27"/>
                                        </p:tgtEl>
                                        <p:attrNameLst>
                                          <p:attrName>stroke.color</p:attrName>
                                        </p:attrNameLst>
                                      </p:cBhvr>
                                      <p:by>
                                        <p:hsl h="0" s="12549" l="25098"/>
                                      </p:by>
                                    </p:animClr>
                                    <p:set>
                                      <p:cBhvr>
                                        <p:cTn id="126" dur="500" fill="hold"/>
                                        <p:tgtEl>
                                          <p:spTgt spid="27"/>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27" restart="whenNotActive" fill="hold" evtFilter="cancelBubble" nodeType="interactiveSeq">
                <p:stCondLst>
                  <p:cond evt="onClick" delay="0">
                    <p:tgtEl>
                      <p:spTgt spid="34"/>
                    </p:tgtEl>
                  </p:cond>
                </p:stCondLst>
                <p:endSync evt="end" delay="0">
                  <p:rtn val="all"/>
                </p:endSync>
                <p:childTnLst>
                  <p:par>
                    <p:cTn id="128" fill="hold">
                      <p:stCondLst>
                        <p:cond delay="0"/>
                      </p:stCondLst>
                      <p:childTnLst>
                        <p:par>
                          <p:cTn id="129" fill="hold">
                            <p:stCondLst>
                              <p:cond delay="0"/>
                            </p:stCondLst>
                            <p:childTnLst>
                              <p:par>
                                <p:cTn id="130" presetID="24" presetClass="emph" presetSubtype="0" fill="hold" grpId="1" nodeType="clickEffect">
                                  <p:stCondLst>
                                    <p:cond delay="0"/>
                                  </p:stCondLst>
                                  <p:childTnLst>
                                    <p:animClr clrSpc="hsl" dir="cw">
                                      <p:cBhvr override="childStyle">
                                        <p:cTn id="131" dur="500" fill="hold"/>
                                        <p:tgtEl>
                                          <p:spTgt spid="34"/>
                                        </p:tgtEl>
                                        <p:attrNameLst>
                                          <p:attrName>style.color</p:attrName>
                                        </p:attrNameLst>
                                      </p:cBhvr>
                                      <p:by>
                                        <p:hsl h="0" s="-12549" l="-25098"/>
                                      </p:by>
                                    </p:animClr>
                                    <p:animClr clrSpc="hsl" dir="cw">
                                      <p:cBhvr>
                                        <p:cTn id="132" dur="500" fill="hold"/>
                                        <p:tgtEl>
                                          <p:spTgt spid="34"/>
                                        </p:tgtEl>
                                        <p:attrNameLst>
                                          <p:attrName>fillcolor</p:attrName>
                                        </p:attrNameLst>
                                      </p:cBhvr>
                                      <p:by>
                                        <p:hsl h="0" s="-12549" l="-25098"/>
                                      </p:by>
                                    </p:animClr>
                                    <p:animClr clrSpc="hsl" dir="cw">
                                      <p:cBhvr>
                                        <p:cTn id="133" dur="500" fill="hold"/>
                                        <p:tgtEl>
                                          <p:spTgt spid="34"/>
                                        </p:tgtEl>
                                        <p:attrNameLst>
                                          <p:attrName>stroke.color</p:attrName>
                                        </p:attrNameLst>
                                      </p:cBhvr>
                                      <p:by>
                                        <p:hsl h="0" s="-12549" l="-25098"/>
                                      </p:by>
                                    </p:animClr>
                                    <p:set>
                                      <p:cBhvr>
                                        <p:cTn id="134" dur="500" fill="hold"/>
                                        <p:tgtEl>
                                          <p:spTgt spid="34"/>
                                        </p:tgtEl>
                                        <p:attrNameLst>
                                          <p:attrName>fill.type</p:attrName>
                                        </p:attrNameLst>
                                      </p:cBhvr>
                                      <p:to>
                                        <p:strVal val="solid"/>
                                      </p:to>
                                    </p:set>
                                  </p:childTnLst>
                                </p:cTn>
                              </p:par>
                              <p:par>
                                <p:cTn id="135" presetID="19" presetClass="emph" presetSubtype="0" fill="hold" grpId="0" nodeType="withEffect">
                                  <p:stCondLst>
                                    <p:cond delay="0"/>
                                  </p:stCondLst>
                                  <p:childTnLst>
                                    <p:animClr clrSpc="rgb" dir="cw">
                                      <p:cBhvr override="childStyle">
                                        <p:cTn id="136" dur="500" fill="hold"/>
                                        <p:tgtEl>
                                          <p:spTgt spid="32"/>
                                        </p:tgtEl>
                                        <p:attrNameLst>
                                          <p:attrName>style.color</p:attrName>
                                        </p:attrNameLst>
                                      </p:cBhvr>
                                      <p:to>
                                        <a:schemeClr val="accent2"/>
                                      </p:to>
                                    </p:animClr>
                                    <p:animClr clrSpc="rgb" dir="cw">
                                      <p:cBhvr>
                                        <p:cTn id="137" dur="500" fill="hold"/>
                                        <p:tgtEl>
                                          <p:spTgt spid="32"/>
                                        </p:tgtEl>
                                        <p:attrNameLst>
                                          <p:attrName>fillcolor</p:attrName>
                                        </p:attrNameLst>
                                      </p:cBhvr>
                                      <p:to>
                                        <a:schemeClr val="accent2"/>
                                      </p:to>
                                    </p:animClr>
                                    <p:set>
                                      <p:cBhvr>
                                        <p:cTn id="138" dur="500" fill="hold"/>
                                        <p:tgtEl>
                                          <p:spTgt spid="32"/>
                                        </p:tgtEl>
                                        <p:attrNameLst>
                                          <p:attrName>fill.type</p:attrName>
                                        </p:attrNameLst>
                                      </p:cBhvr>
                                      <p:to>
                                        <p:strVal val="solid"/>
                                      </p:to>
                                    </p:set>
                                    <p:set>
                                      <p:cBhvr>
                                        <p:cTn id="139" dur="500" fill="hold"/>
                                        <p:tgtEl>
                                          <p:spTgt spid="32"/>
                                        </p:tgtEl>
                                        <p:attrNameLst>
                                          <p:attrName>fill.on</p:attrName>
                                        </p:attrNameLst>
                                      </p:cBhvr>
                                      <p:to>
                                        <p:strVal val="true"/>
                                      </p:to>
                                    </p:set>
                                  </p:childTnLst>
                                </p:cTn>
                              </p:par>
                              <p:par>
                                <p:cTn id="140" presetID="1" presetClass="mediacall" presetSubtype="0" fill="hold" nodeType="withEffect">
                                  <p:stCondLst>
                                    <p:cond delay="0"/>
                                  </p:stCondLst>
                                  <p:childTnLst>
                                    <p:cmd type="call" cmd="playFrom(0.0)">
                                      <p:cBhvr>
                                        <p:cTn id="141" dur="20218" fill="hold"/>
                                        <p:tgtEl>
                                          <p:spTgt spid="39"/>
                                        </p:tgtEl>
                                      </p:cBhvr>
                                    </p:cmd>
                                  </p:childTnLst>
                                </p:cTn>
                              </p:par>
                              <p:par>
                                <p:cTn id="142" presetID="3" presetClass="mediacall" presetSubtype="0" fill="hold" nodeType="withEffect">
                                  <p:stCondLst>
                                    <p:cond delay="0"/>
                                  </p:stCondLst>
                                  <p:childTnLst>
                                    <p:cmd type="call" cmd="stop">
                                      <p:cBhvr>
                                        <p:cTn id="143" dur="1" fill="hold"/>
                                        <p:tgtEl>
                                          <p:spTgt spid="38"/>
                                        </p:tgtEl>
                                      </p:cBhvr>
                                    </p:cmd>
                                  </p:childTnLst>
                                </p:cTn>
                              </p:par>
                              <p:par>
                                <p:cTn id="144" presetID="19" presetClass="emph" presetSubtype="0" fill="hold" grpId="1" nodeType="withEffect">
                                  <p:stCondLst>
                                    <p:cond delay="3000"/>
                                  </p:stCondLst>
                                  <p:childTnLst>
                                    <p:animClr clrSpc="rgb" dir="cw">
                                      <p:cBhvr override="childStyle">
                                        <p:cTn id="145" dur="500" fill="hold"/>
                                        <p:tgtEl>
                                          <p:spTgt spid="32"/>
                                        </p:tgtEl>
                                        <p:attrNameLst>
                                          <p:attrName>style.color</p:attrName>
                                        </p:attrNameLst>
                                      </p:cBhvr>
                                      <p:to>
                                        <a:srgbClr val="FF0000"/>
                                      </p:to>
                                    </p:animClr>
                                    <p:animClr clrSpc="rgb" dir="cw">
                                      <p:cBhvr>
                                        <p:cTn id="146" dur="500" fill="hold"/>
                                        <p:tgtEl>
                                          <p:spTgt spid="32"/>
                                        </p:tgtEl>
                                        <p:attrNameLst>
                                          <p:attrName>fillcolor</p:attrName>
                                        </p:attrNameLst>
                                      </p:cBhvr>
                                      <p:to>
                                        <a:srgbClr val="FF0000"/>
                                      </p:to>
                                    </p:animClr>
                                    <p:set>
                                      <p:cBhvr>
                                        <p:cTn id="147" dur="500" fill="hold"/>
                                        <p:tgtEl>
                                          <p:spTgt spid="32"/>
                                        </p:tgtEl>
                                        <p:attrNameLst>
                                          <p:attrName>fill.type</p:attrName>
                                        </p:attrNameLst>
                                      </p:cBhvr>
                                      <p:to>
                                        <p:strVal val="solid"/>
                                      </p:to>
                                    </p:set>
                                    <p:set>
                                      <p:cBhvr>
                                        <p:cTn id="148" dur="500" fill="hold"/>
                                        <p:tgtEl>
                                          <p:spTgt spid="32"/>
                                        </p:tgtEl>
                                        <p:attrNameLst>
                                          <p:attrName>fill.on</p:attrName>
                                        </p:attrNameLst>
                                      </p:cBhvr>
                                      <p:to>
                                        <p:strVal val="true"/>
                                      </p:to>
                                    </p:set>
                                  </p:childTnLst>
                                </p:cTn>
                              </p:par>
                              <p:par>
                                <p:cTn id="149" presetID="1" presetClass="mediacall" presetSubtype="0" fill="hold" nodeType="withEffect">
                                  <p:stCondLst>
                                    <p:cond delay="3000"/>
                                  </p:stCondLst>
                                  <p:childTnLst>
                                    <p:cmd type="call" cmd="playFrom(0.0)">
                                      <p:cBhvr>
                                        <p:cTn id="150" dur="5903" fill="hold"/>
                                        <p:tgtEl>
                                          <p:spTgt spid="41"/>
                                        </p:tgtEl>
                                      </p:cBhvr>
                                    </p:cmd>
                                  </p:childTnLst>
                                </p:cTn>
                              </p:par>
                              <p:par>
                                <p:cTn id="151" presetID="3" presetClass="mediacall" presetSubtype="0" fill="hold" nodeType="withEffect">
                                  <p:stCondLst>
                                    <p:cond delay="3000"/>
                                  </p:stCondLst>
                                  <p:childTnLst>
                                    <p:cmd type="call" cmd="stop">
                                      <p:cBhvr>
                                        <p:cTn id="152" dur="1" fill="hold"/>
                                        <p:tgtEl>
                                          <p:spTgt spid="39"/>
                                        </p:tgtEl>
                                      </p:cBhvr>
                                    </p:cmd>
                                  </p:childTnLst>
                                </p:cTn>
                              </p:par>
                              <p:par>
                                <p:cTn id="153" presetID="30" presetClass="emph" presetSubtype="0" fill="hold" grpId="2" nodeType="withEffect">
                                  <p:stCondLst>
                                    <p:cond delay="3000"/>
                                  </p:stCondLst>
                                  <p:childTnLst>
                                    <p:animClr clrSpc="hsl" dir="cw">
                                      <p:cBhvr override="childStyle">
                                        <p:cTn id="154" dur="500" fill="hold"/>
                                        <p:tgtEl>
                                          <p:spTgt spid="34"/>
                                        </p:tgtEl>
                                        <p:attrNameLst>
                                          <p:attrName>style.color</p:attrName>
                                        </p:attrNameLst>
                                      </p:cBhvr>
                                      <p:by>
                                        <p:hsl h="0" s="12549" l="25098"/>
                                      </p:by>
                                    </p:animClr>
                                    <p:animClr clrSpc="hsl" dir="cw">
                                      <p:cBhvr>
                                        <p:cTn id="155" dur="500" fill="hold"/>
                                        <p:tgtEl>
                                          <p:spTgt spid="34"/>
                                        </p:tgtEl>
                                        <p:attrNameLst>
                                          <p:attrName>fillcolor</p:attrName>
                                        </p:attrNameLst>
                                      </p:cBhvr>
                                      <p:by>
                                        <p:hsl h="0" s="12549" l="25098"/>
                                      </p:by>
                                    </p:animClr>
                                    <p:animClr clrSpc="hsl" dir="cw">
                                      <p:cBhvr>
                                        <p:cTn id="156" dur="500" fill="hold"/>
                                        <p:tgtEl>
                                          <p:spTgt spid="34"/>
                                        </p:tgtEl>
                                        <p:attrNameLst>
                                          <p:attrName>stroke.color</p:attrName>
                                        </p:attrNameLst>
                                      </p:cBhvr>
                                      <p:by>
                                        <p:hsl h="0" s="12549" l="25098"/>
                                      </p:by>
                                    </p:animClr>
                                    <p:set>
                                      <p:cBhvr>
                                        <p:cTn id="157" dur="500" fill="hold"/>
                                        <p:tgtEl>
                                          <p:spTgt spid="34"/>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58" fill="hold" display="0">
                  <p:stCondLst>
                    <p:cond delay="indefinite"/>
                  </p:stCondLst>
                  <p:endCondLst>
                    <p:cond evt="onStopAudio" delay="0">
                      <p:tgtEl>
                        <p:sldTgt/>
                      </p:tgtEl>
                    </p:cond>
                  </p:endCondLst>
                </p:cTn>
                <p:tgtEl>
                  <p:spTgt spid="39"/>
                </p:tgtEl>
              </p:cMediaNode>
            </p:audio>
            <p:audio>
              <p:cMediaNode vol="80000">
                <p:cTn id="159" fill="hold" display="0">
                  <p:stCondLst>
                    <p:cond delay="indefinite"/>
                  </p:stCondLst>
                  <p:endCondLst>
                    <p:cond evt="onStopAudio" delay="0">
                      <p:tgtEl>
                        <p:sldTgt/>
                      </p:tgtEl>
                    </p:cond>
                  </p:endCondLst>
                </p:cTn>
                <p:tgtEl>
                  <p:spTgt spid="40"/>
                </p:tgtEl>
              </p:cMediaNode>
            </p:audio>
            <p:audio>
              <p:cMediaNode vol="80000">
                <p:cTn id="160"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Kebaya - trang phục truyền thống của Indonesia">
            <a:extLst>
              <a:ext uri="{FF2B5EF4-FFF2-40B4-BE49-F238E27FC236}">
                <a16:creationId xmlns:a16="http://schemas.microsoft.com/office/drawing/2014/main" id="{1F3147FB-22AD-5748-97A8-6486914D76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5136" y="0"/>
            <a:ext cx="462686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Quốc kỳ Indonesia – Wikipedia tiếng Việt">
            <a:extLst>
              <a:ext uri="{FF2B5EF4-FFF2-40B4-BE49-F238E27FC236}">
                <a16:creationId xmlns:a16="http://schemas.microsoft.com/office/drawing/2014/main" id="{8DF163EC-4E65-C14E-AAEF-F8FFFCE54E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8213" y="0"/>
            <a:ext cx="4114800" cy="276809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150" name="Picture 6" descr="10 sự thật thú vị về đất nước vạn đảo Indonesia - QuanTriMang.com">
            <a:extLst>
              <a:ext uri="{FF2B5EF4-FFF2-40B4-BE49-F238E27FC236}">
                <a16:creationId xmlns:a16="http://schemas.microsoft.com/office/drawing/2014/main" id="{C6379299-F8E4-4C41-80CA-1C73EACE61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68092"/>
            <a:ext cx="7563013" cy="408990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73D8783-08FF-2440-BF2F-F6450FB87279}"/>
              </a:ext>
            </a:extLst>
          </p:cNvPr>
          <p:cNvSpPr txBox="1"/>
          <p:nvPr/>
        </p:nvSpPr>
        <p:spPr>
          <a:xfrm>
            <a:off x="0" y="365760"/>
            <a:ext cx="3182112" cy="1569660"/>
          </a:xfrm>
          <a:prstGeom prst="rect">
            <a:avLst/>
          </a:prstGeom>
          <a:noFill/>
        </p:spPr>
        <p:txBody>
          <a:bodyPr wrap="square" rtlCol="0">
            <a:spAutoFit/>
          </a:bodyPr>
          <a:lstStyle/>
          <a:p>
            <a:pPr algn="ctr"/>
            <a:r>
              <a:rPr lang="en-VN" sz="3200" b="1" dirty="0">
                <a:solidFill>
                  <a:srgbClr val="C00000"/>
                </a:solidFill>
                <a:latin typeface="Times New Roman" panose="02020603050405020304" pitchFamily="18" charset="0"/>
                <a:cs typeface="Times New Roman" panose="02020603050405020304" pitchFamily="18" charset="0"/>
              </a:rPr>
              <a:t>ĐƯỢC MỆNH DANH LÀ XỨ VẠN ĐẢO</a:t>
            </a:r>
          </a:p>
        </p:txBody>
      </p:sp>
    </p:spTree>
    <p:extLst>
      <p:ext uri="{BB962C8B-B14F-4D97-AF65-F5344CB8AC3E}">
        <p14:creationId xmlns:p14="http://schemas.microsoft.com/office/powerpoint/2010/main" val="369889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inVertical)">
                                      <p:cBhvr>
                                        <p:cTn id="7" dur="500"/>
                                        <p:tgtEl>
                                          <p:spTgt spid="6146"/>
                                        </p:tgtEl>
                                      </p:cBhvr>
                                    </p:animEffect>
                                  </p:childTnLst>
                                </p:cTn>
                              </p:par>
                              <p:par>
                                <p:cTn id="8" presetID="16" presetClass="entr" presetSubtype="21" fill="hold" nodeType="withEffect">
                                  <p:stCondLst>
                                    <p:cond delay="0"/>
                                  </p:stCondLst>
                                  <p:childTnLst>
                                    <p:set>
                                      <p:cBhvr>
                                        <p:cTn id="9" dur="1" fill="hold">
                                          <p:stCondLst>
                                            <p:cond delay="0"/>
                                          </p:stCondLst>
                                        </p:cTn>
                                        <p:tgtEl>
                                          <p:spTgt spid="6148"/>
                                        </p:tgtEl>
                                        <p:attrNameLst>
                                          <p:attrName>style.visibility</p:attrName>
                                        </p:attrNameLst>
                                      </p:cBhvr>
                                      <p:to>
                                        <p:strVal val="visible"/>
                                      </p:to>
                                    </p:set>
                                    <p:animEffect transition="in" filter="barn(inVertical)">
                                      <p:cBhvr>
                                        <p:cTn id="10" dur="500"/>
                                        <p:tgtEl>
                                          <p:spTgt spid="6148"/>
                                        </p:tgtEl>
                                      </p:cBhvr>
                                    </p:animEffect>
                                  </p:childTnLst>
                                </p:cTn>
                              </p:par>
                              <p:par>
                                <p:cTn id="11" presetID="16" presetClass="entr" presetSubtype="21" fill="hold" nodeType="withEffect">
                                  <p:stCondLst>
                                    <p:cond delay="0"/>
                                  </p:stCondLst>
                                  <p:childTnLst>
                                    <p:set>
                                      <p:cBhvr>
                                        <p:cTn id="12" dur="1" fill="hold">
                                          <p:stCondLst>
                                            <p:cond delay="0"/>
                                          </p:stCondLst>
                                        </p:cTn>
                                        <p:tgtEl>
                                          <p:spTgt spid="6150"/>
                                        </p:tgtEl>
                                        <p:attrNameLst>
                                          <p:attrName>style.visibility</p:attrName>
                                        </p:attrNameLst>
                                      </p:cBhvr>
                                      <p:to>
                                        <p:strVal val="visible"/>
                                      </p:to>
                                    </p:set>
                                    <p:animEffect transition="in" filter="barn(inVertical)">
                                      <p:cBhvr>
                                        <p:cTn id="13" dur="500"/>
                                        <p:tgtEl>
                                          <p:spTgt spid="615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79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6659"/>
            <a:ext cx="2113488" cy="2113488"/>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10905" y="6053453"/>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437064"/>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20661" y="2785087"/>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99798" y="1855263"/>
            <a:ext cx="10872191" cy="18266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54171" y="1835280"/>
            <a:ext cx="10031821" cy="156966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Đông</a:t>
            </a: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Nam </a:t>
            </a: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Á</a:t>
            </a: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gồm</a:t>
            </a: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mấy</a:t>
            </a: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phần</a:t>
            </a: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riêng</a:t>
            </a: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biệt</a:t>
            </a: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6135896" y="5465730"/>
            <a:ext cx="5249773" cy="109700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44" marR="0" lvl="0" indent="-285744" algn="ctr"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4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6" y="3888570"/>
            <a:ext cx="5249773" cy="11151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44" marR="0" lvl="0" indent="-285744" algn="ctr"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4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7520920" y="5664257"/>
            <a:ext cx="4650419" cy="769441"/>
          </a:xfrm>
          <a:prstGeom prst="rect">
            <a:avLst/>
          </a:prstGeom>
          <a:noFill/>
        </p:spPr>
        <p:txBody>
          <a:bodyPr wrap="square" rtlCol="0">
            <a:spAutoFit/>
          </a:bodyPr>
          <a:lstStyle/>
          <a:p>
            <a:pPr marL="342891" marR="0" lvl="0" indent="-342891" algn="l"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D. 2</a:t>
            </a:r>
          </a:p>
        </p:txBody>
      </p:sp>
      <p:sp>
        <p:nvSpPr>
          <p:cNvPr id="27" name="cau hoi b">
            <a:extLst>
              <a:ext uri="{FF2B5EF4-FFF2-40B4-BE49-F238E27FC236}">
                <a16:creationId xmlns:a16="http://schemas.microsoft.com/office/drawing/2014/main" id="{D96707EC-5A82-4050-B897-6DBAB63AC957}"/>
              </a:ext>
            </a:extLst>
          </p:cNvPr>
          <p:cNvSpPr txBox="1"/>
          <p:nvPr/>
        </p:nvSpPr>
        <p:spPr>
          <a:xfrm>
            <a:off x="7520920" y="4072955"/>
            <a:ext cx="4650419" cy="769441"/>
          </a:xfrm>
          <a:prstGeom prst="rect">
            <a:avLst/>
          </a:prstGeom>
          <a:noFill/>
        </p:spPr>
        <p:txBody>
          <a:bodyPr wrap="square" rtlCol="0">
            <a:spAutoFit/>
          </a:bodyPr>
          <a:lstStyle/>
          <a:p>
            <a:pPr marL="342891" marR="0" lvl="0" indent="-342891" algn="l"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B. </a:t>
            </a:r>
            <a:r>
              <a:rPr kumimoji="0" lang="en-US" sz="44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4.</a:t>
            </a:r>
            <a:endPar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2" y="3888572"/>
            <a:ext cx="5249773" cy="11151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806332" y="5465730"/>
            <a:ext cx="5249773" cy="109700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895807" y="4090760"/>
            <a:ext cx="4650419" cy="769441"/>
          </a:xfrm>
          <a:prstGeom prst="rect">
            <a:avLst/>
          </a:prstGeom>
          <a:noFill/>
        </p:spPr>
        <p:txBody>
          <a:bodyPr wrap="square" rtlCol="0">
            <a:spAutoFit/>
          </a:bodyPr>
          <a:lstStyle/>
          <a:p>
            <a:pPr marL="342891" marR="0" lvl="0" indent="-342891" algn="l"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A. </a:t>
            </a:r>
            <a:r>
              <a:rPr kumimoji="0" lang="en-US" sz="44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5.</a:t>
            </a:r>
            <a:endPar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1848917" y="5612945"/>
            <a:ext cx="5407427" cy="769441"/>
          </a:xfrm>
          <a:prstGeom prst="rect">
            <a:avLst/>
          </a:prstGeom>
          <a:noFill/>
        </p:spPr>
        <p:txBody>
          <a:bodyPr wrap="square" rtlCol="0">
            <a:spAutoFit/>
          </a:bodyPr>
          <a:lstStyle/>
          <a:p>
            <a:pPr marL="342891" marR="0" lvl="0" indent="-342891" algn="l"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 </a:t>
            </a:r>
            <a:r>
              <a:rPr kumimoji="0" lang="vi-VN" sz="44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3.</a:t>
            </a:r>
            <a:endPar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1" y="863860"/>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1"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6"/>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2"/>
            <a:ext cx="487363" cy="487363"/>
          </a:xfrm>
          <a:prstGeom prst="rect">
            <a:avLst/>
          </a:prstGeom>
        </p:spPr>
      </p:pic>
      <p:sp>
        <p:nvSpPr>
          <p:cNvPr id="20" name="Rectangle 19">
            <a:extLst>
              <a:ext uri="{FF2B5EF4-FFF2-40B4-BE49-F238E27FC236}">
                <a16:creationId xmlns:a16="http://schemas.microsoft.com/office/drawing/2014/main" id="{24B47872-9FE6-6E45-ABEF-DCA2CCA79890}"/>
              </a:ext>
            </a:extLst>
          </p:cNvPr>
          <p:cNvSpPr/>
          <p:nvPr/>
        </p:nvSpPr>
        <p:spPr>
          <a:xfrm>
            <a:off x="2287368" y="201492"/>
            <a:ext cx="8517716" cy="1354217"/>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8000" b="0"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AI LÀ TRIỆU PHÚ</a:t>
            </a:r>
          </a:p>
        </p:txBody>
      </p:sp>
    </p:spTree>
    <p:extLst>
      <p:ext uri="{BB962C8B-B14F-4D97-AF65-F5344CB8AC3E}">
        <p14:creationId xmlns:p14="http://schemas.microsoft.com/office/powerpoint/2010/main" val="1138373512"/>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 presetClass="mediacall" presetSubtype="0" fill="hold" nodeType="withEffect">
                                  <p:stCondLst>
                                    <p:cond delay="0"/>
                                  </p:stCondLst>
                                  <p:childTnLst>
                                    <p:cmd type="call" cmd="playFrom(0.0)">
                                      <p:cBhvr>
                                        <p:cTn id="9" dur="160339" fill="hold"/>
                                        <p:tgtEl>
                                          <p:spTgt spid="38"/>
                                        </p:tgtEl>
                                      </p:cBhvr>
                                    </p:cmd>
                                  </p:childTnLst>
                                </p:cTn>
                              </p:par>
                              <p:par>
                                <p:cTn id="10" presetID="10"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38"/>
                </p:tgtEl>
              </p:cMediaNode>
            </p:audio>
            <p:seq concurrent="1" nextAc="seek">
              <p:cTn id="34" restart="whenNotActive" fill="hold" evtFilter="cancelBubble" nodeType="interactiveSeq">
                <p:stCondLst>
                  <p:cond evt="onClick" delay="0">
                    <p:tgtEl>
                      <p:spTgt spid="25"/>
                    </p:tgtEl>
                  </p:cond>
                </p:stCondLst>
                <p:endSync evt="end" delay="0">
                  <p:rtn val="all"/>
                </p:endSync>
                <p:childTnLst>
                  <p:par>
                    <p:cTn id="35" fill="hold">
                      <p:stCondLst>
                        <p:cond delay="0"/>
                      </p:stCondLst>
                      <p:childTnLst>
                        <p:par>
                          <p:cTn id="36" fill="hold">
                            <p:stCondLst>
                              <p:cond delay="0"/>
                            </p:stCondLst>
                            <p:childTnLst>
                              <p:par>
                                <p:cTn id="37" presetID="24" presetClass="emph" presetSubtype="0" fill="hold" grpId="1" nodeType="clickEffect">
                                  <p:stCondLst>
                                    <p:cond delay="0"/>
                                  </p:stCondLst>
                                  <p:childTnLst>
                                    <p:animClr clrSpc="hsl" dir="cw">
                                      <p:cBhvr override="childStyle">
                                        <p:cTn id="38" dur="500" fill="hold"/>
                                        <p:tgtEl>
                                          <p:spTgt spid="25"/>
                                        </p:tgtEl>
                                        <p:attrNameLst>
                                          <p:attrName>style.color</p:attrName>
                                        </p:attrNameLst>
                                      </p:cBhvr>
                                      <p:by>
                                        <p:hsl h="0" s="-12549" l="-25098"/>
                                      </p:by>
                                    </p:animClr>
                                    <p:animClr clrSpc="hsl" dir="cw">
                                      <p:cBhvr>
                                        <p:cTn id="39" dur="500" fill="hold"/>
                                        <p:tgtEl>
                                          <p:spTgt spid="25"/>
                                        </p:tgtEl>
                                        <p:attrNameLst>
                                          <p:attrName>fillcolor</p:attrName>
                                        </p:attrNameLst>
                                      </p:cBhvr>
                                      <p:by>
                                        <p:hsl h="0" s="-12549" l="-25098"/>
                                      </p:by>
                                    </p:animClr>
                                    <p:animClr clrSpc="hsl" dir="cw">
                                      <p:cBhvr>
                                        <p:cTn id="40" dur="500" fill="hold"/>
                                        <p:tgtEl>
                                          <p:spTgt spid="25"/>
                                        </p:tgtEl>
                                        <p:attrNameLst>
                                          <p:attrName>stroke.color</p:attrName>
                                        </p:attrNameLst>
                                      </p:cBhvr>
                                      <p:by>
                                        <p:hsl h="0" s="-12549" l="-25098"/>
                                      </p:by>
                                    </p:animClr>
                                    <p:set>
                                      <p:cBhvr>
                                        <p:cTn id="41" dur="500" fill="hold"/>
                                        <p:tgtEl>
                                          <p:spTgt spid="25"/>
                                        </p:tgtEl>
                                        <p:attrNameLst>
                                          <p:attrName>fill.type</p:attrName>
                                        </p:attrNameLst>
                                      </p:cBhvr>
                                      <p:to>
                                        <p:strVal val="solid"/>
                                      </p:to>
                                    </p:set>
                                  </p:childTnLst>
                                </p:cTn>
                              </p:par>
                              <p:par>
                                <p:cTn id="42" presetID="19" presetClass="emph" presetSubtype="0" fill="hold" grpId="0" nodeType="withEffect">
                                  <p:stCondLst>
                                    <p:cond delay="0"/>
                                  </p:stCondLst>
                                  <p:childTnLst>
                                    <p:animClr clrSpc="rgb" dir="cw">
                                      <p:cBhvr override="childStyle">
                                        <p:cTn id="43" dur="500" fill="hold"/>
                                        <p:tgtEl>
                                          <p:spTgt spid="15"/>
                                        </p:tgtEl>
                                        <p:attrNameLst>
                                          <p:attrName>style.color</p:attrName>
                                        </p:attrNameLst>
                                      </p:cBhvr>
                                      <p:to>
                                        <a:srgbClr val="FFC000"/>
                                      </p:to>
                                    </p:animClr>
                                    <p:animClr clrSpc="rgb" dir="cw">
                                      <p:cBhvr>
                                        <p:cTn id="44" dur="500" fill="hold"/>
                                        <p:tgtEl>
                                          <p:spTgt spid="15"/>
                                        </p:tgtEl>
                                        <p:attrNameLst>
                                          <p:attrName>fillcolor</p:attrName>
                                        </p:attrNameLst>
                                      </p:cBhvr>
                                      <p:to>
                                        <a:srgbClr val="FFC00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0"/>
                                  </p:stCondLst>
                                  <p:childTnLst>
                                    <p:cmd type="call" cmd="playFrom(0.0)">
                                      <p:cBhvr>
                                        <p:cTn id="48" dur="20218" fill="hold"/>
                                        <p:tgtEl>
                                          <p:spTgt spid="39"/>
                                        </p:tgtEl>
                                      </p:cBhvr>
                                    </p:cmd>
                                  </p:childTnLst>
                                </p:cTn>
                              </p:par>
                              <p:par>
                                <p:cTn id="49" presetID="3" presetClass="mediacall" presetSubtype="0" fill="hold" nodeType="withEffect">
                                  <p:stCondLst>
                                    <p:cond delay="0"/>
                                  </p:stCondLst>
                                  <p:childTnLst>
                                    <p:cmd type="call" cmd="stop">
                                      <p:cBhvr>
                                        <p:cTn id="50" dur="1" fill="hold"/>
                                        <p:tgtEl>
                                          <p:spTgt spid="38"/>
                                        </p:tgtEl>
                                      </p:cBhvr>
                                    </p:cmd>
                                  </p:childTnLst>
                                </p:cTn>
                              </p:par>
                              <p:par>
                                <p:cTn id="51" presetID="19" presetClass="emph" presetSubtype="0" repeatCount="4000" fill="hold" grpId="1" nodeType="withEffect">
                                  <p:stCondLst>
                                    <p:cond delay="3000"/>
                                  </p:stCondLst>
                                  <p:childTnLst>
                                    <p:animClr clrSpc="rgb" dir="cw">
                                      <p:cBhvr override="childStyle">
                                        <p:cTn id="52" dur="500" fill="hold"/>
                                        <p:tgtEl>
                                          <p:spTgt spid="15"/>
                                        </p:tgtEl>
                                        <p:attrNameLst>
                                          <p:attrName>style.color</p:attrName>
                                        </p:attrNameLst>
                                      </p:cBhvr>
                                      <p:to>
                                        <a:srgbClr val="92D050"/>
                                      </p:to>
                                    </p:animClr>
                                    <p:animClr clrSpc="rgb" dir="cw">
                                      <p:cBhvr>
                                        <p:cTn id="53" dur="500" fill="hold"/>
                                        <p:tgtEl>
                                          <p:spTgt spid="15"/>
                                        </p:tgtEl>
                                        <p:attrNameLst>
                                          <p:attrName>fillcolor</p:attrName>
                                        </p:attrNameLst>
                                      </p:cBhvr>
                                      <p:to>
                                        <a:srgbClr val="92D050"/>
                                      </p:to>
                                    </p:animClr>
                                    <p:set>
                                      <p:cBhvr>
                                        <p:cTn id="54" dur="500" fill="hold"/>
                                        <p:tgtEl>
                                          <p:spTgt spid="15"/>
                                        </p:tgtEl>
                                        <p:attrNameLst>
                                          <p:attrName>fill.type</p:attrName>
                                        </p:attrNameLst>
                                      </p:cBhvr>
                                      <p:to>
                                        <p:strVal val="solid"/>
                                      </p:to>
                                    </p:set>
                                    <p:set>
                                      <p:cBhvr>
                                        <p:cTn id="55" dur="500" fill="hold"/>
                                        <p:tgtEl>
                                          <p:spTgt spid="15"/>
                                        </p:tgtEl>
                                        <p:attrNameLst>
                                          <p:attrName>fill.on</p:attrName>
                                        </p:attrNameLst>
                                      </p:cBhvr>
                                      <p:to>
                                        <p:strVal val="true"/>
                                      </p:to>
                                    </p:set>
                                  </p:childTnLst>
                                </p:cTn>
                              </p:par>
                              <p:par>
                                <p:cTn id="56" presetID="1" presetClass="mediacall" presetSubtype="0" fill="hold" nodeType="withEffect">
                                  <p:stCondLst>
                                    <p:cond delay="3000"/>
                                  </p:stCondLst>
                                  <p:childTnLst>
                                    <p:cmd type="call" cmd="playFrom(0.0)">
                                      <p:cBhvr>
                                        <p:cTn id="57" dur="7732" fill="hold"/>
                                        <p:tgtEl>
                                          <p:spTgt spid="40"/>
                                        </p:tgtEl>
                                      </p:cBhvr>
                                    </p:cmd>
                                  </p:childTnLst>
                                </p:cTn>
                              </p:par>
                              <p:par>
                                <p:cTn id="58" presetID="3" presetClass="mediacall" presetSubtype="0" fill="hold" nodeType="withEffect">
                                  <p:stCondLst>
                                    <p:cond delay="3000"/>
                                  </p:stCondLst>
                                  <p:childTnLst>
                                    <p:cmd type="call" cmd="stop">
                                      <p:cBhvr>
                                        <p:cTn id="59" dur="1" fill="hold"/>
                                        <p:tgtEl>
                                          <p:spTgt spid="39"/>
                                        </p:tgtEl>
                                      </p:cBhvr>
                                    </p:cmd>
                                  </p:childTnLst>
                                </p:cTn>
                              </p:par>
                              <p:par>
                                <p:cTn id="60" presetID="24" presetClass="emph" presetSubtype="0" fill="hold" grpId="2" nodeType="withEffect">
                                  <p:stCondLst>
                                    <p:cond delay="3000"/>
                                  </p:stCondLst>
                                  <p:childTnLst>
                                    <p:animClr clrSpc="hsl" dir="cw">
                                      <p:cBhvr override="childStyle">
                                        <p:cTn id="61" dur="500" fill="hold"/>
                                        <p:tgtEl>
                                          <p:spTgt spid="25"/>
                                        </p:tgtEl>
                                        <p:attrNameLst>
                                          <p:attrName>style.color</p:attrName>
                                        </p:attrNameLst>
                                      </p:cBhvr>
                                      <p:by>
                                        <p:hsl h="0" s="-12549" l="-25098"/>
                                      </p:by>
                                    </p:animClr>
                                    <p:animClr clrSpc="hsl" dir="cw">
                                      <p:cBhvr>
                                        <p:cTn id="62" dur="500" fill="hold"/>
                                        <p:tgtEl>
                                          <p:spTgt spid="25"/>
                                        </p:tgtEl>
                                        <p:attrNameLst>
                                          <p:attrName>fillcolor</p:attrName>
                                        </p:attrNameLst>
                                      </p:cBhvr>
                                      <p:by>
                                        <p:hsl h="0" s="-12549" l="-25098"/>
                                      </p:by>
                                    </p:animClr>
                                    <p:animClr clrSpc="hsl" dir="cw">
                                      <p:cBhvr>
                                        <p:cTn id="63" dur="500" fill="hold"/>
                                        <p:tgtEl>
                                          <p:spTgt spid="25"/>
                                        </p:tgtEl>
                                        <p:attrNameLst>
                                          <p:attrName>stroke.color</p:attrName>
                                        </p:attrNameLst>
                                      </p:cBhvr>
                                      <p:by>
                                        <p:hsl h="0" s="-12549" l="-25098"/>
                                      </p:by>
                                    </p:animClr>
                                    <p:set>
                                      <p:cBhvr>
                                        <p:cTn id="64"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33"/>
                    </p:tgtEl>
                  </p:cond>
                </p:stCondLst>
                <p:endSync evt="end" delay="0">
                  <p:rtn val="all"/>
                </p:endSync>
                <p:childTnLst>
                  <p:par>
                    <p:cTn id="66" fill="hold">
                      <p:stCondLst>
                        <p:cond delay="0"/>
                      </p:stCondLst>
                      <p:childTnLst>
                        <p:par>
                          <p:cTn id="67" fill="hold">
                            <p:stCondLst>
                              <p:cond delay="0"/>
                            </p:stCondLst>
                            <p:childTnLst>
                              <p:par>
                                <p:cTn id="68" presetID="24" presetClass="emph" presetSubtype="0" fill="hold" grpId="1" nodeType="clickEffect">
                                  <p:stCondLst>
                                    <p:cond delay="0"/>
                                  </p:stCondLst>
                                  <p:childTnLst>
                                    <p:animClr clrSpc="hsl" dir="cw">
                                      <p:cBhvr override="childStyle">
                                        <p:cTn id="69" dur="500" fill="hold"/>
                                        <p:tgtEl>
                                          <p:spTgt spid="33"/>
                                        </p:tgtEl>
                                        <p:attrNameLst>
                                          <p:attrName>style.color</p:attrName>
                                        </p:attrNameLst>
                                      </p:cBhvr>
                                      <p:by>
                                        <p:hsl h="0" s="-12549" l="-25098"/>
                                      </p:by>
                                    </p:animClr>
                                    <p:animClr clrSpc="hsl" dir="cw">
                                      <p:cBhvr>
                                        <p:cTn id="70" dur="500" fill="hold"/>
                                        <p:tgtEl>
                                          <p:spTgt spid="33"/>
                                        </p:tgtEl>
                                        <p:attrNameLst>
                                          <p:attrName>fillcolor</p:attrName>
                                        </p:attrNameLst>
                                      </p:cBhvr>
                                      <p:by>
                                        <p:hsl h="0" s="-12549" l="-25098"/>
                                      </p:by>
                                    </p:animClr>
                                    <p:animClr clrSpc="hsl" dir="cw">
                                      <p:cBhvr>
                                        <p:cTn id="71" dur="500" fill="hold"/>
                                        <p:tgtEl>
                                          <p:spTgt spid="33"/>
                                        </p:tgtEl>
                                        <p:attrNameLst>
                                          <p:attrName>stroke.color</p:attrName>
                                        </p:attrNameLst>
                                      </p:cBhvr>
                                      <p:by>
                                        <p:hsl h="0" s="-12549" l="-25098"/>
                                      </p:by>
                                    </p:animClr>
                                    <p:set>
                                      <p:cBhvr>
                                        <p:cTn id="72" dur="500" fill="hold"/>
                                        <p:tgtEl>
                                          <p:spTgt spid="33"/>
                                        </p:tgtEl>
                                        <p:attrNameLst>
                                          <p:attrName>fill.type</p:attrName>
                                        </p:attrNameLst>
                                      </p:cBhvr>
                                      <p:to>
                                        <p:strVal val="solid"/>
                                      </p:to>
                                    </p:set>
                                  </p:childTnLst>
                                </p:cTn>
                              </p:par>
                              <p:par>
                                <p:cTn id="73" presetID="19" presetClass="emph" presetSubtype="0" fill="hold" grpId="0" nodeType="withEffect">
                                  <p:stCondLst>
                                    <p:cond delay="0"/>
                                  </p:stCondLst>
                                  <p:childTnLst>
                                    <p:animClr clrSpc="rgb" dir="cw">
                                      <p:cBhvr override="childStyle">
                                        <p:cTn id="74" dur="500" fill="hold"/>
                                        <p:tgtEl>
                                          <p:spTgt spid="31"/>
                                        </p:tgtEl>
                                        <p:attrNameLst>
                                          <p:attrName>style.color</p:attrName>
                                        </p:attrNameLst>
                                      </p:cBhvr>
                                      <p:to>
                                        <a:srgbClr val="FFC000"/>
                                      </p:to>
                                    </p:animClr>
                                    <p:animClr clrSpc="rgb" dir="cw">
                                      <p:cBhvr>
                                        <p:cTn id="75" dur="500" fill="hold"/>
                                        <p:tgtEl>
                                          <p:spTgt spid="31"/>
                                        </p:tgtEl>
                                        <p:attrNameLst>
                                          <p:attrName>fillcolor</p:attrName>
                                        </p:attrNameLst>
                                      </p:cBhvr>
                                      <p:to>
                                        <a:srgbClr val="FFC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0"/>
                                  </p:stCondLst>
                                  <p:childTnLst>
                                    <p:cmd type="call" cmd="playFrom(0.0)">
                                      <p:cBhvr>
                                        <p:cTn id="79" dur="20218" fill="hold"/>
                                        <p:tgtEl>
                                          <p:spTgt spid="39"/>
                                        </p:tgtEl>
                                      </p:cBhvr>
                                    </p:cmd>
                                  </p:childTnLst>
                                </p:cTn>
                              </p:par>
                              <p:par>
                                <p:cTn id="80" presetID="3" presetClass="mediacall" presetSubtype="0" fill="hold" nodeType="withEffect">
                                  <p:stCondLst>
                                    <p:cond delay="0"/>
                                  </p:stCondLst>
                                  <p:childTnLst>
                                    <p:cmd type="call" cmd="stop">
                                      <p:cBhvr>
                                        <p:cTn id="81" dur="1" fill="hold"/>
                                        <p:tgtEl>
                                          <p:spTgt spid="38"/>
                                        </p:tgtEl>
                                      </p:cBhvr>
                                    </p:cmd>
                                  </p:childTnLst>
                                </p:cTn>
                              </p:par>
                              <p:par>
                                <p:cTn id="82" presetID="19" presetClass="emph" presetSubtype="0" fill="hold" grpId="1" nodeType="withEffect">
                                  <p:stCondLst>
                                    <p:cond delay="3000"/>
                                  </p:stCondLst>
                                  <p:childTnLst>
                                    <p:animClr clrSpc="rgb" dir="cw">
                                      <p:cBhvr override="childStyle">
                                        <p:cTn id="83" dur="500" fill="hold"/>
                                        <p:tgtEl>
                                          <p:spTgt spid="31"/>
                                        </p:tgtEl>
                                        <p:attrNameLst>
                                          <p:attrName>style.color</p:attrName>
                                        </p:attrNameLst>
                                      </p:cBhvr>
                                      <p:to>
                                        <a:srgbClr val="FF0000"/>
                                      </p:to>
                                    </p:animClr>
                                    <p:animClr clrSpc="rgb" dir="cw">
                                      <p:cBhvr>
                                        <p:cTn id="84" dur="500" fill="hold"/>
                                        <p:tgtEl>
                                          <p:spTgt spid="31"/>
                                        </p:tgtEl>
                                        <p:attrNameLst>
                                          <p:attrName>fillcolor</p:attrName>
                                        </p:attrNameLst>
                                      </p:cBhvr>
                                      <p:to>
                                        <a:srgbClr val="FF0000"/>
                                      </p:to>
                                    </p:animClr>
                                    <p:set>
                                      <p:cBhvr>
                                        <p:cTn id="85" dur="500" fill="hold"/>
                                        <p:tgtEl>
                                          <p:spTgt spid="31"/>
                                        </p:tgtEl>
                                        <p:attrNameLst>
                                          <p:attrName>fill.type</p:attrName>
                                        </p:attrNameLst>
                                      </p:cBhvr>
                                      <p:to>
                                        <p:strVal val="solid"/>
                                      </p:to>
                                    </p:set>
                                    <p:set>
                                      <p:cBhvr>
                                        <p:cTn id="86" dur="500" fill="hold"/>
                                        <p:tgtEl>
                                          <p:spTgt spid="31"/>
                                        </p:tgtEl>
                                        <p:attrNameLst>
                                          <p:attrName>fill.on</p:attrName>
                                        </p:attrNameLst>
                                      </p:cBhvr>
                                      <p:to>
                                        <p:strVal val="true"/>
                                      </p:to>
                                    </p:set>
                                  </p:childTnLst>
                                </p:cTn>
                              </p:par>
                              <p:par>
                                <p:cTn id="87" presetID="1" presetClass="mediacall" presetSubtype="0" fill="hold" nodeType="withEffect">
                                  <p:stCondLst>
                                    <p:cond delay="3000"/>
                                  </p:stCondLst>
                                  <p:childTnLst>
                                    <p:cmd type="call" cmd="playFrom(0.0)">
                                      <p:cBhvr>
                                        <p:cTn id="88" dur="5903" fill="hold"/>
                                        <p:tgtEl>
                                          <p:spTgt spid="41"/>
                                        </p:tgtEl>
                                      </p:cBhvr>
                                    </p:cmd>
                                  </p:childTnLst>
                                </p:cTn>
                              </p:par>
                              <p:par>
                                <p:cTn id="89" presetID="3" presetClass="mediacall" presetSubtype="0" fill="hold" nodeType="withEffect">
                                  <p:stCondLst>
                                    <p:cond delay="3000"/>
                                  </p:stCondLst>
                                  <p:childTnLst>
                                    <p:cmd type="call" cmd="stop">
                                      <p:cBhvr>
                                        <p:cTn id="90" dur="1" fill="hold"/>
                                        <p:tgtEl>
                                          <p:spTgt spid="39"/>
                                        </p:tgtEl>
                                      </p:cBhvr>
                                    </p:cmd>
                                  </p:childTnLst>
                                </p:cTn>
                              </p:par>
                              <p:par>
                                <p:cTn id="91" presetID="30" presetClass="emph" presetSubtype="0" fill="hold" grpId="2" nodeType="withEffect">
                                  <p:stCondLst>
                                    <p:cond delay="3000"/>
                                  </p:stCondLst>
                                  <p:childTnLst>
                                    <p:animClr clrSpc="hsl" dir="cw">
                                      <p:cBhvr override="childStyle">
                                        <p:cTn id="92" dur="500" fill="hold"/>
                                        <p:tgtEl>
                                          <p:spTgt spid="33"/>
                                        </p:tgtEl>
                                        <p:attrNameLst>
                                          <p:attrName>style.color</p:attrName>
                                        </p:attrNameLst>
                                      </p:cBhvr>
                                      <p:by>
                                        <p:hsl h="0" s="12549" l="25098"/>
                                      </p:by>
                                    </p:animClr>
                                    <p:animClr clrSpc="hsl" dir="cw">
                                      <p:cBhvr>
                                        <p:cTn id="93" dur="500" fill="hold"/>
                                        <p:tgtEl>
                                          <p:spTgt spid="33"/>
                                        </p:tgtEl>
                                        <p:attrNameLst>
                                          <p:attrName>fillcolor</p:attrName>
                                        </p:attrNameLst>
                                      </p:cBhvr>
                                      <p:by>
                                        <p:hsl h="0" s="12549" l="25098"/>
                                      </p:by>
                                    </p:animClr>
                                    <p:animClr clrSpc="hsl" dir="cw">
                                      <p:cBhvr>
                                        <p:cTn id="94" dur="500" fill="hold"/>
                                        <p:tgtEl>
                                          <p:spTgt spid="33"/>
                                        </p:tgtEl>
                                        <p:attrNameLst>
                                          <p:attrName>stroke.color</p:attrName>
                                        </p:attrNameLst>
                                      </p:cBhvr>
                                      <p:by>
                                        <p:hsl h="0" s="12549" l="25098"/>
                                      </p:by>
                                    </p:animClr>
                                    <p:set>
                                      <p:cBhvr>
                                        <p:cTn id="95" dur="500" fill="hold"/>
                                        <p:tgtEl>
                                          <p:spTgt spid="33"/>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6" restart="whenNotActive" fill="hold" evtFilter="cancelBubble" nodeType="interactiveSeq">
                <p:stCondLst>
                  <p:cond evt="onClick" delay="0">
                    <p:tgtEl>
                      <p:spTgt spid="27"/>
                    </p:tgtEl>
                  </p:cond>
                </p:stCondLst>
                <p:endSync evt="end" delay="0">
                  <p:rtn val="all"/>
                </p:endSync>
                <p:childTnLst>
                  <p:par>
                    <p:cTn id="97" fill="hold">
                      <p:stCondLst>
                        <p:cond delay="0"/>
                      </p:stCondLst>
                      <p:childTnLst>
                        <p:par>
                          <p:cTn id="98" fill="hold">
                            <p:stCondLst>
                              <p:cond delay="0"/>
                            </p:stCondLst>
                            <p:childTnLst>
                              <p:par>
                                <p:cTn id="99" presetID="24" presetClass="emph" presetSubtype="0" fill="hold" grpId="1" nodeType="clickEffect">
                                  <p:stCondLst>
                                    <p:cond delay="0"/>
                                  </p:stCondLst>
                                  <p:childTnLst>
                                    <p:animClr clrSpc="hsl" dir="cw">
                                      <p:cBhvr override="childStyle">
                                        <p:cTn id="100" dur="500" fill="hold"/>
                                        <p:tgtEl>
                                          <p:spTgt spid="27"/>
                                        </p:tgtEl>
                                        <p:attrNameLst>
                                          <p:attrName>style.color</p:attrName>
                                        </p:attrNameLst>
                                      </p:cBhvr>
                                      <p:by>
                                        <p:hsl h="0" s="-12549" l="-25098"/>
                                      </p:by>
                                    </p:animClr>
                                    <p:animClr clrSpc="hsl" dir="cw">
                                      <p:cBhvr>
                                        <p:cTn id="101" dur="500" fill="hold"/>
                                        <p:tgtEl>
                                          <p:spTgt spid="27"/>
                                        </p:tgtEl>
                                        <p:attrNameLst>
                                          <p:attrName>fillcolor</p:attrName>
                                        </p:attrNameLst>
                                      </p:cBhvr>
                                      <p:by>
                                        <p:hsl h="0" s="-12549" l="-25098"/>
                                      </p:by>
                                    </p:animClr>
                                    <p:animClr clrSpc="hsl" dir="cw">
                                      <p:cBhvr>
                                        <p:cTn id="102" dur="500" fill="hold"/>
                                        <p:tgtEl>
                                          <p:spTgt spid="27"/>
                                        </p:tgtEl>
                                        <p:attrNameLst>
                                          <p:attrName>stroke.color</p:attrName>
                                        </p:attrNameLst>
                                      </p:cBhvr>
                                      <p:by>
                                        <p:hsl h="0" s="-12549" l="-25098"/>
                                      </p:by>
                                    </p:animClr>
                                    <p:set>
                                      <p:cBhvr>
                                        <p:cTn id="103" dur="500" fill="hold"/>
                                        <p:tgtEl>
                                          <p:spTgt spid="27"/>
                                        </p:tgtEl>
                                        <p:attrNameLst>
                                          <p:attrName>fill.type</p:attrName>
                                        </p:attrNameLst>
                                      </p:cBhvr>
                                      <p:to>
                                        <p:strVal val="solid"/>
                                      </p:to>
                                    </p:set>
                                  </p:childTnLst>
                                </p:cTn>
                              </p:par>
                              <p:par>
                                <p:cTn id="104" presetID="19" presetClass="emph" presetSubtype="0" fill="hold" grpId="0" nodeType="withEffect">
                                  <p:stCondLst>
                                    <p:cond delay="0"/>
                                  </p:stCondLst>
                                  <p:childTnLst>
                                    <p:animClr clrSpc="rgb" dir="cw">
                                      <p:cBhvr override="childStyle">
                                        <p:cTn id="105" dur="500" fill="hold"/>
                                        <p:tgtEl>
                                          <p:spTgt spid="16"/>
                                        </p:tgtEl>
                                        <p:attrNameLst>
                                          <p:attrName>style.color</p:attrName>
                                        </p:attrNameLst>
                                      </p:cBhvr>
                                      <p:to>
                                        <a:srgbClr val="FFC000"/>
                                      </p:to>
                                    </p:animClr>
                                    <p:animClr clrSpc="rgb" dir="cw">
                                      <p:cBhvr>
                                        <p:cTn id="106" dur="500" fill="hold"/>
                                        <p:tgtEl>
                                          <p:spTgt spid="16"/>
                                        </p:tgtEl>
                                        <p:attrNameLst>
                                          <p:attrName>fillcolor</p:attrName>
                                        </p:attrNameLst>
                                      </p:cBhvr>
                                      <p:to>
                                        <a:srgbClr val="FFC000"/>
                                      </p:to>
                                    </p:animClr>
                                    <p:set>
                                      <p:cBhvr>
                                        <p:cTn id="107" dur="500" fill="hold"/>
                                        <p:tgtEl>
                                          <p:spTgt spid="16"/>
                                        </p:tgtEl>
                                        <p:attrNameLst>
                                          <p:attrName>fill.type</p:attrName>
                                        </p:attrNameLst>
                                      </p:cBhvr>
                                      <p:to>
                                        <p:strVal val="solid"/>
                                      </p:to>
                                    </p:set>
                                    <p:set>
                                      <p:cBhvr>
                                        <p:cTn id="108" dur="500" fill="hold"/>
                                        <p:tgtEl>
                                          <p:spTgt spid="16"/>
                                        </p:tgtEl>
                                        <p:attrNameLst>
                                          <p:attrName>fill.on</p:attrName>
                                        </p:attrNameLst>
                                      </p:cBhvr>
                                      <p:to>
                                        <p:strVal val="true"/>
                                      </p:to>
                                    </p:set>
                                  </p:childTnLst>
                                </p:cTn>
                              </p:par>
                              <p:par>
                                <p:cTn id="109" presetID="1" presetClass="mediacall" presetSubtype="0" fill="hold" nodeType="withEffect">
                                  <p:stCondLst>
                                    <p:cond delay="0"/>
                                  </p:stCondLst>
                                  <p:childTnLst>
                                    <p:cmd type="call" cmd="playFrom(0.0)">
                                      <p:cBhvr>
                                        <p:cTn id="110" dur="20218" fill="hold"/>
                                        <p:tgtEl>
                                          <p:spTgt spid="39"/>
                                        </p:tgtEl>
                                      </p:cBhvr>
                                    </p:cmd>
                                  </p:childTnLst>
                                </p:cTn>
                              </p:par>
                              <p:par>
                                <p:cTn id="111" presetID="3" presetClass="mediacall" presetSubtype="0" fill="hold" nodeType="withEffect">
                                  <p:stCondLst>
                                    <p:cond delay="0"/>
                                  </p:stCondLst>
                                  <p:childTnLst>
                                    <p:cmd type="call" cmd="stop">
                                      <p:cBhvr>
                                        <p:cTn id="112" dur="1" fill="hold"/>
                                        <p:tgtEl>
                                          <p:spTgt spid="38"/>
                                        </p:tgtEl>
                                      </p:cBhvr>
                                    </p:cmd>
                                  </p:childTnLst>
                                </p:cTn>
                              </p:par>
                              <p:par>
                                <p:cTn id="113" presetID="19" presetClass="emph" presetSubtype="0" fill="hold" grpId="1" nodeType="withEffect">
                                  <p:stCondLst>
                                    <p:cond delay="3500"/>
                                  </p:stCondLst>
                                  <p:childTnLst>
                                    <p:animClr clrSpc="rgb" dir="cw">
                                      <p:cBhvr override="childStyle">
                                        <p:cTn id="114" dur="500" fill="hold"/>
                                        <p:tgtEl>
                                          <p:spTgt spid="16"/>
                                        </p:tgtEl>
                                        <p:attrNameLst>
                                          <p:attrName>style.color</p:attrName>
                                        </p:attrNameLst>
                                      </p:cBhvr>
                                      <p:to>
                                        <a:srgbClr val="FF0000"/>
                                      </p:to>
                                    </p:animClr>
                                    <p:animClr clrSpc="rgb" dir="cw">
                                      <p:cBhvr>
                                        <p:cTn id="115" dur="500" fill="hold"/>
                                        <p:tgtEl>
                                          <p:spTgt spid="16"/>
                                        </p:tgtEl>
                                        <p:attrNameLst>
                                          <p:attrName>fillcolor</p:attrName>
                                        </p:attrNameLst>
                                      </p:cBhvr>
                                      <p:to>
                                        <a:srgbClr val="FF0000"/>
                                      </p:to>
                                    </p:animClr>
                                    <p:set>
                                      <p:cBhvr>
                                        <p:cTn id="116" dur="500" fill="hold"/>
                                        <p:tgtEl>
                                          <p:spTgt spid="16"/>
                                        </p:tgtEl>
                                        <p:attrNameLst>
                                          <p:attrName>fill.type</p:attrName>
                                        </p:attrNameLst>
                                      </p:cBhvr>
                                      <p:to>
                                        <p:strVal val="solid"/>
                                      </p:to>
                                    </p:set>
                                    <p:set>
                                      <p:cBhvr>
                                        <p:cTn id="117" dur="500" fill="hold"/>
                                        <p:tgtEl>
                                          <p:spTgt spid="16"/>
                                        </p:tgtEl>
                                        <p:attrNameLst>
                                          <p:attrName>fill.on</p:attrName>
                                        </p:attrNameLst>
                                      </p:cBhvr>
                                      <p:to>
                                        <p:strVal val="true"/>
                                      </p:to>
                                    </p:set>
                                  </p:childTnLst>
                                </p:cTn>
                              </p:par>
                              <p:par>
                                <p:cTn id="118" presetID="1" presetClass="mediacall" presetSubtype="0" fill="hold" nodeType="withEffect">
                                  <p:stCondLst>
                                    <p:cond delay="3500"/>
                                  </p:stCondLst>
                                  <p:childTnLst>
                                    <p:cmd type="call" cmd="playFrom(0.0)">
                                      <p:cBhvr>
                                        <p:cTn id="119" dur="5903" fill="hold"/>
                                        <p:tgtEl>
                                          <p:spTgt spid="41"/>
                                        </p:tgtEl>
                                      </p:cBhvr>
                                    </p:cmd>
                                  </p:childTnLst>
                                </p:cTn>
                              </p:par>
                              <p:par>
                                <p:cTn id="120" presetID="3" presetClass="mediacall" presetSubtype="0" fill="hold" nodeType="withEffect">
                                  <p:stCondLst>
                                    <p:cond delay="3500"/>
                                  </p:stCondLst>
                                  <p:childTnLst>
                                    <p:cmd type="call" cmd="stop">
                                      <p:cBhvr>
                                        <p:cTn id="121" dur="1" fill="hold"/>
                                        <p:tgtEl>
                                          <p:spTgt spid="39"/>
                                        </p:tgtEl>
                                      </p:cBhvr>
                                    </p:cmd>
                                  </p:childTnLst>
                                </p:cTn>
                              </p:par>
                              <p:par>
                                <p:cTn id="122" presetID="30" presetClass="emph" presetSubtype="0" fill="hold" grpId="2" nodeType="withEffect">
                                  <p:stCondLst>
                                    <p:cond delay="3500"/>
                                  </p:stCondLst>
                                  <p:childTnLst>
                                    <p:animClr clrSpc="hsl" dir="cw">
                                      <p:cBhvr override="childStyle">
                                        <p:cTn id="123" dur="500" fill="hold"/>
                                        <p:tgtEl>
                                          <p:spTgt spid="27"/>
                                        </p:tgtEl>
                                        <p:attrNameLst>
                                          <p:attrName>style.color</p:attrName>
                                        </p:attrNameLst>
                                      </p:cBhvr>
                                      <p:by>
                                        <p:hsl h="0" s="12549" l="25098"/>
                                      </p:by>
                                    </p:animClr>
                                    <p:animClr clrSpc="hsl" dir="cw">
                                      <p:cBhvr>
                                        <p:cTn id="124" dur="500" fill="hold"/>
                                        <p:tgtEl>
                                          <p:spTgt spid="27"/>
                                        </p:tgtEl>
                                        <p:attrNameLst>
                                          <p:attrName>fillcolor</p:attrName>
                                        </p:attrNameLst>
                                      </p:cBhvr>
                                      <p:by>
                                        <p:hsl h="0" s="12549" l="25098"/>
                                      </p:by>
                                    </p:animClr>
                                    <p:animClr clrSpc="hsl" dir="cw">
                                      <p:cBhvr>
                                        <p:cTn id="125" dur="500" fill="hold"/>
                                        <p:tgtEl>
                                          <p:spTgt spid="27"/>
                                        </p:tgtEl>
                                        <p:attrNameLst>
                                          <p:attrName>stroke.color</p:attrName>
                                        </p:attrNameLst>
                                      </p:cBhvr>
                                      <p:by>
                                        <p:hsl h="0" s="12549" l="25098"/>
                                      </p:by>
                                    </p:animClr>
                                    <p:set>
                                      <p:cBhvr>
                                        <p:cTn id="126" dur="500" fill="hold"/>
                                        <p:tgtEl>
                                          <p:spTgt spid="27"/>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27" restart="whenNotActive" fill="hold" evtFilter="cancelBubble" nodeType="interactiveSeq">
                <p:stCondLst>
                  <p:cond evt="onClick" delay="0">
                    <p:tgtEl>
                      <p:spTgt spid="34"/>
                    </p:tgtEl>
                  </p:cond>
                </p:stCondLst>
                <p:endSync evt="end" delay="0">
                  <p:rtn val="all"/>
                </p:endSync>
                <p:childTnLst>
                  <p:par>
                    <p:cTn id="128" fill="hold">
                      <p:stCondLst>
                        <p:cond delay="0"/>
                      </p:stCondLst>
                      <p:childTnLst>
                        <p:par>
                          <p:cTn id="129" fill="hold">
                            <p:stCondLst>
                              <p:cond delay="0"/>
                            </p:stCondLst>
                            <p:childTnLst>
                              <p:par>
                                <p:cTn id="130" presetID="24" presetClass="emph" presetSubtype="0" fill="hold" grpId="1" nodeType="clickEffect">
                                  <p:stCondLst>
                                    <p:cond delay="0"/>
                                  </p:stCondLst>
                                  <p:childTnLst>
                                    <p:animClr clrSpc="hsl" dir="cw">
                                      <p:cBhvr override="childStyle">
                                        <p:cTn id="131" dur="500" fill="hold"/>
                                        <p:tgtEl>
                                          <p:spTgt spid="34"/>
                                        </p:tgtEl>
                                        <p:attrNameLst>
                                          <p:attrName>style.color</p:attrName>
                                        </p:attrNameLst>
                                      </p:cBhvr>
                                      <p:by>
                                        <p:hsl h="0" s="-12549" l="-25098"/>
                                      </p:by>
                                    </p:animClr>
                                    <p:animClr clrSpc="hsl" dir="cw">
                                      <p:cBhvr>
                                        <p:cTn id="132" dur="500" fill="hold"/>
                                        <p:tgtEl>
                                          <p:spTgt spid="34"/>
                                        </p:tgtEl>
                                        <p:attrNameLst>
                                          <p:attrName>fillcolor</p:attrName>
                                        </p:attrNameLst>
                                      </p:cBhvr>
                                      <p:by>
                                        <p:hsl h="0" s="-12549" l="-25098"/>
                                      </p:by>
                                    </p:animClr>
                                    <p:animClr clrSpc="hsl" dir="cw">
                                      <p:cBhvr>
                                        <p:cTn id="133" dur="500" fill="hold"/>
                                        <p:tgtEl>
                                          <p:spTgt spid="34"/>
                                        </p:tgtEl>
                                        <p:attrNameLst>
                                          <p:attrName>stroke.color</p:attrName>
                                        </p:attrNameLst>
                                      </p:cBhvr>
                                      <p:by>
                                        <p:hsl h="0" s="-12549" l="-25098"/>
                                      </p:by>
                                    </p:animClr>
                                    <p:set>
                                      <p:cBhvr>
                                        <p:cTn id="134" dur="500" fill="hold"/>
                                        <p:tgtEl>
                                          <p:spTgt spid="34"/>
                                        </p:tgtEl>
                                        <p:attrNameLst>
                                          <p:attrName>fill.type</p:attrName>
                                        </p:attrNameLst>
                                      </p:cBhvr>
                                      <p:to>
                                        <p:strVal val="solid"/>
                                      </p:to>
                                    </p:set>
                                  </p:childTnLst>
                                </p:cTn>
                              </p:par>
                              <p:par>
                                <p:cTn id="135" presetID="19" presetClass="emph" presetSubtype="0" fill="hold" grpId="0" nodeType="withEffect">
                                  <p:stCondLst>
                                    <p:cond delay="0"/>
                                  </p:stCondLst>
                                  <p:childTnLst>
                                    <p:animClr clrSpc="rgb" dir="cw">
                                      <p:cBhvr override="childStyle">
                                        <p:cTn id="136" dur="500" fill="hold"/>
                                        <p:tgtEl>
                                          <p:spTgt spid="32"/>
                                        </p:tgtEl>
                                        <p:attrNameLst>
                                          <p:attrName>style.color</p:attrName>
                                        </p:attrNameLst>
                                      </p:cBhvr>
                                      <p:to>
                                        <a:schemeClr val="accent2"/>
                                      </p:to>
                                    </p:animClr>
                                    <p:animClr clrSpc="rgb" dir="cw">
                                      <p:cBhvr>
                                        <p:cTn id="137" dur="500" fill="hold"/>
                                        <p:tgtEl>
                                          <p:spTgt spid="32"/>
                                        </p:tgtEl>
                                        <p:attrNameLst>
                                          <p:attrName>fillcolor</p:attrName>
                                        </p:attrNameLst>
                                      </p:cBhvr>
                                      <p:to>
                                        <a:schemeClr val="accent2"/>
                                      </p:to>
                                    </p:animClr>
                                    <p:set>
                                      <p:cBhvr>
                                        <p:cTn id="138" dur="500" fill="hold"/>
                                        <p:tgtEl>
                                          <p:spTgt spid="32"/>
                                        </p:tgtEl>
                                        <p:attrNameLst>
                                          <p:attrName>fill.type</p:attrName>
                                        </p:attrNameLst>
                                      </p:cBhvr>
                                      <p:to>
                                        <p:strVal val="solid"/>
                                      </p:to>
                                    </p:set>
                                    <p:set>
                                      <p:cBhvr>
                                        <p:cTn id="139" dur="500" fill="hold"/>
                                        <p:tgtEl>
                                          <p:spTgt spid="32"/>
                                        </p:tgtEl>
                                        <p:attrNameLst>
                                          <p:attrName>fill.on</p:attrName>
                                        </p:attrNameLst>
                                      </p:cBhvr>
                                      <p:to>
                                        <p:strVal val="true"/>
                                      </p:to>
                                    </p:set>
                                  </p:childTnLst>
                                </p:cTn>
                              </p:par>
                              <p:par>
                                <p:cTn id="140" presetID="1" presetClass="mediacall" presetSubtype="0" fill="hold" nodeType="withEffect">
                                  <p:stCondLst>
                                    <p:cond delay="0"/>
                                  </p:stCondLst>
                                  <p:childTnLst>
                                    <p:cmd type="call" cmd="playFrom(0.0)">
                                      <p:cBhvr>
                                        <p:cTn id="141" dur="20218" fill="hold"/>
                                        <p:tgtEl>
                                          <p:spTgt spid="39"/>
                                        </p:tgtEl>
                                      </p:cBhvr>
                                    </p:cmd>
                                  </p:childTnLst>
                                </p:cTn>
                              </p:par>
                              <p:par>
                                <p:cTn id="142" presetID="3" presetClass="mediacall" presetSubtype="0" fill="hold" nodeType="withEffect">
                                  <p:stCondLst>
                                    <p:cond delay="0"/>
                                  </p:stCondLst>
                                  <p:childTnLst>
                                    <p:cmd type="call" cmd="stop">
                                      <p:cBhvr>
                                        <p:cTn id="143" dur="1" fill="hold"/>
                                        <p:tgtEl>
                                          <p:spTgt spid="38"/>
                                        </p:tgtEl>
                                      </p:cBhvr>
                                    </p:cmd>
                                  </p:childTnLst>
                                </p:cTn>
                              </p:par>
                              <p:par>
                                <p:cTn id="144" presetID="19" presetClass="emph" presetSubtype="0" fill="hold" grpId="1" nodeType="withEffect">
                                  <p:stCondLst>
                                    <p:cond delay="3000"/>
                                  </p:stCondLst>
                                  <p:childTnLst>
                                    <p:animClr clrSpc="rgb" dir="cw">
                                      <p:cBhvr override="childStyle">
                                        <p:cTn id="145" dur="500" fill="hold"/>
                                        <p:tgtEl>
                                          <p:spTgt spid="32"/>
                                        </p:tgtEl>
                                        <p:attrNameLst>
                                          <p:attrName>style.color</p:attrName>
                                        </p:attrNameLst>
                                      </p:cBhvr>
                                      <p:to>
                                        <a:srgbClr val="FF0000"/>
                                      </p:to>
                                    </p:animClr>
                                    <p:animClr clrSpc="rgb" dir="cw">
                                      <p:cBhvr>
                                        <p:cTn id="146" dur="500" fill="hold"/>
                                        <p:tgtEl>
                                          <p:spTgt spid="32"/>
                                        </p:tgtEl>
                                        <p:attrNameLst>
                                          <p:attrName>fillcolor</p:attrName>
                                        </p:attrNameLst>
                                      </p:cBhvr>
                                      <p:to>
                                        <a:srgbClr val="FF0000"/>
                                      </p:to>
                                    </p:animClr>
                                    <p:set>
                                      <p:cBhvr>
                                        <p:cTn id="147" dur="500" fill="hold"/>
                                        <p:tgtEl>
                                          <p:spTgt spid="32"/>
                                        </p:tgtEl>
                                        <p:attrNameLst>
                                          <p:attrName>fill.type</p:attrName>
                                        </p:attrNameLst>
                                      </p:cBhvr>
                                      <p:to>
                                        <p:strVal val="solid"/>
                                      </p:to>
                                    </p:set>
                                    <p:set>
                                      <p:cBhvr>
                                        <p:cTn id="148" dur="500" fill="hold"/>
                                        <p:tgtEl>
                                          <p:spTgt spid="32"/>
                                        </p:tgtEl>
                                        <p:attrNameLst>
                                          <p:attrName>fill.on</p:attrName>
                                        </p:attrNameLst>
                                      </p:cBhvr>
                                      <p:to>
                                        <p:strVal val="true"/>
                                      </p:to>
                                    </p:set>
                                  </p:childTnLst>
                                </p:cTn>
                              </p:par>
                              <p:par>
                                <p:cTn id="149" presetID="1" presetClass="mediacall" presetSubtype="0" fill="hold" nodeType="withEffect">
                                  <p:stCondLst>
                                    <p:cond delay="3000"/>
                                  </p:stCondLst>
                                  <p:childTnLst>
                                    <p:cmd type="call" cmd="playFrom(0.0)">
                                      <p:cBhvr>
                                        <p:cTn id="150" dur="5903" fill="hold"/>
                                        <p:tgtEl>
                                          <p:spTgt spid="41"/>
                                        </p:tgtEl>
                                      </p:cBhvr>
                                    </p:cmd>
                                  </p:childTnLst>
                                </p:cTn>
                              </p:par>
                              <p:par>
                                <p:cTn id="151" presetID="3" presetClass="mediacall" presetSubtype="0" fill="hold" nodeType="withEffect">
                                  <p:stCondLst>
                                    <p:cond delay="3000"/>
                                  </p:stCondLst>
                                  <p:childTnLst>
                                    <p:cmd type="call" cmd="stop">
                                      <p:cBhvr>
                                        <p:cTn id="152" dur="1" fill="hold"/>
                                        <p:tgtEl>
                                          <p:spTgt spid="39"/>
                                        </p:tgtEl>
                                      </p:cBhvr>
                                    </p:cmd>
                                  </p:childTnLst>
                                </p:cTn>
                              </p:par>
                              <p:par>
                                <p:cTn id="153" presetID="30" presetClass="emph" presetSubtype="0" fill="hold" grpId="2" nodeType="withEffect">
                                  <p:stCondLst>
                                    <p:cond delay="3000"/>
                                  </p:stCondLst>
                                  <p:childTnLst>
                                    <p:animClr clrSpc="hsl" dir="cw">
                                      <p:cBhvr override="childStyle">
                                        <p:cTn id="154" dur="500" fill="hold"/>
                                        <p:tgtEl>
                                          <p:spTgt spid="34"/>
                                        </p:tgtEl>
                                        <p:attrNameLst>
                                          <p:attrName>style.color</p:attrName>
                                        </p:attrNameLst>
                                      </p:cBhvr>
                                      <p:by>
                                        <p:hsl h="0" s="12549" l="25098"/>
                                      </p:by>
                                    </p:animClr>
                                    <p:animClr clrSpc="hsl" dir="cw">
                                      <p:cBhvr>
                                        <p:cTn id="155" dur="500" fill="hold"/>
                                        <p:tgtEl>
                                          <p:spTgt spid="34"/>
                                        </p:tgtEl>
                                        <p:attrNameLst>
                                          <p:attrName>fillcolor</p:attrName>
                                        </p:attrNameLst>
                                      </p:cBhvr>
                                      <p:by>
                                        <p:hsl h="0" s="12549" l="25098"/>
                                      </p:by>
                                    </p:animClr>
                                    <p:animClr clrSpc="hsl" dir="cw">
                                      <p:cBhvr>
                                        <p:cTn id="156" dur="500" fill="hold"/>
                                        <p:tgtEl>
                                          <p:spTgt spid="34"/>
                                        </p:tgtEl>
                                        <p:attrNameLst>
                                          <p:attrName>stroke.color</p:attrName>
                                        </p:attrNameLst>
                                      </p:cBhvr>
                                      <p:by>
                                        <p:hsl h="0" s="12549" l="25098"/>
                                      </p:by>
                                    </p:animClr>
                                    <p:set>
                                      <p:cBhvr>
                                        <p:cTn id="157" dur="500" fill="hold"/>
                                        <p:tgtEl>
                                          <p:spTgt spid="34"/>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58" fill="hold" display="0">
                  <p:stCondLst>
                    <p:cond delay="indefinite"/>
                  </p:stCondLst>
                  <p:endCondLst>
                    <p:cond evt="onStopAudio" delay="0">
                      <p:tgtEl>
                        <p:sldTgt/>
                      </p:tgtEl>
                    </p:cond>
                  </p:endCondLst>
                </p:cTn>
                <p:tgtEl>
                  <p:spTgt spid="39"/>
                </p:tgtEl>
              </p:cMediaNode>
            </p:audio>
            <p:audio>
              <p:cMediaNode vol="80000">
                <p:cTn id="159" fill="hold" display="0">
                  <p:stCondLst>
                    <p:cond delay="indefinite"/>
                  </p:stCondLst>
                  <p:endCondLst>
                    <p:cond evt="onStopAudio" delay="0">
                      <p:tgtEl>
                        <p:sldTgt/>
                      </p:tgtEl>
                    </p:cond>
                  </p:endCondLst>
                </p:cTn>
                <p:tgtEl>
                  <p:spTgt spid="40"/>
                </p:tgtEl>
              </p:cMediaNode>
            </p:audio>
            <p:audio>
              <p:cMediaNode vol="80000">
                <p:cTn id="160"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1221"/>
            <a:ext cx="2035421" cy="203542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10905" y="6230547"/>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554435"/>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22384" y="2687485"/>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86682" y="1663361"/>
            <a:ext cx="10872191" cy="175754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34223" y="1779286"/>
            <a:ext cx="10177107" cy="156966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Đông</a:t>
            </a: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Nam </a:t>
            </a: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Á</a:t>
            </a: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nằm</a:t>
            </a: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khu</a:t>
            </a: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vực</a:t>
            </a: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khí</a:t>
            </a: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hậu</a:t>
            </a: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nào</a:t>
            </a: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a:t>
            </a:r>
          </a:p>
        </p:txBody>
      </p:sp>
      <p:sp>
        <p:nvSpPr>
          <p:cNvPr id="15" name="bang c">
            <a:extLst>
              <a:ext uri="{FF2B5EF4-FFF2-40B4-BE49-F238E27FC236}">
                <a16:creationId xmlns:a16="http://schemas.microsoft.com/office/drawing/2014/main" id="{D0E6AFB4-275F-4728-9A13-27E00F9EA3A2}"/>
              </a:ext>
            </a:extLst>
          </p:cNvPr>
          <p:cNvSpPr/>
          <p:nvPr/>
        </p:nvSpPr>
        <p:spPr>
          <a:xfrm flipH="1">
            <a:off x="619891" y="5503032"/>
            <a:ext cx="5434492" cy="13549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267"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420392" y="4063832"/>
            <a:ext cx="5249773" cy="115221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267"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619891" y="5813448"/>
            <a:ext cx="5249773" cy="748988"/>
          </a:xfrm>
          <a:prstGeom prst="rect">
            <a:avLst/>
          </a:prstGeom>
          <a:noFill/>
        </p:spPr>
        <p:txBody>
          <a:bodyPr wrap="square" rtlCol="0">
            <a:spAutoFit/>
          </a:bodyPr>
          <a:lstStyle/>
          <a:p>
            <a:pPr marL="342891" marR="0" lvl="0" indent="-342891" algn="ctr"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4267"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 </a:t>
            </a:r>
            <a:r>
              <a:rPr kumimoji="0" lang="en-US" sz="4267"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Nhiệt</a:t>
            </a:r>
            <a:r>
              <a:rPr kumimoji="0" lang="en-US" sz="4267"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4267"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đới</a:t>
            </a:r>
            <a:r>
              <a:rPr kumimoji="0" lang="en-US" sz="4267"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4267"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gió</a:t>
            </a:r>
            <a:r>
              <a:rPr kumimoji="0" lang="en-US" sz="4267"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4267"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mùa</a:t>
            </a:r>
            <a:endParaRPr kumimoji="0" lang="en-US" sz="4267"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848087" y="4257359"/>
            <a:ext cx="4650419" cy="748988"/>
          </a:xfrm>
          <a:prstGeom prst="rect">
            <a:avLst/>
          </a:prstGeom>
          <a:noFill/>
        </p:spPr>
        <p:txBody>
          <a:bodyPr wrap="square" rtlCol="0">
            <a:spAutoFit/>
          </a:bodyPr>
          <a:lstStyle/>
          <a:p>
            <a:pPr marL="342891" marR="0" lvl="0" indent="-342891" algn="l"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4267"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B. </a:t>
            </a:r>
            <a:r>
              <a:rPr kumimoji="0" lang="en-US" sz="4267"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Ôn</a:t>
            </a:r>
            <a:r>
              <a:rPr kumimoji="0" lang="en-US" sz="4267"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4267"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đới</a:t>
            </a:r>
            <a:r>
              <a:rPr kumimoji="0" lang="en-US" sz="4267"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4267"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lục</a:t>
            </a:r>
            <a:r>
              <a:rPr kumimoji="0" lang="en-US" sz="4267"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4267"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địa</a:t>
            </a:r>
            <a:endParaRPr kumimoji="0" lang="en-US" sz="4267"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46227" y="4042429"/>
            <a:ext cx="5249773" cy="115221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267"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380498" y="5521366"/>
            <a:ext cx="5249773" cy="135496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267"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295061" y="4191011"/>
            <a:ext cx="5061856" cy="748988"/>
          </a:xfrm>
          <a:prstGeom prst="rect">
            <a:avLst/>
          </a:prstGeom>
          <a:noFill/>
        </p:spPr>
        <p:txBody>
          <a:bodyPr wrap="square" rtlCol="0">
            <a:spAutoFit/>
          </a:bodyPr>
          <a:lstStyle/>
          <a:p>
            <a:pPr marL="342891" marR="0" lvl="0" indent="-342891" algn="l"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4267"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A. </a:t>
            </a:r>
            <a:r>
              <a:rPr kumimoji="0" lang="vi-VN" sz="4267"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Ôn đới</a:t>
            </a:r>
            <a:endParaRPr kumimoji="0" lang="en-US" sz="4267"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848087" y="5790666"/>
            <a:ext cx="4999816" cy="748988"/>
          </a:xfrm>
          <a:prstGeom prst="rect">
            <a:avLst/>
          </a:prstGeom>
          <a:noFill/>
        </p:spPr>
        <p:txBody>
          <a:bodyPr wrap="square" rtlCol="0">
            <a:spAutoFit/>
          </a:bodyPr>
          <a:lstStyle/>
          <a:p>
            <a:pPr marL="342891" marR="0" lvl="0" indent="-342891" algn="l"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4267"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D. </a:t>
            </a:r>
            <a:r>
              <a:rPr kumimoji="0" lang="en-US" sz="4267"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Cận</a:t>
            </a:r>
            <a:r>
              <a:rPr kumimoji="0" lang="en-US" sz="4267"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4267"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nhiệt</a:t>
            </a:r>
            <a:endParaRPr kumimoji="0" lang="en-US" sz="4267"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1" y="863860"/>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1"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6"/>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2"/>
            <a:ext cx="487363" cy="487363"/>
          </a:xfrm>
          <a:prstGeom prst="rect">
            <a:avLst/>
          </a:prstGeom>
        </p:spPr>
      </p:pic>
      <p:sp>
        <p:nvSpPr>
          <p:cNvPr id="20" name="Rectangle 19">
            <a:extLst>
              <a:ext uri="{FF2B5EF4-FFF2-40B4-BE49-F238E27FC236}">
                <a16:creationId xmlns:a16="http://schemas.microsoft.com/office/drawing/2014/main" id="{73C11B83-CAFB-FF4C-9076-BC4109B735D5}"/>
              </a:ext>
            </a:extLst>
          </p:cNvPr>
          <p:cNvSpPr/>
          <p:nvPr/>
        </p:nvSpPr>
        <p:spPr>
          <a:xfrm>
            <a:off x="2287368" y="201492"/>
            <a:ext cx="8517716" cy="1354217"/>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8000" b="0"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AI LÀ TRIỆU PHÚ</a:t>
            </a:r>
          </a:p>
        </p:txBody>
      </p:sp>
    </p:spTree>
    <p:extLst>
      <p:ext uri="{BB962C8B-B14F-4D97-AF65-F5344CB8AC3E}">
        <p14:creationId xmlns:p14="http://schemas.microsoft.com/office/powerpoint/2010/main" val="184739659"/>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 presetClass="mediacall" presetSubtype="0" fill="hold" nodeType="withEffect">
                                  <p:stCondLst>
                                    <p:cond delay="0"/>
                                  </p:stCondLst>
                                  <p:childTnLst>
                                    <p:cmd type="call" cmd="playFrom(0.0)">
                                      <p:cBhvr>
                                        <p:cTn id="9" dur="160339" fill="hold"/>
                                        <p:tgtEl>
                                          <p:spTgt spid="38"/>
                                        </p:tgtEl>
                                      </p:cBhvr>
                                    </p:cmd>
                                  </p:childTnLst>
                                </p:cTn>
                              </p:par>
                              <p:par>
                                <p:cTn id="10" presetID="10"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38"/>
                </p:tgtEl>
              </p:cMediaNode>
            </p:audio>
            <p:seq concurrent="1" nextAc="seek">
              <p:cTn id="34" restart="whenNotActive" fill="hold" evtFilter="cancelBubble" nodeType="interactiveSeq">
                <p:stCondLst>
                  <p:cond evt="onClick" delay="0">
                    <p:tgtEl>
                      <p:spTgt spid="25"/>
                    </p:tgtEl>
                  </p:cond>
                </p:stCondLst>
                <p:endSync evt="end" delay="0">
                  <p:rtn val="all"/>
                </p:endSync>
                <p:childTnLst>
                  <p:par>
                    <p:cTn id="35" fill="hold">
                      <p:stCondLst>
                        <p:cond delay="0"/>
                      </p:stCondLst>
                      <p:childTnLst>
                        <p:par>
                          <p:cTn id="36" fill="hold">
                            <p:stCondLst>
                              <p:cond delay="0"/>
                            </p:stCondLst>
                            <p:childTnLst>
                              <p:par>
                                <p:cTn id="37" presetID="24" presetClass="emph" presetSubtype="0" fill="hold" grpId="1" nodeType="clickEffect">
                                  <p:stCondLst>
                                    <p:cond delay="0"/>
                                  </p:stCondLst>
                                  <p:childTnLst>
                                    <p:animClr clrSpc="hsl" dir="cw">
                                      <p:cBhvr override="childStyle">
                                        <p:cTn id="38" dur="500" fill="hold"/>
                                        <p:tgtEl>
                                          <p:spTgt spid="25"/>
                                        </p:tgtEl>
                                        <p:attrNameLst>
                                          <p:attrName>style.color</p:attrName>
                                        </p:attrNameLst>
                                      </p:cBhvr>
                                      <p:by>
                                        <p:hsl h="0" s="-12549" l="-25098"/>
                                      </p:by>
                                    </p:animClr>
                                    <p:animClr clrSpc="hsl" dir="cw">
                                      <p:cBhvr>
                                        <p:cTn id="39" dur="500" fill="hold"/>
                                        <p:tgtEl>
                                          <p:spTgt spid="25"/>
                                        </p:tgtEl>
                                        <p:attrNameLst>
                                          <p:attrName>fillcolor</p:attrName>
                                        </p:attrNameLst>
                                      </p:cBhvr>
                                      <p:by>
                                        <p:hsl h="0" s="-12549" l="-25098"/>
                                      </p:by>
                                    </p:animClr>
                                    <p:animClr clrSpc="hsl" dir="cw">
                                      <p:cBhvr>
                                        <p:cTn id="40" dur="500" fill="hold"/>
                                        <p:tgtEl>
                                          <p:spTgt spid="25"/>
                                        </p:tgtEl>
                                        <p:attrNameLst>
                                          <p:attrName>stroke.color</p:attrName>
                                        </p:attrNameLst>
                                      </p:cBhvr>
                                      <p:by>
                                        <p:hsl h="0" s="-12549" l="-25098"/>
                                      </p:by>
                                    </p:animClr>
                                    <p:set>
                                      <p:cBhvr>
                                        <p:cTn id="41" dur="500" fill="hold"/>
                                        <p:tgtEl>
                                          <p:spTgt spid="25"/>
                                        </p:tgtEl>
                                        <p:attrNameLst>
                                          <p:attrName>fill.type</p:attrName>
                                        </p:attrNameLst>
                                      </p:cBhvr>
                                      <p:to>
                                        <p:strVal val="solid"/>
                                      </p:to>
                                    </p:set>
                                  </p:childTnLst>
                                </p:cTn>
                              </p:par>
                              <p:par>
                                <p:cTn id="42" presetID="19" presetClass="emph" presetSubtype="0" fill="hold" grpId="0" nodeType="withEffect">
                                  <p:stCondLst>
                                    <p:cond delay="0"/>
                                  </p:stCondLst>
                                  <p:childTnLst>
                                    <p:animClr clrSpc="rgb" dir="cw">
                                      <p:cBhvr override="childStyle">
                                        <p:cTn id="43" dur="500" fill="hold"/>
                                        <p:tgtEl>
                                          <p:spTgt spid="15"/>
                                        </p:tgtEl>
                                        <p:attrNameLst>
                                          <p:attrName>style.color</p:attrName>
                                        </p:attrNameLst>
                                      </p:cBhvr>
                                      <p:to>
                                        <a:srgbClr val="FFC000"/>
                                      </p:to>
                                    </p:animClr>
                                    <p:animClr clrSpc="rgb" dir="cw">
                                      <p:cBhvr>
                                        <p:cTn id="44" dur="500" fill="hold"/>
                                        <p:tgtEl>
                                          <p:spTgt spid="15"/>
                                        </p:tgtEl>
                                        <p:attrNameLst>
                                          <p:attrName>fillcolor</p:attrName>
                                        </p:attrNameLst>
                                      </p:cBhvr>
                                      <p:to>
                                        <a:srgbClr val="FFC00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0"/>
                                  </p:stCondLst>
                                  <p:childTnLst>
                                    <p:cmd type="call" cmd="playFrom(0.0)">
                                      <p:cBhvr>
                                        <p:cTn id="48" dur="20218" fill="hold"/>
                                        <p:tgtEl>
                                          <p:spTgt spid="39"/>
                                        </p:tgtEl>
                                      </p:cBhvr>
                                    </p:cmd>
                                  </p:childTnLst>
                                </p:cTn>
                              </p:par>
                              <p:par>
                                <p:cTn id="49" presetID="3" presetClass="mediacall" presetSubtype="0" fill="hold" nodeType="withEffect">
                                  <p:stCondLst>
                                    <p:cond delay="0"/>
                                  </p:stCondLst>
                                  <p:childTnLst>
                                    <p:cmd type="call" cmd="stop">
                                      <p:cBhvr>
                                        <p:cTn id="50" dur="1" fill="hold"/>
                                        <p:tgtEl>
                                          <p:spTgt spid="38"/>
                                        </p:tgtEl>
                                      </p:cBhvr>
                                    </p:cmd>
                                  </p:childTnLst>
                                </p:cTn>
                              </p:par>
                              <p:par>
                                <p:cTn id="51" presetID="19" presetClass="emph" presetSubtype="0" repeatCount="4000" fill="hold" grpId="1" nodeType="withEffect">
                                  <p:stCondLst>
                                    <p:cond delay="3000"/>
                                  </p:stCondLst>
                                  <p:childTnLst>
                                    <p:animClr clrSpc="rgb" dir="cw">
                                      <p:cBhvr override="childStyle">
                                        <p:cTn id="52" dur="500" fill="hold"/>
                                        <p:tgtEl>
                                          <p:spTgt spid="15"/>
                                        </p:tgtEl>
                                        <p:attrNameLst>
                                          <p:attrName>style.color</p:attrName>
                                        </p:attrNameLst>
                                      </p:cBhvr>
                                      <p:to>
                                        <a:srgbClr val="92D050"/>
                                      </p:to>
                                    </p:animClr>
                                    <p:animClr clrSpc="rgb" dir="cw">
                                      <p:cBhvr>
                                        <p:cTn id="53" dur="500" fill="hold"/>
                                        <p:tgtEl>
                                          <p:spTgt spid="15"/>
                                        </p:tgtEl>
                                        <p:attrNameLst>
                                          <p:attrName>fillcolor</p:attrName>
                                        </p:attrNameLst>
                                      </p:cBhvr>
                                      <p:to>
                                        <a:srgbClr val="92D050"/>
                                      </p:to>
                                    </p:animClr>
                                    <p:set>
                                      <p:cBhvr>
                                        <p:cTn id="54" dur="500" fill="hold"/>
                                        <p:tgtEl>
                                          <p:spTgt spid="15"/>
                                        </p:tgtEl>
                                        <p:attrNameLst>
                                          <p:attrName>fill.type</p:attrName>
                                        </p:attrNameLst>
                                      </p:cBhvr>
                                      <p:to>
                                        <p:strVal val="solid"/>
                                      </p:to>
                                    </p:set>
                                    <p:set>
                                      <p:cBhvr>
                                        <p:cTn id="55" dur="500" fill="hold"/>
                                        <p:tgtEl>
                                          <p:spTgt spid="15"/>
                                        </p:tgtEl>
                                        <p:attrNameLst>
                                          <p:attrName>fill.on</p:attrName>
                                        </p:attrNameLst>
                                      </p:cBhvr>
                                      <p:to>
                                        <p:strVal val="true"/>
                                      </p:to>
                                    </p:set>
                                  </p:childTnLst>
                                </p:cTn>
                              </p:par>
                              <p:par>
                                <p:cTn id="56" presetID="1" presetClass="mediacall" presetSubtype="0" fill="hold" nodeType="withEffect">
                                  <p:stCondLst>
                                    <p:cond delay="3000"/>
                                  </p:stCondLst>
                                  <p:childTnLst>
                                    <p:cmd type="call" cmd="playFrom(0.0)">
                                      <p:cBhvr>
                                        <p:cTn id="57" dur="7732" fill="hold"/>
                                        <p:tgtEl>
                                          <p:spTgt spid="40"/>
                                        </p:tgtEl>
                                      </p:cBhvr>
                                    </p:cmd>
                                  </p:childTnLst>
                                </p:cTn>
                              </p:par>
                              <p:par>
                                <p:cTn id="58" presetID="3" presetClass="mediacall" presetSubtype="0" fill="hold" nodeType="withEffect">
                                  <p:stCondLst>
                                    <p:cond delay="3000"/>
                                  </p:stCondLst>
                                  <p:childTnLst>
                                    <p:cmd type="call" cmd="stop">
                                      <p:cBhvr>
                                        <p:cTn id="59" dur="1" fill="hold"/>
                                        <p:tgtEl>
                                          <p:spTgt spid="39"/>
                                        </p:tgtEl>
                                      </p:cBhvr>
                                    </p:cmd>
                                  </p:childTnLst>
                                </p:cTn>
                              </p:par>
                              <p:par>
                                <p:cTn id="60" presetID="24" presetClass="emph" presetSubtype="0" fill="hold" grpId="2" nodeType="withEffect">
                                  <p:stCondLst>
                                    <p:cond delay="3000"/>
                                  </p:stCondLst>
                                  <p:childTnLst>
                                    <p:animClr clrSpc="hsl" dir="cw">
                                      <p:cBhvr override="childStyle">
                                        <p:cTn id="61" dur="500" fill="hold"/>
                                        <p:tgtEl>
                                          <p:spTgt spid="25"/>
                                        </p:tgtEl>
                                        <p:attrNameLst>
                                          <p:attrName>style.color</p:attrName>
                                        </p:attrNameLst>
                                      </p:cBhvr>
                                      <p:by>
                                        <p:hsl h="0" s="-12549" l="-25098"/>
                                      </p:by>
                                    </p:animClr>
                                    <p:animClr clrSpc="hsl" dir="cw">
                                      <p:cBhvr>
                                        <p:cTn id="62" dur="500" fill="hold"/>
                                        <p:tgtEl>
                                          <p:spTgt spid="25"/>
                                        </p:tgtEl>
                                        <p:attrNameLst>
                                          <p:attrName>fillcolor</p:attrName>
                                        </p:attrNameLst>
                                      </p:cBhvr>
                                      <p:by>
                                        <p:hsl h="0" s="-12549" l="-25098"/>
                                      </p:by>
                                    </p:animClr>
                                    <p:animClr clrSpc="hsl" dir="cw">
                                      <p:cBhvr>
                                        <p:cTn id="63" dur="500" fill="hold"/>
                                        <p:tgtEl>
                                          <p:spTgt spid="25"/>
                                        </p:tgtEl>
                                        <p:attrNameLst>
                                          <p:attrName>stroke.color</p:attrName>
                                        </p:attrNameLst>
                                      </p:cBhvr>
                                      <p:by>
                                        <p:hsl h="0" s="-12549" l="-25098"/>
                                      </p:by>
                                    </p:animClr>
                                    <p:set>
                                      <p:cBhvr>
                                        <p:cTn id="64"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33"/>
                    </p:tgtEl>
                  </p:cond>
                </p:stCondLst>
                <p:endSync evt="end" delay="0">
                  <p:rtn val="all"/>
                </p:endSync>
                <p:childTnLst>
                  <p:par>
                    <p:cTn id="66" fill="hold">
                      <p:stCondLst>
                        <p:cond delay="0"/>
                      </p:stCondLst>
                      <p:childTnLst>
                        <p:par>
                          <p:cTn id="67" fill="hold">
                            <p:stCondLst>
                              <p:cond delay="0"/>
                            </p:stCondLst>
                            <p:childTnLst>
                              <p:par>
                                <p:cTn id="68" presetID="24" presetClass="emph" presetSubtype="0" fill="hold" grpId="1" nodeType="clickEffect">
                                  <p:stCondLst>
                                    <p:cond delay="0"/>
                                  </p:stCondLst>
                                  <p:childTnLst>
                                    <p:animClr clrSpc="hsl" dir="cw">
                                      <p:cBhvr override="childStyle">
                                        <p:cTn id="69" dur="500" fill="hold"/>
                                        <p:tgtEl>
                                          <p:spTgt spid="33"/>
                                        </p:tgtEl>
                                        <p:attrNameLst>
                                          <p:attrName>style.color</p:attrName>
                                        </p:attrNameLst>
                                      </p:cBhvr>
                                      <p:by>
                                        <p:hsl h="0" s="-12549" l="-25098"/>
                                      </p:by>
                                    </p:animClr>
                                    <p:animClr clrSpc="hsl" dir="cw">
                                      <p:cBhvr>
                                        <p:cTn id="70" dur="500" fill="hold"/>
                                        <p:tgtEl>
                                          <p:spTgt spid="33"/>
                                        </p:tgtEl>
                                        <p:attrNameLst>
                                          <p:attrName>fillcolor</p:attrName>
                                        </p:attrNameLst>
                                      </p:cBhvr>
                                      <p:by>
                                        <p:hsl h="0" s="-12549" l="-25098"/>
                                      </p:by>
                                    </p:animClr>
                                    <p:animClr clrSpc="hsl" dir="cw">
                                      <p:cBhvr>
                                        <p:cTn id="71" dur="500" fill="hold"/>
                                        <p:tgtEl>
                                          <p:spTgt spid="33"/>
                                        </p:tgtEl>
                                        <p:attrNameLst>
                                          <p:attrName>stroke.color</p:attrName>
                                        </p:attrNameLst>
                                      </p:cBhvr>
                                      <p:by>
                                        <p:hsl h="0" s="-12549" l="-25098"/>
                                      </p:by>
                                    </p:animClr>
                                    <p:set>
                                      <p:cBhvr>
                                        <p:cTn id="72" dur="500" fill="hold"/>
                                        <p:tgtEl>
                                          <p:spTgt spid="33"/>
                                        </p:tgtEl>
                                        <p:attrNameLst>
                                          <p:attrName>fill.type</p:attrName>
                                        </p:attrNameLst>
                                      </p:cBhvr>
                                      <p:to>
                                        <p:strVal val="solid"/>
                                      </p:to>
                                    </p:set>
                                  </p:childTnLst>
                                </p:cTn>
                              </p:par>
                              <p:par>
                                <p:cTn id="73" presetID="19" presetClass="emph" presetSubtype="0" fill="hold" grpId="0" nodeType="withEffect">
                                  <p:stCondLst>
                                    <p:cond delay="0"/>
                                  </p:stCondLst>
                                  <p:childTnLst>
                                    <p:animClr clrSpc="rgb" dir="cw">
                                      <p:cBhvr override="childStyle">
                                        <p:cTn id="74" dur="500" fill="hold"/>
                                        <p:tgtEl>
                                          <p:spTgt spid="31"/>
                                        </p:tgtEl>
                                        <p:attrNameLst>
                                          <p:attrName>style.color</p:attrName>
                                        </p:attrNameLst>
                                      </p:cBhvr>
                                      <p:to>
                                        <a:srgbClr val="FFC000"/>
                                      </p:to>
                                    </p:animClr>
                                    <p:animClr clrSpc="rgb" dir="cw">
                                      <p:cBhvr>
                                        <p:cTn id="75" dur="500" fill="hold"/>
                                        <p:tgtEl>
                                          <p:spTgt spid="31"/>
                                        </p:tgtEl>
                                        <p:attrNameLst>
                                          <p:attrName>fillcolor</p:attrName>
                                        </p:attrNameLst>
                                      </p:cBhvr>
                                      <p:to>
                                        <a:srgbClr val="FFC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0"/>
                                  </p:stCondLst>
                                  <p:childTnLst>
                                    <p:cmd type="call" cmd="playFrom(0.0)">
                                      <p:cBhvr>
                                        <p:cTn id="79" dur="20218" fill="hold"/>
                                        <p:tgtEl>
                                          <p:spTgt spid="39"/>
                                        </p:tgtEl>
                                      </p:cBhvr>
                                    </p:cmd>
                                  </p:childTnLst>
                                </p:cTn>
                              </p:par>
                              <p:par>
                                <p:cTn id="80" presetID="3" presetClass="mediacall" presetSubtype="0" fill="hold" nodeType="withEffect">
                                  <p:stCondLst>
                                    <p:cond delay="0"/>
                                  </p:stCondLst>
                                  <p:childTnLst>
                                    <p:cmd type="call" cmd="stop">
                                      <p:cBhvr>
                                        <p:cTn id="81" dur="1" fill="hold"/>
                                        <p:tgtEl>
                                          <p:spTgt spid="38"/>
                                        </p:tgtEl>
                                      </p:cBhvr>
                                    </p:cmd>
                                  </p:childTnLst>
                                </p:cTn>
                              </p:par>
                              <p:par>
                                <p:cTn id="82" presetID="19" presetClass="emph" presetSubtype="0" fill="hold" grpId="1" nodeType="withEffect">
                                  <p:stCondLst>
                                    <p:cond delay="3000"/>
                                  </p:stCondLst>
                                  <p:childTnLst>
                                    <p:animClr clrSpc="rgb" dir="cw">
                                      <p:cBhvr override="childStyle">
                                        <p:cTn id="83" dur="500" fill="hold"/>
                                        <p:tgtEl>
                                          <p:spTgt spid="31"/>
                                        </p:tgtEl>
                                        <p:attrNameLst>
                                          <p:attrName>style.color</p:attrName>
                                        </p:attrNameLst>
                                      </p:cBhvr>
                                      <p:to>
                                        <a:srgbClr val="FF0000"/>
                                      </p:to>
                                    </p:animClr>
                                    <p:animClr clrSpc="rgb" dir="cw">
                                      <p:cBhvr>
                                        <p:cTn id="84" dur="500" fill="hold"/>
                                        <p:tgtEl>
                                          <p:spTgt spid="31"/>
                                        </p:tgtEl>
                                        <p:attrNameLst>
                                          <p:attrName>fillcolor</p:attrName>
                                        </p:attrNameLst>
                                      </p:cBhvr>
                                      <p:to>
                                        <a:srgbClr val="FF0000"/>
                                      </p:to>
                                    </p:animClr>
                                    <p:set>
                                      <p:cBhvr>
                                        <p:cTn id="85" dur="500" fill="hold"/>
                                        <p:tgtEl>
                                          <p:spTgt spid="31"/>
                                        </p:tgtEl>
                                        <p:attrNameLst>
                                          <p:attrName>fill.type</p:attrName>
                                        </p:attrNameLst>
                                      </p:cBhvr>
                                      <p:to>
                                        <p:strVal val="solid"/>
                                      </p:to>
                                    </p:set>
                                    <p:set>
                                      <p:cBhvr>
                                        <p:cTn id="86" dur="500" fill="hold"/>
                                        <p:tgtEl>
                                          <p:spTgt spid="31"/>
                                        </p:tgtEl>
                                        <p:attrNameLst>
                                          <p:attrName>fill.on</p:attrName>
                                        </p:attrNameLst>
                                      </p:cBhvr>
                                      <p:to>
                                        <p:strVal val="true"/>
                                      </p:to>
                                    </p:set>
                                  </p:childTnLst>
                                </p:cTn>
                              </p:par>
                              <p:par>
                                <p:cTn id="87" presetID="1" presetClass="mediacall" presetSubtype="0" fill="hold" nodeType="withEffect">
                                  <p:stCondLst>
                                    <p:cond delay="3000"/>
                                  </p:stCondLst>
                                  <p:childTnLst>
                                    <p:cmd type="call" cmd="playFrom(0.0)">
                                      <p:cBhvr>
                                        <p:cTn id="88" dur="5903" fill="hold"/>
                                        <p:tgtEl>
                                          <p:spTgt spid="41"/>
                                        </p:tgtEl>
                                      </p:cBhvr>
                                    </p:cmd>
                                  </p:childTnLst>
                                </p:cTn>
                              </p:par>
                              <p:par>
                                <p:cTn id="89" presetID="3" presetClass="mediacall" presetSubtype="0" fill="hold" nodeType="withEffect">
                                  <p:stCondLst>
                                    <p:cond delay="3000"/>
                                  </p:stCondLst>
                                  <p:childTnLst>
                                    <p:cmd type="call" cmd="stop">
                                      <p:cBhvr>
                                        <p:cTn id="90" dur="1" fill="hold"/>
                                        <p:tgtEl>
                                          <p:spTgt spid="39"/>
                                        </p:tgtEl>
                                      </p:cBhvr>
                                    </p:cmd>
                                  </p:childTnLst>
                                </p:cTn>
                              </p:par>
                              <p:par>
                                <p:cTn id="91" presetID="30" presetClass="emph" presetSubtype="0" fill="hold" grpId="2" nodeType="withEffect">
                                  <p:stCondLst>
                                    <p:cond delay="3000"/>
                                  </p:stCondLst>
                                  <p:childTnLst>
                                    <p:animClr clrSpc="hsl" dir="cw">
                                      <p:cBhvr override="childStyle">
                                        <p:cTn id="92" dur="500" fill="hold"/>
                                        <p:tgtEl>
                                          <p:spTgt spid="33"/>
                                        </p:tgtEl>
                                        <p:attrNameLst>
                                          <p:attrName>style.color</p:attrName>
                                        </p:attrNameLst>
                                      </p:cBhvr>
                                      <p:by>
                                        <p:hsl h="0" s="12549" l="25098"/>
                                      </p:by>
                                    </p:animClr>
                                    <p:animClr clrSpc="hsl" dir="cw">
                                      <p:cBhvr>
                                        <p:cTn id="93" dur="500" fill="hold"/>
                                        <p:tgtEl>
                                          <p:spTgt spid="33"/>
                                        </p:tgtEl>
                                        <p:attrNameLst>
                                          <p:attrName>fillcolor</p:attrName>
                                        </p:attrNameLst>
                                      </p:cBhvr>
                                      <p:by>
                                        <p:hsl h="0" s="12549" l="25098"/>
                                      </p:by>
                                    </p:animClr>
                                    <p:animClr clrSpc="hsl" dir="cw">
                                      <p:cBhvr>
                                        <p:cTn id="94" dur="500" fill="hold"/>
                                        <p:tgtEl>
                                          <p:spTgt spid="33"/>
                                        </p:tgtEl>
                                        <p:attrNameLst>
                                          <p:attrName>stroke.color</p:attrName>
                                        </p:attrNameLst>
                                      </p:cBhvr>
                                      <p:by>
                                        <p:hsl h="0" s="12549" l="25098"/>
                                      </p:by>
                                    </p:animClr>
                                    <p:set>
                                      <p:cBhvr>
                                        <p:cTn id="95" dur="500" fill="hold"/>
                                        <p:tgtEl>
                                          <p:spTgt spid="33"/>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6" restart="whenNotActive" fill="hold" evtFilter="cancelBubble" nodeType="interactiveSeq">
                <p:stCondLst>
                  <p:cond evt="onClick" delay="0">
                    <p:tgtEl>
                      <p:spTgt spid="27"/>
                    </p:tgtEl>
                  </p:cond>
                </p:stCondLst>
                <p:endSync evt="end" delay="0">
                  <p:rtn val="all"/>
                </p:endSync>
                <p:childTnLst>
                  <p:par>
                    <p:cTn id="97" fill="hold">
                      <p:stCondLst>
                        <p:cond delay="0"/>
                      </p:stCondLst>
                      <p:childTnLst>
                        <p:par>
                          <p:cTn id="98" fill="hold">
                            <p:stCondLst>
                              <p:cond delay="0"/>
                            </p:stCondLst>
                            <p:childTnLst>
                              <p:par>
                                <p:cTn id="99" presetID="24" presetClass="emph" presetSubtype="0" fill="hold" grpId="1" nodeType="clickEffect">
                                  <p:stCondLst>
                                    <p:cond delay="0"/>
                                  </p:stCondLst>
                                  <p:childTnLst>
                                    <p:animClr clrSpc="hsl" dir="cw">
                                      <p:cBhvr override="childStyle">
                                        <p:cTn id="100" dur="500" fill="hold"/>
                                        <p:tgtEl>
                                          <p:spTgt spid="27"/>
                                        </p:tgtEl>
                                        <p:attrNameLst>
                                          <p:attrName>style.color</p:attrName>
                                        </p:attrNameLst>
                                      </p:cBhvr>
                                      <p:by>
                                        <p:hsl h="0" s="-12549" l="-25098"/>
                                      </p:by>
                                    </p:animClr>
                                    <p:animClr clrSpc="hsl" dir="cw">
                                      <p:cBhvr>
                                        <p:cTn id="101" dur="500" fill="hold"/>
                                        <p:tgtEl>
                                          <p:spTgt spid="27"/>
                                        </p:tgtEl>
                                        <p:attrNameLst>
                                          <p:attrName>fillcolor</p:attrName>
                                        </p:attrNameLst>
                                      </p:cBhvr>
                                      <p:by>
                                        <p:hsl h="0" s="-12549" l="-25098"/>
                                      </p:by>
                                    </p:animClr>
                                    <p:animClr clrSpc="hsl" dir="cw">
                                      <p:cBhvr>
                                        <p:cTn id="102" dur="500" fill="hold"/>
                                        <p:tgtEl>
                                          <p:spTgt spid="27"/>
                                        </p:tgtEl>
                                        <p:attrNameLst>
                                          <p:attrName>stroke.color</p:attrName>
                                        </p:attrNameLst>
                                      </p:cBhvr>
                                      <p:by>
                                        <p:hsl h="0" s="-12549" l="-25098"/>
                                      </p:by>
                                    </p:animClr>
                                    <p:set>
                                      <p:cBhvr>
                                        <p:cTn id="103" dur="500" fill="hold"/>
                                        <p:tgtEl>
                                          <p:spTgt spid="27"/>
                                        </p:tgtEl>
                                        <p:attrNameLst>
                                          <p:attrName>fill.type</p:attrName>
                                        </p:attrNameLst>
                                      </p:cBhvr>
                                      <p:to>
                                        <p:strVal val="solid"/>
                                      </p:to>
                                    </p:set>
                                  </p:childTnLst>
                                </p:cTn>
                              </p:par>
                              <p:par>
                                <p:cTn id="104" presetID="19" presetClass="emph" presetSubtype="0" fill="hold" grpId="0" nodeType="withEffect">
                                  <p:stCondLst>
                                    <p:cond delay="0"/>
                                  </p:stCondLst>
                                  <p:childTnLst>
                                    <p:animClr clrSpc="rgb" dir="cw">
                                      <p:cBhvr override="childStyle">
                                        <p:cTn id="105" dur="500" fill="hold"/>
                                        <p:tgtEl>
                                          <p:spTgt spid="16"/>
                                        </p:tgtEl>
                                        <p:attrNameLst>
                                          <p:attrName>style.color</p:attrName>
                                        </p:attrNameLst>
                                      </p:cBhvr>
                                      <p:to>
                                        <a:srgbClr val="FFC000"/>
                                      </p:to>
                                    </p:animClr>
                                    <p:animClr clrSpc="rgb" dir="cw">
                                      <p:cBhvr>
                                        <p:cTn id="106" dur="500" fill="hold"/>
                                        <p:tgtEl>
                                          <p:spTgt spid="16"/>
                                        </p:tgtEl>
                                        <p:attrNameLst>
                                          <p:attrName>fillcolor</p:attrName>
                                        </p:attrNameLst>
                                      </p:cBhvr>
                                      <p:to>
                                        <a:srgbClr val="FFC000"/>
                                      </p:to>
                                    </p:animClr>
                                    <p:set>
                                      <p:cBhvr>
                                        <p:cTn id="107" dur="500" fill="hold"/>
                                        <p:tgtEl>
                                          <p:spTgt spid="16"/>
                                        </p:tgtEl>
                                        <p:attrNameLst>
                                          <p:attrName>fill.type</p:attrName>
                                        </p:attrNameLst>
                                      </p:cBhvr>
                                      <p:to>
                                        <p:strVal val="solid"/>
                                      </p:to>
                                    </p:set>
                                    <p:set>
                                      <p:cBhvr>
                                        <p:cTn id="108" dur="500" fill="hold"/>
                                        <p:tgtEl>
                                          <p:spTgt spid="16"/>
                                        </p:tgtEl>
                                        <p:attrNameLst>
                                          <p:attrName>fill.on</p:attrName>
                                        </p:attrNameLst>
                                      </p:cBhvr>
                                      <p:to>
                                        <p:strVal val="true"/>
                                      </p:to>
                                    </p:set>
                                  </p:childTnLst>
                                </p:cTn>
                              </p:par>
                              <p:par>
                                <p:cTn id="109" presetID="1" presetClass="mediacall" presetSubtype="0" fill="hold" nodeType="withEffect">
                                  <p:stCondLst>
                                    <p:cond delay="0"/>
                                  </p:stCondLst>
                                  <p:childTnLst>
                                    <p:cmd type="call" cmd="playFrom(0.0)">
                                      <p:cBhvr>
                                        <p:cTn id="110" dur="20218" fill="hold"/>
                                        <p:tgtEl>
                                          <p:spTgt spid="39"/>
                                        </p:tgtEl>
                                      </p:cBhvr>
                                    </p:cmd>
                                  </p:childTnLst>
                                </p:cTn>
                              </p:par>
                              <p:par>
                                <p:cTn id="111" presetID="3" presetClass="mediacall" presetSubtype="0" fill="hold" nodeType="withEffect">
                                  <p:stCondLst>
                                    <p:cond delay="0"/>
                                  </p:stCondLst>
                                  <p:childTnLst>
                                    <p:cmd type="call" cmd="stop">
                                      <p:cBhvr>
                                        <p:cTn id="112" dur="1" fill="hold"/>
                                        <p:tgtEl>
                                          <p:spTgt spid="38"/>
                                        </p:tgtEl>
                                      </p:cBhvr>
                                    </p:cmd>
                                  </p:childTnLst>
                                </p:cTn>
                              </p:par>
                              <p:par>
                                <p:cTn id="113" presetID="19" presetClass="emph" presetSubtype="0" fill="hold" grpId="1" nodeType="withEffect">
                                  <p:stCondLst>
                                    <p:cond delay="3500"/>
                                  </p:stCondLst>
                                  <p:childTnLst>
                                    <p:animClr clrSpc="rgb" dir="cw">
                                      <p:cBhvr override="childStyle">
                                        <p:cTn id="114" dur="500" fill="hold"/>
                                        <p:tgtEl>
                                          <p:spTgt spid="16"/>
                                        </p:tgtEl>
                                        <p:attrNameLst>
                                          <p:attrName>style.color</p:attrName>
                                        </p:attrNameLst>
                                      </p:cBhvr>
                                      <p:to>
                                        <a:srgbClr val="FF0000"/>
                                      </p:to>
                                    </p:animClr>
                                    <p:animClr clrSpc="rgb" dir="cw">
                                      <p:cBhvr>
                                        <p:cTn id="115" dur="500" fill="hold"/>
                                        <p:tgtEl>
                                          <p:spTgt spid="16"/>
                                        </p:tgtEl>
                                        <p:attrNameLst>
                                          <p:attrName>fillcolor</p:attrName>
                                        </p:attrNameLst>
                                      </p:cBhvr>
                                      <p:to>
                                        <a:srgbClr val="FF0000"/>
                                      </p:to>
                                    </p:animClr>
                                    <p:set>
                                      <p:cBhvr>
                                        <p:cTn id="116" dur="500" fill="hold"/>
                                        <p:tgtEl>
                                          <p:spTgt spid="16"/>
                                        </p:tgtEl>
                                        <p:attrNameLst>
                                          <p:attrName>fill.type</p:attrName>
                                        </p:attrNameLst>
                                      </p:cBhvr>
                                      <p:to>
                                        <p:strVal val="solid"/>
                                      </p:to>
                                    </p:set>
                                    <p:set>
                                      <p:cBhvr>
                                        <p:cTn id="117" dur="500" fill="hold"/>
                                        <p:tgtEl>
                                          <p:spTgt spid="16"/>
                                        </p:tgtEl>
                                        <p:attrNameLst>
                                          <p:attrName>fill.on</p:attrName>
                                        </p:attrNameLst>
                                      </p:cBhvr>
                                      <p:to>
                                        <p:strVal val="true"/>
                                      </p:to>
                                    </p:set>
                                  </p:childTnLst>
                                </p:cTn>
                              </p:par>
                              <p:par>
                                <p:cTn id="118" presetID="1" presetClass="mediacall" presetSubtype="0" fill="hold" nodeType="withEffect">
                                  <p:stCondLst>
                                    <p:cond delay="3500"/>
                                  </p:stCondLst>
                                  <p:childTnLst>
                                    <p:cmd type="call" cmd="playFrom(0.0)">
                                      <p:cBhvr>
                                        <p:cTn id="119" dur="5903" fill="hold"/>
                                        <p:tgtEl>
                                          <p:spTgt spid="41"/>
                                        </p:tgtEl>
                                      </p:cBhvr>
                                    </p:cmd>
                                  </p:childTnLst>
                                </p:cTn>
                              </p:par>
                              <p:par>
                                <p:cTn id="120" presetID="3" presetClass="mediacall" presetSubtype="0" fill="hold" nodeType="withEffect">
                                  <p:stCondLst>
                                    <p:cond delay="3500"/>
                                  </p:stCondLst>
                                  <p:childTnLst>
                                    <p:cmd type="call" cmd="stop">
                                      <p:cBhvr>
                                        <p:cTn id="121" dur="1" fill="hold"/>
                                        <p:tgtEl>
                                          <p:spTgt spid="39"/>
                                        </p:tgtEl>
                                      </p:cBhvr>
                                    </p:cmd>
                                  </p:childTnLst>
                                </p:cTn>
                              </p:par>
                              <p:par>
                                <p:cTn id="122" presetID="30" presetClass="emph" presetSubtype="0" fill="hold" grpId="2" nodeType="withEffect">
                                  <p:stCondLst>
                                    <p:cond delay="3500"/>
                                  </p:stCondLst>
                                  <p:childTnLst>
                                    <p:animClr clrSpc="hsl" dir="cw">
                                      <p:cBhvr override="childStyle">
                                        <p:cTn id="123" dur="500" fill="hold"/>
                                        <p:tgtEl>
                                          <p:spTgt spid="27"/>
                                        </p:tgtEl>
                                        <p:attrNameLst>
                                          <p:attrName>style.color</p:attrName>
                                        </p:attrNameLst>
                                      </p:cBhvr>
                                      <p:by>
                                        <p:hsl h="0" s="12549" l="25098"/>
                                      </p:by>
                                    </p:animClr>
                                    <p:animClr clrSpc="hsl" dir="cw">
                                      <p:cBhvr>
                                        <p:cTn id="124" dur="500" fill="hold"/>
                                        <p:tgtEl>
                                          <p:spTgt spid="27"/>
                                        </p:tgtEl>
                                        <p:attrNameLst>
                                          <p:attrName>fillcolor</p:attrName>
                                        </p:attrNameLst>
                                      </p:cBhvr>
                                      <p:by>
                                        <p:hsl h="0" s="12549" l="25098"/>
                                      </p:by>
                                    </p:animClr>
                                    <p:animClr clrSpc="hsl" dir="cw">
                                      <p:cBhvr>
                                        <p:cTn id="125" dur="500" fill="hold"/>
                                        <p:tgtEl>
                                          <p:spTgt spid="27"/>
                                        </p:tgtEl>
                                        <p:attrNameLst>
                                          <p:attrName>stroke.color</p:attrName>
                                        </p:attrNameLst>
                                      </p:cBhvr>
                                      <p:by>
                                        <p:hsl h="0" s="12549" l="25098"/>
                                      </p:by>
                                    </p:animClr>
                                    <p:set>
                                      <p:cBhvr>
                                        <p:cTn id="126" dur="500" fill="hold"/>
                                        <p:tgtEl>
                                          <p:spTgt spid="27"/>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27" restart="whenNotActive" fill="hold" evtFilter="cancelBubble" nodeType="interactiveSeq">
                <p:stCondLst>
                  <p:cond evt="onClick" delay="0">
                    <p:tgtEl>
                      <p:spTgt spid="34"/>
                    </p:tgtEl>
                  </p:cond>
                </p:stCondLst>
                <p:endSync evt="end" delay="0">
                  <p:rtn val="all"/>
                </p:endSync>
                <p:childTnLst>
                  <p:par>
                    <p:cTn id="128" fill="hold">
                      <p:stCondLst>
                        <p:cond delay="0"/>
                      </p:stCondLst>
                      <p:childTnLst>
                        <p:par>
                          <p:cTn id="129" fill="hold">
                            <p:stCondLst>
                              <p:cond delay="0"/>
                            </p:stCondLst>
                            <p:childTnLst>
                              <p:par>
                                <p:cTn id="130" presetID="24" presetClass="emph" presetSubtype="0" fill="hold" grpId="1" nodeType="clickEffect">
                                  <p:stCondLst>
                                    <p:cond delay="0"/>
                                  </p:stCondLst>
                                  <p:childTnLst>
                                    <p:animClr clrSpc="hsl" dir="cw">
                                      <p:cBhvr override="childStyle">
                                        <p:cTn id="131" dur="500" fill="hold"/>
                                        <p:tgtEl>
                                          <p:spTgt spid="34"/>
                                        </p:tgtEl>
                                        <p:attrNameLst>
                                          <p:attrName>style.color</p:attrName>
                                        </p:attrNameLst>
                                      </p:cBhvr>
                                      <p:by>
                                        <p:hsl h="0" s="-12549" l="-25098"/>
                                      </p:by>
                                    </p:animClr>
                                    <p:animClr clrSpc="hsl" dir="cw">
                                      <p:cBhvr>
                                        <p:cTn id="132" dur="500" fill="hold"/>
                                        <p:tgtEl>
                                          <p:spTgt spid="34"/>
                                        </p:tgtEl>
                                        <p:attrNameLst>
                                          <p:attrName>fillcolor</p:attrName>
                                        </p:attrNameLst>
                                      </p:cBhvr>
                                      <p:by>
                                        <p:hsl h="0" s="-12549" l="-25098"/>
                                      </p:by>
                                    </p:animClr>
                                    <p:animClr clrSpc="hsl" dir="cw">
                                      <p:cBhvr>
                                        <p:cTn id="133" dur="500" fill="hold"/>
                                        <p:tgtEl>
                                          <p:spTgt spid="34"/>
                                        </p:tgtEl>
                                        <p:attrNameLst>
                                          <p:attrName>stroke.color</p:attrName>
                                        </p:attrNameLst>
                                      </p:cBhvr>
                                      <p:by>
                                        <p:hsl h="0" s="-12549" l="-25098"/>
                                      </p:by>
                                    </p:animClr>
                                    <p:set>
                                      <p:cBhvr>
                                        <p:cTn id="134" dur="500" fill="hold"/>
                                        <p:tgtEl>
                                          <p:spTgt spid="34"/>
                                        </p:tgtEl>
                                        <p:attrNameLst>
                                          <p:attrName>fill.type</p:attrName>
                                        </p:attrNameLst>
                                      </p:cBhvr>
                                      <p:to>
                                        <p:strVal val="solid"/>
                                      </p:to>
                                    </p:set>
                                  </p:childTnLst>
                                </p:cTn>
                              </p:par>
                              <p:par>
                                <p:cTn id="135" presetID="19" presetClass="emph" presetSubtype="0" fill="hold" grpId="0" nodeType="withEffect">
                                  <p:stCondLst>
                                    <p:cond delay="0"/>
                                  </p:stCondLst>
                                  <p:childTnLst>
                                    <p:animClr clrSpc="rgb" dir="cw">
                                      <p:cBhvr override="childStyle">
                                        <p:cTn id="136" dur="500" fill="hold"/>
                                        <p:tgtEl>
                                          <p:spTgt spid="32"/>
                                        </p:tgtEl>
                                        <p:attrNameLst>
                                          <p:attrName>style.color</p:attrName>
                                        </p:attrNameLst>
                                      </p:cBhvr>
                                      <p:to>
                                        <a:schemeClr val="accent2"/>
                                      </p:to>
                                    </p:animClr>
                                    <p:animClr clrSpc="rgb" dir="cw">
                                      <p:cBhvr>
                                        <p:cTn id="137" dur="500" fill="hold"/>
                                        <p:tgtEl>
                                          <p:spTgt spid="32"/>
                                        </p:tgtEl>
                                        <p:attrNameLst>
                                          <p:attrName>fillcolor</p:attrName>
                                        </p:attrNameLst>
                                      </p:cBhvr>
                                      <p:to>
                                        <a:schemeClr val="accent2"/>
                                      </p:to>
                                    </p:animClr>
                                    <p:set>
                                      <p:cBhvr>
                                        <p:cTn id="138" dur="500" fill="hold"/>
                                        <p:tgtEl>
                                          <p:spTgt spid="32"/>
                                        </p:tgtEl>
                                        <p:attrNameLst>
                                          <p:attrName>fill.type</p:attrName>
                                        </p:attrNameLst>
                                      </p:cBhvr>
                                      <p:to>
                                        <p:strVal val="solid"/>
                                      </p:to>
                                    </p:set>
                                    <p:set>
                                      <p:cBhvr>
                                        <p:cTn id="139" dur="500" fill="hold"/>
                                        <p:tgtEl>
                                          <p:spTgt spid="32"/>
                                        </p:tgtEl>
                                        <p:attrNameLst>
                                          <p:attrName>fill.on</p:attrName>
                                        </p:attrNameLst>
                                      </p:cBhvr>
                                      <p:to>
                                        <p:strVal val="true"/>
                                      </p:to>
                                    </p:set>
                                  </p:childTnLst>
                                </p:cTn>
                              </p:par>
                              <p:par>
                                <p:cTn id="140" presetID="1" presetClass="mediacall" presetSubtype="0" fill="hold" nodeType="withEffect">
                                  <p:stCondLst>
                                    <p:cond delay="0"/>
                                  </p:stCondLst>
                                  <p:childTnLst>
                                    <p:cmd type="call" cmd="playFrom(0.0)">
                                      <p:cBhvr>
                                        <p:cTn id="141" dur="20218" fill="hold"/>
                                        <p:tgtEl>
                                          <p:spTgt spid="39"/>
                                        </p:tgtEl>
                                      </p:cBhvr>
                                    </p:cmd>
                                  </p:childTnLst>
                                </p:cTn>
                              </p:par>
                              <p:par>
                                <p:cTn id="142" presetID="3" presetClass="mediacall" presetSubtype="0" fill="hold" nodeType="withEffect">
                                  <p:stCondLst>
                                    <p:cond delay="0"/>
                                  </p:stCondLst>
                                  <p:childTnLst>
                                    <p:cmd type="call" cmd="stop">
                                      <p:cBhvr>
                                        <p:cTn id="143" dur="1" fill="hold"/>
                                        <p:tgtEl>
                                          <p:spTgt spid="38"/>
                                        </p:tgtEl>
                                      </p:cBhvr>
                                    </p:cmd>
                                  </p:childTnLst>
                                </p:cTn>
                              </p:par>
                              <p:par>
                                <p:cTn id="144" presetID="19" presetClass="emph" presetSubtype="0" fill="hold" grpId="1" nodeType="withEffect">
                                  <p:stCondLst>
                                    <p:cond delay="3000"/>
                                  </p:stCondLst>
                                  <p:childTnLst>
                                    <p:animClr clrSpc="rgb" dir="cw">
                                      <p:cBhvr override="childStyle">
                                        <p:cTn id="145" dur="500" fill="hold"/>
                                        <p:tgtEl>
                                          <p:spTgt spid="32"/>
                                        </p:tgtEl>
                                        <p:attrNameLst>
                                          <p:attrName>style.color</p:attrName>
                                        </p:attrNameLst>
                                      </p:cBhvr>
                                      <p:to>
                                        <a:srgbClr val="FF0000"/>
                                      </p:to>
                                    </p:animClr>
                                    <p:animClr clrSpc="rgb" dir="cw">
                                      <p:cBhvr>
                                        <p:cTn id="146" dur="500" fill="hold"/>
                                        <p:tgtEl>
                                          <p:spTgt spid="32"/>
                                        </p:tgtEl>
                                        <p:attrNameLst>
                                          <p:attrName>fillcolor</p:attrName>
                                        </p:attrNameLst>
                                      </p:cBhvr>
                                      <p:to>
                                        <a:srgbClr val="FF0000"/>
                                      </p:to>
                                    </p:animClr>
                                    <p:set>
                                      <p:cBhvr>
                                        <p:cTn id="147" dur="500" fill="hold"/>
                                        <p:tgtEl>
                                          <p:spTgt spid="32"/>
                                        </p:tgtEl>
                                        <p:attrNameLst>
                                          <p:attrName>fill.type</p:attrName>
                                        </p:attrNameLst>
                                      </p:cBhvr>
                                      <p:to>
                                        <p:strVal val="solid"/>
                                      </p:to>
                                    </p:set>
                                    <p:set>
                                      <p:cBhvr>
                                        <p:cTn id="148" dur="500" fill="hold"/>
                                        <p:tgtEl>
                                          <p:spTgt spid="32"/>
                                        </p:tgtEl>
                                        <p:attrNameLst>
                                          <p:attrName>fill.on</p:attrName>
                                        </p:attrNameLst>
                                      </p:cBhvr>
                                      <p:to>
                                        <p:strVal val="true"/>
                                      </p:to>
                                    </p:set>
                                  </p:childTnLst>
                                </p:cTn>
                              </p:par>
                              <p:par>
                                <p:cTn id="149" presetID="1" presetClass="mediacall" presetSubtype="0" fill="hold" nodeType="withEffect">
                                  <p:stCondLst>
                                    <p:cond delay="3000"/>
                                  </p:stCondLst>
                                  <p:childTnLst>
                                    <p:cmd type="call" cmd="playFrom(0.0)">
                                      <p:cBhvr>
                                        <p:cTn id="150" dur="5903" fill="hold"/>
                                        <p:tgtEl>
                                          <p:spTgt spid="41"/>
                                        </p:tgtEl>
                                      </p:cBhvr>
                                    </p:cmd>
                                  </p:childTnLst>
                                </p:cTn>
                              </p:par>
                              <p:par>
                                <p:cTn id="151" presetID="3" presetClass="mediacall" presetSubtype="0" fill="hold" nodeType="withEffect">
                                  <p:stCondLst>
                                    <p:cond delay="3000"/>
                                  </p:stCondLst>
                                  <p:childTnLst>
                                    <p:cmd type="call" cmd="stop">
                                      <p:cBhvr>
                                        <p:cTn id="152" dur="1" fill="hold"/>
                                        <p:tgtEl>
                                          <p:spTgt spid="39"/>
                                        </p:tgtEl>
                                      </p:cBhvr>
                                    </p:cmd>
                                  </p:childTnLst>
                                </p:cTn>
                              </p:par>
                              <p:par>
                                <p:cTn id="153" presetID="30" presetClass="emph" presetSubtype="0" fill="hold" grpId="2" nodeType="withEffect">
                                  <p:stCondLst>
                                    <p:cond delay="3000"/>
                                  </p:stCondLst>
                                  <p:childTnLst>
                                    <p:animClr clrSpc="hsl" dir="cw">
                                      <p:cBhvr override="childStyle">
                                        <p:cTn id="154" dur="500" fill="hold"/>
                                        <p:tgtEl>
                                          <p:spTgt spid="34"/>
                                        </p:tgtEl>
                                        <p:attrNameLst>
                                          <p:attrName>style.color</p:attrName>
                                        </p:attrNameLst>
                                      </p:cBhvr>
                                      <p:by>
                                        <p:hsl h="0" s="12549" l="25098"/>
                                      </p:by>
                                    </p:animClr>
                                    <p:animClr clrSpc="hsl" dir="cw">
                                      <p:cBhvr>
                                        <p:cTn id="155" dur="500" fill="hold"/>
                                        <p:tgtEl>
                                          <p:spTgt spid="34"/>
                                        </p:tgtEl>
                                        <p:attrNameLst>
                                          <p:attrName>fillcolor</p:attrName>
                                        </p:attrNameLst>
                                      </p:cBhvr>
                                      <p:by>
                                        <p:hsl h="0" s="12549" l="25098"/>
                                      </p:by>
                                    </p:animClr>
                                    <p:animClr clrSpc="hsl" dir="cw">
                                      <p:cBhvr>
                                        <p:cTn id="156" dur="500" fill="hold"/>
                                        <p:tgtEl>
                                          <p:spTgt spid="34"/>
                                        </p:tgtEl>
                                        <p:attrNameLst>
                                          <p:attrName>stroke.color</p:attrName>
                                        </p:attrNameLst>
                                      </p:cBhvr>
                                      <p:by>
                                        <p:hsl h="0" s="12549" l="25098"/>
                                      </p:by>
                                    </p:animClr>
                                    <p:set>
                                      <p:cBhvr>
                                        <p:cTn id="157" dur="500" fill="hold"/>
                                        <p:tgtEl>
                                          <p:spTgt spid="34"/>
                                        </p:tgtEl>
                                        <p:attrNameLst>
                                          <p:attrName>fill.type</p:attrName>
                                        </p:attrNameLst>
                                      </p:cBhvr>
                                      <p:to>
                                        <p:strVal val="solid"/>
                                      </p:to>
                                    </p:set>
                                  </p:childTnLst>
                                </p:cTn>
                              </p:par>
                              <p:par>
                                <p:cTn id="158" presetID="24" presetClass="emph" presetSubtype="0" fill="hold" grpId="3" nodeType="withEffect">
                                  <p:stCondLst>
                                    <p:cond delay="3000"/>
                                  </p:stCondLst>
                                  <p:childTnLst>
                                    <p:animClr clrSpc="hsl" dir="cw">
                                      <p:cBhvr override="childStyle">
                                        <p:cTn id="159" dur="500" fill="hold"/>
                                        <p:tgtEl>
                                          <p:spTgt spid="25"/>
                                        </p:tgtEl>
                                        <p:attrNameLst>
                                          <p:attrName>style.color</p:attrName>
                                        </p:attrNameLst>
                                      </p:cBhvr>
                                      <p:by>
                                        <p:hsl h="0" s="-12549" l="-25098"/>
                                      </p:by>
                                    </p:animClr>
                                    <p:animClr clrSpc="hsl" dir="cw">
                                      <p:cBhvr>
                                        <p:cTn id="160" dur="500" fill="hold"/>
                                        <p:tgtEl>
                                          <p:spTgt spid="25"/>
                                        </p:tgtEl>
                                        <p:attrNameLst>
                                          <p:attrName>fillcolor</p:attrName>
                                        </p:attrNameLst>
                                      </p:cBhvr>
                                      <p:by>
                                        <p:hsl h="0" s="-12549" l="-25098"/>
                                      </p:by>
                                    </p:animClr>
                                    <p:animClr clrSpc="hsl" dir="cw">
                                      <p:cBhvr>
                                        <p:cTn id="161" dur="500" fill="hold"/>
                                        <p:tgtEl>
                                          <p:spTgt spid="25"/>
                                        </p:tgtEl>
                                        <p:attrNameLst>
                                          <p:attrName>stroke.color</p:attrName>
                                        </p:attrNameLst>
                                      </p:cBhvr>
                                      <p:by>
                                        <p:hsl h="0" s="-12549" l="-25098"/>
                                      </p:by>
                                    </p:animClr>
                                    <p:set>
                                      <p:cBhvr>
                                        <p:cTn id="162"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63" fill="hold" display="0">
                  <p:stCondLst>
                    <p:cond delay="indefinite"/>
                  </p:stCondLst>
                  <p:endCondLst>
                    <p:cond evt="onStopAudio" delay="0">
                      <p:tgtEl>
                        <p:sldTgt/>
                      </p:tgtEl>
                    </p:cond>
                  </p:endCondLst>
                </p:cTn>
                <p:tgtEl>
                  <p:spTgt spid="39"/>
                </p:tgtEl>
              </p:cMediaNode>
            </p:audio>
            <p:audio>
              <p:cMediaNode vol="80000">
                <p:cTn id="164" fill="hold" display="0">
                  <p:stCondLst>
                    <p:cond delay="indefinite"/>
                  </p:stCondLst>
                  <p:endCondLst>
                    <p:cond evt="onStopAudio" delay="0">
                      <p:tgtEl>
                        <p:sldTgt/>
                      </p:tgtEl>
                    </p:cond>
                  </p:endCondLst>
                </p:cTn>
                <p:tgtEl>
                  <p:spTgt spid="40"/>
                </p:tgtEl>
              </p:cMediaNode>
            </p:audio>
            <p:audio>
              <p:cMediaNode vol="80000">
                <p:cTn id="165"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5" grpId="3"/>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20"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1221"/>
            <a:ext cx="2035421" cy="203542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10905" y="6060425"/>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554435"/>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22384" y="2687485"/>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86681" y="1663361"/>
            <a:ext cx="10872191" cy="190880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829275" y="1684046"/>
            <a:ext cx="9102445" cy="1754326"/>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Việc</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nằm</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vùng</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khí</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hậu</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nhiệt</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đới</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gió</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mùa</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đã</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giúp</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khu</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vực</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Đông</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Nam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Á</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thuận</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lợi</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cho</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việc</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loại</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cây</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nào</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a:t>
            </a:r>
          </a:p>
        </p:txBody>
      </p:sp>
      <p:sp>
        <p:nvSpPr>
          <p:cNvPr id="15" name="bang c">
            <a:extLst>
              <a:ext uri="{FF2B5EF4-FFF2-40B4-BE49-F238E27FC236}">
                <a16:creationId xmlns:a16="http://schemas.microsoft.com/office/drawing/2014/main" id="{D0E6AFB4-275F-4728-9A13-27E00F9EA3A2}"/>
              </a:ext>
            </a:extLst>
          </p:cNvPr>
          <p:cNvSpPr/>
          <p:nvPr/>
        </p:nvSpPr>
        <p:spPr>
          <a:xfrm flipH="1">
            <a:off x="804610" y="5503032"/>
            <a:ext cx="5249773" cy="114917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267"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420391" y="4063832"/>
            <a:ext cx="5685263" cy="115221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267"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678879" y="5670575"/>
            <a:ext cx="5503101" cy="748988"/>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 </a:t>
            </a:r>
            <a:r>
              <a:rPr kumimoji="0" lang="en-US" sz="4267"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Cây</a:t>
            </a:r>
            <a:r>
              <a:rPr kumimoji="0" lang="en-US" sz="4267"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4267"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lúa</a:t>
            </a:r>
            <a:r>
              <a:rPr kumimoji="0" lang="en-US" sz="4267"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4267"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nước</a:t>
            </a:r>
            <a:r>
              <a:rPr kumimoji="0" lang="en-US" sz="4267"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a:t>
            </a:r>
          </a:p>
        </p:txBody>
      </p:sp>
      <p:sp>
        <p:nvSpPr>
          <p:cNvPr id="27" name="cau hoi b">
            <a:extLst>
              <a:ext uri="{FF2B5EF4-FFF2-40B4-BE49-F238E27FC236}">
                <a16:creationId xmlns:a16="http://schemas.microsoft.com/office/drawing/2014/main" id="{D96707EC-5A82-4050-B897-6DBAB63AC957}"/>
              </a:ext>
            </a:extLst>
          </p:cNvPr>
          <p:cNvSpPr txBox="1"/>
          <p:nvPr/>
        </p:nvSpPr>
        <p:spPr>
          <a:xfrm>
            <a:off x="6630455" y="4232970"/>
            <a:ext cx="4650419" cy="748988"/>
          </a:xfrm>
          <a:prstGeom prst="rect">
            <a:avLst/>
          </a:prstGeom>
          <a:noFill/>
        </p:spPr>
        <p:txBody>
          <a:bodyPr wrap="square" rtlCol="0">
            <a:spAutoFit/>
          </a:bodyPr>
          <a:lstStyle/>
          <a:p>
            <a:pPr marL="342891" marR="0" lvl="0" indent="-342891" algn="l"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4267"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B. </a:t>
            </a:r>
            <a:r>
              <a:rPr kumimoji="0" lang="en-US" sz="4267"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Lúa</a:t>
            </a:r>
            <a:r>
              <a:rPr kumimoji="0" lang="en-US" sz="4267"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4267"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mạch</a:t>
            </a:r>
            <a:r>
              <a:rPr kumimoji="0" lang="en-US" sz="4267"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a:t>
            </a:r>
          </a:p>
        </p:txBody>
      </p:sp>
      <p:sp>
        <p:nvSpPr>
          <p:cNvPr id="31" name="bang a">
            <a:extLst>
              <a:ext uri="{FF2B5EF4-FFF2-40B4-BE49-F238E27FC236}">
                <a16:creationId xmlns:a16="http://schemas.microsoft.com/office/drawing/2014/main" id="{8DD63B39-09F3-4F04-83CD-408FC7619A90}"/>
              </a:ext>
            </a:extLst>
          </p:cNvPr>
          <p:cNvSpPr/>
          <p:nvPr/>
        </p:nvSpPr>
        <p:spPr>
          <a:xfrm flipH="1">
            <a:off x="846227" y="4042429"/>
            <a:ext cx="5249773" cy="115221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267"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380497" y="5521367"/>
            <a:ext cx="5685263" cy="114917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267"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40009" y="4266407"/>
            <a:ext cx="5061856" cy="748988"/>
          </a:xfrm>
          <a:prstGeom prst="rect">
            <a:avLst/>
          </a:prstGeom>
          <a:noFill/>
        </p:spPr>
        <p:txBody>
          <a:bodyPr wrap="square" rtlCol="0">
            <a:spAutoFit/>
          </a:bodyPr>
          <a:lstStyle/>
          <a:p>
            <a:pPr marL="342891" marR="0" lvl="0" indent="-342891" algn="l"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4267"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A. </a:t>
            </a:r>
            <a:r>
              <a:rPr kumimoji="0" lang="vi-VN" sz="4267"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Cây ô liu.</a:t>
            </a:r>
            <a:endParaRPr kumimoji="0" lang="en-US" sz="4267"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484350" y="5692263"/>
            <a:ext cx="5685265" cy="748988"/>
          </a:xfrm>
          <a:prstGeom prst="rect">
            <a:avLst/>
          </a:prstGeom>
          <a:noFill/>
        </p:spPr>
        <p:txBody>
          <a:bodyPr wrap="square" rtlCol="0">
            <a:spAutoFit/>
          </a:bodyPr>
          <a:lstStyle/>
          <a:p>
            <a:pPr marL="342891" marR="0" lvl="0" indent="-342891" algn="l"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4267"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D. </a:t>
            </a:r>
            <a:r>
              <a:rPr kumimoji="0" lang="en-US" sz="4267"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Các</a:t>
            </a:r>
            <a:r>
              <a:rPr kumimoji="0" lang="en-US" sz="4267"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4267"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loại</a:t>
            </a:r>
            <a:r>
              <a:rPr kumimoji="0" lang="en-US" sz="4267"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4267"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cây</a:t>
            </a:r>
            <a:r>
              <a:rPr kumimoji="0" lang="en-US" sz="4267"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4267"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ôn</a:t>
            </a:r>
            <a:r>
              <a:rPr kumimoji="0" lang="en-US" sz="4267"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4267"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đới</a:t>
            </a:r>
            <a:r>
              <a:rPr kumimoji="0" lang="en-US" sz="4267"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1" y="863860"/>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1"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6"/>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2"/>
            <a:ext cx="487363" cy="487363"/>
          </a:xfrm>
          <a:prstGeom prst="rect">
            <a:avLst/>
          </a:prstGeom>
        </p:spPr>
      </p:pic>
      <p:sp>
        <p:nvSpPr>
          <p:cNvPr id="20" name="Rectangle 19">
            <a:extLst>
              <a:ext uri="{FF2B5EF4-FFF2-40B4-BE49-F238E27FC236}">
                <a16:creationId xmlns:a16="http://schemas.microsoft.com/office/drawing/2014/main" id="{73C11B83-CAFB-FF4C-9076-BC4109B735D5}"/>
              </a:ext>
            </a:extLst>
          </p:cNvPr>
          <p:cNvSpPr/>
          <p:nvPr/>
        </p:nvSpPr>
        <p:spPr>
          <a:xfrm>
            <a:off x="2287368" y="201492"/>
            <a:ext cx="8517716" cy="1354217"/>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8000" b="0"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AI LÀ TRIỆU PHÚ</a:t>
            </a:r>
          </a:p>
        </p:txBody>
      </p:sp>
    </p:spTree>
    <p:extLst>
      <p:ext uri="{BB962C8B-B14F-4D97-AF65-F5344CB8AC3E}">
        <p14:creationId xmlns:p14="http://schemas.microsoft.com/office/powerpoint/2010/main" val="2481383942"/>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 presetClass="mediacall" presetSubtype="0" fill="hold" nodeType="withEffect">
                                  <p:stCondLst>
                                    <p:cond delay="0"/>
                                  </p:stCondLst>
                                  <p:childTnLst>
                                    <p:cmd type="call" cmd="playFrom(0.0)">
                                      <p:cBhvr>
                                        <p:cTn id="9" dur="160339" fill="hold"/>
                                        <p:tgtEl>
                                          <p:spTgt spid="38"/>
                                        </p:tgtEl>
                                      </p:cBhvr>
                                    </p:cmd>
                                  </p:childTnLst>
                                </p:cTn>
                              </p:par>
                              <p:par>
                                <p:cTn id="10" presetID="10"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38"/>
                </p:tgtEl>
              </p:cMediaNode>
            </p:audio>
            <p:seq concurrent="1" nextAc="seek">
              <p:cTn id="34" restart="whenNotActive" fill="hold" evtFilter="cancelBubble" nodeType="interactiveSeq">
                <p:stCondLst>
                  <p:cond evt="onClick" delay="0">
                    <p:tgtEl>
                      <p:spTgt spid="25"/>
                    </p:tgtEl>
                  </p:cond>
                </p:stCondLst>
                <p:endSync evt="end" delay="0">
                  <p:rtn val="all"/>
                </p:endSync>
                <p:childTnLst>
                  <p:par>
                    <p:cTn id="35" fill="hold">
                      <p:stCondLst>
                        <p:cond delay="0"/>
                      </p:stCondLst>
                      <p:childTnLst>
                        <p:par>
                          <p:cTn id="36" fill="hold">
                            <p:stCondLst>
                              <p:cond delay="0"/>
                            </p:stCondLst>
                            <p:childTnLst>
                              <p:par>
                                <p:cTn id="37" presetID="24" presetClass="emph" presetSubtype="0" fill="hold" grpId="1" nodeType="clickEffect">
                                  <p:stCondLst>
                                    <p:cond delay="0"/>
                                  </p:stCondLst>
                                  <p:childTnLst>
                                    <p:animClr clrSpc="hsl" dir="cw">
                                      <p:cBhvr override="childStyle">
                                        <p:cTn id="38" dur="500" fill="hold"/>
                                        <p:tgtEl>
                                          <p:spTgt spid="25"/>
                                        </p:tgtEl>
                                        <p:attrNameLst>
                                          <p:attrName>style.color</p:attrName>
                                        </p:attrNameLst>
                                      </p:cBhvr>
                                      <p:by>
                                        <p:hsl h="0" s="-12549" l="-25098"/>
                                      </p:by>
                                    </p:animClr>
                                    <p:animClr clrSpc="hsl" dir="cw">
                                      <p:cBhvr>
                                        <p:cTn id="39" dur="500" fill="hold"/>
                                        <p:tgtEl>
                                          <p:spTgt spid="25"/>
                                        </p:tgtEl>
                                        <p:attrNameLst>
                                          <p:attrName>fillcolor</p:attrName>
                                        </p:attrNameLst>
                                      </p:cBhvr>
                                      <p:by>
                                        <p:hsl h="0" s="-12549" l="-25098"/>
                                      </p:by>
                                    </p:animClr>
                                    <p:animClr clrSpc="hsl" dir="cw">
                                      <p:cBhvr>
                                        <p:cTn id="40" dur="500" fill="hold"/>
                                        <p:tgtEl>
                                          <p:spTgt spid="25"/>
                                        </p:tgtEl>
                                        <p:attrNameLst>
                                          <p:attrName>stroke.color</p:attrName>
                                        </p:attrNameLst>
                                      </p:cBhvr>
                                      <p:by>
                                        <p:hsl h="0" s="-12549" l="-25098"/>
                                      </p:by>
                                    </p:animClr>
                                    <p:set>
                                      <p:cBhvr>
                                        <p:cTn id="41" dur="500" fill="hold"/>
                                        <p:tgtEl>
                                          <p:spTgt spid="25"/>
                                        </p:tgtEl>
                                        <p:attrNameLst>
                                          <p:attrName>fill.type</p:attrName>
                                        </p:attrNameLst>
                                      </p:cBhvr>
                                      <p:to>
                                        <p:strVal val="solid"/>
                                      </p:to>
                                    </p:set>
                                  </p:childTnLst>
                                </p:cTn>
                              </p:par>
                              <p:par>
                                <p:cTn id="42" presetID="19" presetClass="emph" presetSubtype="0" fill="hold" grpId="0" nodeType="withEffect">
                                  <p:stCondLst>
                                    <p:cond delay="0"/>
                                  </p:stCondLst>
                                  <p:childTnLst>
                                    <p:animClr clrSpc="rgb" dir="cw">
                                      <p:cBhvr override="childStyle">
                                        <p:cTn id="43" dur="500" fill="hold"/>
                                        <p:tgtEl>
                                          <p:spTgt spid="15"/>
                                        </p:tgtEl>
                                        <p:attrNameLst>
                                          <p:attrName>style.color</p:attrName>
                                        </p:attrNameLst>
                                      </p:cBhvr>
                                      <p:to>
                                        <a:srgbClr val="FFC000"/>
                                      </p:to>
                                    </p:animClr>
                                    <p:animClr clrSpc="rgb" dir="cw">
                                      <p:cBhvr>
                                        <p:cTn id="44" dur="500" fill="hold"/>
                                        <p:tgtEl>
                                          <p:spTgt spid="15"/>
                                        </p:tgtEl>
                                        <p:attrNameLst>
                                          <p:attrName>fillcolor</p:attrName>
                                        </p:attrNameLst>
                                      </p:cBhvr>
                                      <p:to>
                                        <a:srgbClr val="FFC00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0"/>
                                  </p:stCondLst>
                                  <p:childTnLst>
                                    <p:cmd type="call" cmd="playFrom(0.0)">
                                      <p:cBhvr>
                                        <p:cTn id="48" dur="20218" fill="hold"/>
                                        <p:tgtEl>
                                          <p:spTgt spid="39"/>
                                        </p:tgtEl>
                                      </p:cBhvr>
                                    </p:cmd>
                                  </p:childTnLst>
                                </p:cTn>
                              </p:par>
                              <p:par>
                                <p:cTn id="49" presetID="3" presetClass="mediacall" presetSubtype="0" fill="hold" nodeType="withEffect">
                                  <p:stCondLst>
                                    <p:cond delay="0"/>
                                  </p:stCondLst>
                                  <p:childTnLst>
                                    <p:cmd type="call" cmd="stop">
                                      <p:cBhvr>
                                        <p:cTn id="50" dur="1" fill="hold"/>
                                        <p:tgtEl>
                                          <p:spTgt spid="38"/>
                                        </p:tgtEl>
                                      </p:cBhvr>
                                    </p:cmd>
                                  </p:childTnLst>
                                </p:cTn>
                              </p:par>
                              <p:par>
                                <p:cTn id="51" presetID="19" presetClass="emph" presetSubtype="0" repeatCount="4000" fill="hold" grpId="1" nodeType="withEffect">
                                  <p:stCondLst>
                                    <p:cond delay="3000"/>
                                  </p:stCondLst>
                                  <p:childTnLst>
                                    <p:animClr clrSpc="rgb" dir="cw">
                                      <p:cBhvr override="childStyle">
                                        <p:cTn id="52" dur="500" fill="hold"/>
                                        <p:tgtEl>
                                          <p:spTgt spid="15"/>
                                        </p:tgtEl>
                                        <p:attrNameLst>
                                          <p:attrName>style.color</p:attrName>
                                        </p:attrNameLst>
                                      </p:cBhvr>
                                      <p:to>
                                        <a:srgbClr val="92D050"/>
                                      </p:to>
                                    </p:animClr>
                                    <p:animClr clrSpc="rgb" dir="cw">
                                      <p:cBhvr>
                                        <p:cTn id="53" dur="500" fill="hold"/>
                                        <p:tgtEl>
                                          <p:spTgt spid="15"/>
                                        </p:tgtEl>
                                        <p:attrNameLst>
                                          <p:attrName>fillcolor</p:attrName>
                                        </p:attrNameLst>
                                      </p:cBhvr>
                                      <p:to>
                                        <a:srgbClr val="92D050"/>
                                      </p:to>
                                    </p:animClr>
                                    <p:set>
                                      <p:cBhvr>
                                        <p:cTn id="54" dur="500" fill="hold"/>
                                        <p:tgtEl>
                                          <p:spTgt spid="15"/>
                                        </p:tgtEl>
                                        <p:attrNameLst>
                                          <p:attrName>fill.type</p:attrName>
                                        </p:attrNameLst>
                                      </p:cBhvr>
                                      <p:to>
                                        <p:strVal val="solid"/>
                                      </p:to>
                                    </p:set>
                                    <p:set>
                                      <p:cBhvr>
                                        <p:cTn id="55" dur="500" fill="hold"/>
                                        <p:tgtEl>
                                          <p:spTgt spid="15"/>
                                        </p:tgtEl>
                                        <p:attrNameLst>
                                          <p:attrName>fill.on</p:attrName>
                                        </p:attrNameLst>
                                      </p:cBhvr>
                                      <p:to>
                                        <p:strVal val="true"/>
                                      </p:to>
                                    </p:set>
                                  </p:childTnLst>
                                </p:cTn>
                              </p:par>
                              <p:par>
                                <p:cTn id="56" presetID="1" presetClass="mediacall" presetSubtype="0" fill="hold" nodeType="withEffect">
                                  <p:stCondLst>
                                    <p:cond delay="3000"/>
                                  </p:stCondLst>
                                  <p:childTnLst>
                                    <p:cmd type="call" cmd="playFrom(0.0)">
                                      <p:cBhvr>
                                        <p:cTn id="57" dur="7732" fill="hold"/>
                                        <p:tgtEl>
                                          <p:spTgt spid="40"/>
                                        </p:tgtEl>
                                      </p:cBhvr>
                                    </p:cmd>
                                  </p:childTnLst>
                                </p:cTn>
                              </p:par>
                              <p:par>
                                <p:cTn id="58" presetID="3" presetClass="mediacall" presetSubtype="0" fill="hold" nodeType="withEffect">
                                  <p:stCondLst>
                                    <p:cond delay="3000"/>
                                  </p:stCondLst>
                                  <p:childTnLst>
                                    <p:cmd type="call" cmd="stop">
                                      <p:cBhvr>
                                        <p:cTn id="59" dur="1" fill="hold"/>
                                        <p:tgtEl>
                                          <p:spTgt spid="39"/>
                                        </p:tgtEl>
                                      </p:cBhvr>
                                    </p:cmd>
                                  </p:childTnLst>
                                </p:cTn>
                              </p:par>
                              <p:par>
                                <p:cTn id="60" presetID="24" presetClass="emph" presetSubtype="0" fill="hold" grpId="2" nodeType="withEffect">
                                  <p:stCondLst>
                                    <p:cond delay="3000"/>
                                  </p:stCondLst>
                                  <p:childTnLst>
                                    <p:animClr clrSpc="hsl" dir="cw">
                                      <p:cBhvr override="childStyle">
                                        <p:cTn id="61" dur="500" fill="hold"/>
                                        <p:tgtEl>
                                          <p:spTgt spid="25"/>
                                        </p:tgtEl>
                                        <p:attrNameLst>
                                          <p:attrName>style.color</p:attrName>
                                        </p:attrNameLst>
                                      </p:cBhvr>
                                      <p:by>
                                        <p:hsl h="0" s="-12549" l="-25098"/>
                                      </p:by>
                                    </p:animClr>
                                    <p:animClr clrSpc="hsl" dir="cw">
                                      <p:cBhvr>
                                        <p:cTn id="62" dur="500" fill="hold"/>
                                        <p:tgtEl>
                                          <p:spTgt spid="25"/>
                                        </p:tgtEl>
                                        <p:attrNameLst>
                                          <p:attrName>fillcolor</p:attrName>
                                        </p:attrNameLst>
                                      </p:cBhvr>
                                      <p:by>
                                        <p:hsl h="0" s="-12549" l="-25098"/>
                                      </p:by>
                                    </p:animClr>
                                    <p:animClr clrSpc="hsl" dir="cw">
                                      <p:cBhvr>
                                        <p:cTn id="63" dur="500" fill="hold"/>
                                        <p:tgtEl>
                                          <p:spTgt spid="25"/>
                                        </p:tgtEl>
                                        <p:attrNameLst>
                                          <p:attrName>stroke.color</p:attrName>
                                        </p:attrNameLst>
                                      </p:cBhvr>
                                      <p:by>
                                        <p:hsl h="0" s="-12549" l="-25098"/>
                                      </p:by>
                                    </p:animClr>
                                    <p:set>
                                      <p:cBhvr>
                                        <p:cTn id="64"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33"/>
                    </p:tgtEl>
                  </p:cond>
                </p:stCondLst>
                <p:endSync evt="end" delay="0">
                  <p:rtn val="all"/>
                </p:endSync>
                <p:childTnLst>
                  <p:par>
                    <p:cTn id="66" fill="hold">
                      <p:stCondLst>
                        <p:cond delay="0"/>
                      </p:stCondLst>
                      <p:childTnLst>
                        <p:par>
                          <p:cTn id="67" fill="hold">
                            <p:stCondLst>
                              <p:cond delay="0"/>
                            </p:stCondLst>
                            <p:childTnLst>
                              <p:par>
                                <p:cTn id="68" presetID="24" presetClass="emph" presetSubtype="0" fill="hold" grpId="1" nodeType="clickEffect">
                                  <p:stCondLst>
                                    <p:cond delay="0"/>
                                  </p:stCondLst>
                                  <p:childTnLst>
                                    <p:animClr clrSpc="hsl" dir="cw">
                                      <p:cBhvr override="childStyle">
                                        <p:cTn id="69" dur="500" fill="hold"/>
                                        <p:tgtEl>
                                          <p:spTgt spid="33"/>
                                        </p:tgtEl>
                                        <p:attrNameLst>
                                          <p:attrName>style.color</p:attrName>
                                        </p:attrNameLst>
                                      </p:cBhvr>
                                      <p:by>
                                        <p:hsl h="0" s="-12549" l="-25098"/>
                                      </p:by>
                                    </p:animClr>
                                    <p:animClr clrSpc="hsl" dir="cw">
                                      <p:cBhvr>
                                        <p:cTn id="70" dur="500" fill="hold"/>
                                        <p:tgtEl>
                                          <p:spTgt spid="33"/>
                                        </p:tgtEl>
                                        <p:attrNameLst>
                                          <p:attrName>fillcolor</p:attrName>
                                        </p:attrNameLst>
                                      </p:cBhvr>
                                      <p:by>
                                        <p:hsl h="0" s="-12549" l="-25098"/>
                                      </p:by>
                                    </p:animClr>
                                    <p:animClr clrSpc="hsl" dir="cw">
                                      <p:cBhvr>
                                        <p:cTn id="71" dur="500" fill="hold"/>
                                        <p:tgtEl>
                                          <p:spTgt spid="33"/>
                                        </p:tgtEl>
                                        <p:attrNameLst>
                                          <p:attrName>stroke.color</p:attrName>
                                        </p:attrNameLst>
                                      </p:cBhvr>
                                      <p:by>
                                        <p:hsl h="0" s="-12549" l="-25098"/>
                                      </p:by>
                                    </p:animClr>
                                    <p:set>
                                      <p:cBhvr>
                                        <p:cTn id="72" dur="500" fill="hold"/>
                                        <p:tgtEl>
                                          <p:spTgt spid="33"/>
                                        </p:tgtEl>
                                        <p:attrNameLst>
                                          <p:attrName>fill.type</p:attrName>
                                        </p:attrNameLst>
                                      </p:cBhvr>
                                      <p:to>
                                        <p:strVal val="solid"/>
                                      </p:to>
                                    </p:set>
                                  </p:childTnLst>
                                </p:cTn>
                              </p:par>
                              <p:par>
                                <p:cTn id="73" presetID="19" presetClass="emph" presetSubtype="0" fill="hold" grpId="0" nodeType="withEffect">
                                  <p:stCondLst>
                                    <p:cond delay="0"/>
                                  </p:stCondLst>
                                  <p:childTnLst>
                                    <p:animClr clrSpc="rgb" dir="cw">
                                      <p:cBhvr override="childStyle">
                                        <p:cTn id="74" dur="500" fill="hold"/>
                                        <p:tgtEl>
                                          <p:spTgt spid="31"/>
                                        </p:tgtEl>
                                        <p:attrNameLst>
                                          <p:attrName>style.color</p:attrName>
                                        </p:attrNameLst>
                                      </p:cBhvr>
                                      <p:to>
                                        <a:srgbClr val="FFC000"/>
                                      </p:to>
                                    </p:animClr>
                                    <p:animClr clrSpc="rgb" dir="cw">
                                      <p:cBhvr>
                                        <p:cTn id="75" dur="500" fill="hold"/>
                                        <p:tgtEl>
                                          <p:spTgt spid="31"/>
                                        </p:tgtEl>
                                        <p:attrNameLst>
                                          <p:attrName>fillcolor</p:attrName>
                                        </p:attrNameLst>
                                      </p:cBhvr>
                                      <p:to>
                                        <a:srgbClr val="FFC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0"/>
                                  </p:stCondLst>
                                  <p:childTnLst>
                                    <p:cmd type="call" cmd="playFrom(0.0)">
                                      <p:cBhvr>
                                        <p:cTn id="79" dur="20218" fill="hold"/>
                                        <p:tgtEl>
                                          <p:spTgt spid="39"/>
                                        </p:tgtEl>
                                      </p:cBhvr>
                                    </p:cmd>
                                  </p:childTnLst>
                                </p:cTn>
                              </p:par>
                              <p:par>
                                <p:cTn id="80" presetID="3" presetClass="mediacall" presetSubtype="0" fill="hold" nodeType="withEffect">
                                  <p:stCondLst>
                                    <p:cond delay="0"/>
                                  </p:stCondLst>
                                  <p:childTnLst>
                                    <p:cmd type="call" cmd="stop">
                                      <p:cBhvr>
                                        <p:cTn id="81" dur="1" fill="hold"/>
                                        <p:tgtEl>
                                          <p:spTgt spid="38"/>
                                        </p:tgtEl>
                                      </p:cBhvr>
                                    </p:cmd>
                                  </p:childTnLst>
                                </p:cTn>
                              </p:par>
                              <p:par>
                                <p:cTn id="82" presetID="19" presetClass="emph" presetSubtype="0" fill="hold" grpId="1" nodeType="withEffect">
                                  <p:stCondLst>
                                    <p:cond delay="3000"/>
                                  </p:stCondLst>
                                  <p:childTnLst>
                                    <p:animClr clrSpc="rgb" dir="cw">
                                      <p:cBhvr override="childStyle">
                                        <p:cTn id="83" dur="500" fill="hold"/>
                                        <p:tgtEl>
                                          <p:spTgt spid="31"/>
                                        </p:tgtEl>
                                        <p:attrNameLst>
                                          <p:attrName>style.color</p:attrName>
                                        </p:attrNameLst>
                                      </p:cBhvr>
                                      <p:to>
                                        <a:srgbClr val="FF0000"/>
                                      </p:to>
                                    </p:animClr>
                                    <p:animClr clrSpc="rgb" dir="cw">
                                      <p:cBhvr>
                                        <p:cTn id="84" dur="500" fill="hold"/>
                                        <p:tgtEl>
                                          <p:spTgt spid="31"/>
                                        </p:tgtEl>
                                        <p:attrNameLst>
                                          <p:attrName>fillcolor</p:attrName>
                                        </p:attrNameLst>
                                      </p:cBhvr>
                                      <p:to>
                                        <a:srgbClr val="FF0000"/>
                                      </p:to>
                                    </p:animClr>
                                    <p:set>
                                      <p:cBhvr>
                                        <p:cTn id="85" dur="500" fill="hold"/>
                                        <p:tgtEl>
                                          <p:spTgt spid="31"/>
                                        </p:tgtEl>
                                        <p:attrNameLst>
                                          <p:attrName>fill.type</p:attrName>
                                        </p:attrNameLst>
                                      </p:cBhvr>
                                      <p:to>
                                        <p:strVal val="solid"/>
                                      </p:to>
                                    </p:set>
                                    <p:set>
                                      <p:cBhvr>
                                        <p:cTn id="86" dur="500" fill="hold"/>
                                        <p:tgtEl>
                                          <p:spTgt spid="31"/>
                                        </p:tgtEl>
                                        <p:attrNameLst>
                                          <p:attrName>fill.on</p:attrName>
                                        </p:attrNameLst>
                                      </p:cBhvr>
                                      <p:to>
                                        <p:strVal val="true"/>
                                      </p:to>
                                    </p:set>
                                  </p:childTnLst>
                                </p:cTn>
                              </p:par>
                              <p:par>
                                <p:cTn id="87" presetID="1" presetClass="mediacall" presetSubtype="0" fill="hold" nodeType="withEffect">
                                  <p:stCondLst>
                                    <p:cond delay="3000"/>
                                  </p:stCondLst>
                                  <p:childTnLst>
                                    <p:cmd type="call" cmd="playFrom(0.0)">
                                      <p:cBhvr>
                                        <p:cTn id="88" dur="5903" fill="hold"/>
                                        <p:tgtEl>
                                          <p:spTgt spid="41"/>
                                        </p:tgtEl>
                                      </p:cBhvr>
                                    </p:cmd>
                                  </p:childTnLst>
                                </p:cTn>
                              </p:par>
                              <p:par>
                                <p:cTn id="89" presetID="3" presetClass="mediacall" presetSubtype="0" fill="hold" nodeType="withEffect">
                                  <p:stCondLst>
                                    <p:cond delay="3000"/>
                                  </p:stCondLst>
                                  <p:childTnLst>
                                    <p:cmd type="call" cmd="stop">
                                      <p:cBhvr>
                                        <p:cTn id="90" dur="1" fill="hold"/>
                                        <p:tgtEl>
                                          <p:spTgt spid="39"/>
                                        </p:tgtEl>
                                      </p:cBhvr>
                                    </p:cmd>
                                  </p:childTnLst>
                                </p:cTn>
                              </p:par>
                              <p:par>
                                <p:cTn id="91" presetID="30" presetClass="emph" presetSubtype="0" fill="hold" grpId="2" nodeType="withEffect">
                                  <p:stCondLst>
                                    <p:cond delay="3000"/>
                                  </p:stCondLst>
                                  <p:childTnLst>
                                    <p:animClr clrSpc="hsl" dir="cw">
                                      <p:cBhvr override="childStyle">
                                        <p:cTn id="92" dur="500" fill="hold"/>
                                        <p:tgtEl>
                                          <p:spTgt spid="33"/>
                                        </p:tgtEl>
                                        <p:attrNameLst>
                                          <p:attrName>style.color</p:attrName>
                                        </p:attrNameLst>
                                      </p:cBhvr>
                                      <p:by>
                                        <p:hsl h="0" s="12549" l="25098"/>
                                      </p:by>
                                    </p:animClr>
                                    <p:animClr clrSpc="hsl" dir="cw">
                                      <p:cBhvr>
                                        <p:cTn id="93" dur="500" fill="hold"/>
                                        <p:tgtEl>
                                          <p:spTgt spid="33"/>
                                        </p:tgtEl>
                                        <p:attrNameLst>
                                          <p:attrName>fillcolor</p:attrName>
                                        </p:attrNameLst>
                                      </p:cBhvr>
                                      <p:by>
                                        <p:hsl h="0" s="12549" l="25098"/>
                                      </p:by>
                                    </p:animClr>
                                    <p:animClr clrSpc="hsl" dir="cw">
                                      <p:cBhvr>
                                        <p:cTn id="94" dur="500" fill="hold"/>
                                        <p:tgtEl>
                                          <p:spTgt spid="33"/>
                                        </p:tgtEl>
                                        <p:attrNameLst>
                                          <p:attrName>stroke.color</p:attrName>
                                        </p:attrNameLst>
                                      </p:cBhvr>
                                      <p:by>
                                        <p:hsl h="0" s="12549" l="25098"/>
                                      </p:by>
                                    </p:animClr>
                                    <p:set>
                                      <p:cBhvr>
                                        <p:cTn id="95" dur="500" fill="hold"/>
                                        <p:tgtEl>
                                          <p:spTgt spid="33"/>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6" restart="whenNotActive" fill="hold" evtFilter="cancelBubble" nodeType="interactiveSeq">
                <p:stCondLst>
                  <p:cond evt="onClick" delay="0">
                    <p:tgtEl>
                      <p:spTgt spid="27"/>
                    </p:tgtEl>
                  </p:cond>
                </p:stCondLst>
                <p:endSync evt="end" delay="0">
                  <p:rtn val="all"/>
                </p:endSync>
                <p:childTnLst>
                  <p:par>
                    <p:cTn id="97" fill="hold">
                      <p:stCondLst>
                        <p:cond delay="0"/>
                      </p:stCondLst>
                      <p:childTnLst>
                        <p:par>
                          <p:cTn id="98" fill="hold">
                            <p:stCondLst>
                              <p:cond delay="0"/>
                            </p:stCondLst>
                            <p:childTnLst>
                              <p:par>
                                <p:cTn id="99" presetID="24" presetClass="emph" presetSubtype="0" fill="hold" grpId="1" nodeType="clickEffect">
                                  <p:stCondLst>
                                    <p:cond delay="0"/>
                                  </p:stCondLst>
                                  <p:childTnLst>
                                    <p:animClr clrSpc="hsl" dir="cw">
                                      <p:cBhvr override="childStyle">
                                        <p:cTn id="100" dur="500" fill="hold"/>
                                        <p:tgtEl>
                                          <p:spTgt spid="27"/>
                                        </p:tgtEl>
                                        <p:attrNameLst>
                                          <p:attrName>style.color</p:attrName>
                                        </p:attrNameLst>
                                      </p:cBhvr>
                                      <p:by>
                                        <p:hsl h="0" s="-12549" l="-25098"/>
                                      </p:by>
                                    </p:animClr>
                                    <p:animClr clrSpc="hsl" dir="cw">
                                      <p:cBhvr>
                                        <p:cTn id="101" dur="500" fill="hold"/>
                                        <p:tgtEl>
                                          <p:spTgt spid="27"/>
                                        </p:tgtEl>
                                        <p:attrNameLst>
                                          <p:attrName>fillcolor</p:attrName>
                                        </p:attrNameLst>
                                      </p:cBhvr>
                                      <p:by>
                                        <p:hsl h="0" s="-12549" l="-25098"/>
                                      </p:by>
                                    </p:animClr>
                                    <p:animClr clrSpc="hsl" dir="cw">
                                      <p:cBhvr>
                                        <p:cTn id="102" dur="500" fill="hold"/>
                                        <p:tgtEl>
                                          <p:spTgt spid="27"/>
                                        </p:tgtEl>
                                        <p:attrNameLst>
                                          <p:attrName>stroke.color</p:attrName>
                                        </p:attrNameLst>
                                      </p:cBhvr>
                                      <p:by>
                                        <p:hsl h="0" s="-12549" l="-25098"/>
                                      </p:by>
                                    </p:animClr>
                                    <p:set>
                                      <p:cBhvr>
                                        <p:cTn id="103" dur="500" fill="hold"/>
                                        <p:tgtEl>
                                          <p:spTgt spid="27"/>
                                        </p:tgtEl>
                                        <p:attrNameLst>
                                          <p:attrName>fill.type</p:attrName>
                                        </p:attrNameLst>
                                      </p:cBhvr>
                                      <p:to>
                                        <p:strVal val="solid"/>
                                      </p:to>
                                    </p:set>
                                  </p:childTnLst>
                                </p:cTn>
                              </p:par>
                              <p:par>
                                <p:cTn id="104" presetID="19" presetClass="emph" presetSubtype="0" fill="hold" grpId="0" nodeType="withEffect">
                                  <p:stCondLst>
                                    <p:cond delay="0"/>
                                  </p:stCondLst>
                                  <p:childTnLst>
                                    <p:animClr clrSpc="rgb" dir="cw">
                                      <p:cBhvr override="childStyle">
                                        <p:cTn id="105" dur="500" fill="hold"/>
                                        <p:tgtEl>
                                          <p:spTgt spid="16"/>
                                        </p:tgtEl>
                                        <p:attrNameLst>
                                          <p:attrName>style.color</p:attrName>
                                        </p:attrNameLst>
                                      </p:cBhvr>
                                      <p:to>
                                        <a:srgbClr val="FFC000"/>
                                      </p:to>
                                    </p:animClr>
                                    <p:animClr clrSpc="rgb" dir="cw">
                                      <p:cBhvr>
                                        <p:cTn id="106" dur="500" fill="hold"/>
                                        <p:tgtEl>
                                          <p:spTgt spid="16"/>
                                        </p:tgtEl>
                                        <p:attrNameLst>
                                          <p:attrName>fillcolor</p:attrName>
                                        </p:attrNameLst>
                                      </p:cBhvr>
                                      <p:to>
                                        <a:srgbClr val="FFC000"/>
                                      </p:to>
                                    </p:animClr>
                                    <p:set>
                                      <p:cBhvr>
                                        <p:cTn id="107" dur="500" fill="hold"/>
                                        <p:tgtEl>
                                          <p:spTgt spid="16"/>
                                        </p:tgtEl>
                                        <p:attrNameLst>
                                          <p:attrName>fill.type</p:attrName>
                                        </p:attrNameLst>
                                      </p:cBhvr>
                                      <p:to>
                                        <p:strVal val="solid"/>
                                      </p:to>
                                    </p:set>
                                    <p:set>
                                      <p:cBhvr>
                                        <p:cTn id="108" dur="500" fill="hold"/>
                                        <p:tgtEl>
                                          <p:spTgt spid="16"/>
                                        </p:tgtEl>
                                        <p:attrNameLst>
                                          <p:attrName>fill.on</p:attrName>
                                        </p:attrNameLst>
                                      </p:cBhvr>
                                      <p:to>
                                        <p:strVal val="true"/>
                                      </p:to>
                                    </p:set>
                                  </p:childTnLst>
                                </p:cTn>
                              </p:par>
                              <p:par>
                                <p:cTn id="109" presetID="1" presetClass="mediacall" presetSubtype="0" fill="hold" nodeType="withEffect">
                                  <p:stCondLst>
                                    <p:cond delay="0"/>
                                  </p:stCondLst>
                                  <p:childTnLst>
                                    <p:cmd type="call" cmd="playFrom(0.0)">
                                      <p:cBhvr>
                                        <p:cTn id="110" dur="20218" fill="hold"/>
                                        <p:tgtEl>
                                          <p:spTgt spid="39"/>
                                        </p:tgtEl>
                                      </p:cBhvr>
                                    </p:cmd>
                                  </p:childTnLst>
                                </p:cTn>
                              </p:par>
                              <p:par>
                                <p:cTn id="111" presetID="3" presetClass="mediacall" presetSubtype="0" fill="hold" nodeType="withEffect">
                                  <p:stCondLst>
                                    <p:cond delay="0"/>
                                  </p:stCondLst>
                                  <p:childTnLst>
                                    <p:cmd type="call" cmd="stop">
                                      <p:cBhvr>
                                        <p:cTn id="112" dur="1" fill="hold"/>
                                        <p:tgtEl>
                                          <p:spTgt spid="38"/>
                                        </p:tgtEl>
                                      </p:cBhvr>
                                    </p:cmd>
                                  </p:childTnLst>
                                </p:cTn>
                              </p:par>
                              <p:par>
                                <p:cTn id="113" presetID="19" presetClass="emph" presetSubtype="0" fill="hold" grpId="1" nodeType="withEffect">
                                  <p:stCondLst>
                                    <p:cond delay="3500"/>
                                  </p:stCondLst>
                                  <p:childTnLst>
                                    <p:animClr clrSpc="rgb" dir="cw">
                                      <p:cBhvr override="childStyle">
                                        <p:cTn id="114" dur="500" fill="hold"/>
                                        <p:tgtEl>
                                          <p:spTgt spid="16"/>
                                        </p:tgtEl>
                                        <p:attrNameLst>
                                          <p:attrName>style.color</p:attrName>
                                        </p:attrNameLst>
                                      </p:cBhvr>
                                      <p:to>
                                        <a:srgbClr val="FF0000"/>
                                      </p:to>
                                    </p:animClr>
                                    <p:animClr clrSpc="rgb" dir="cw">
                                      <p:cBhvr>
                                        <p:cTn id="115" dur="500" fill="hold"/>
                                        <p:tgtEl>
                                          <p:spTgt spid="16"/>
                                        </p:tgtEl>
                                        <p:attrNameLst>
                                          <p:attrName>fillcolor</p:attrName>
                                        </p:attrNameLst>
                                      </p:cBhvr>
                                      <p:to>
                                        <a:srgbClr val="FF0000"/>
                                      </p:to>
                                    </p:animClr>
                                    <p:set>
                                      <p:cBhvr>
                                        <p:cTn id="116" dur="500" fill="hold"/>
                                        <p:tgtEl>
                                          <p:spTgt spid="16"/>
                                        </p:tgtEl>
                                        <p:attrNameLst>
                                          <p:attrName>fill.type</p:attrName>
                                        </p:attrNameLst>
                                      </p:cBhvr>
                                      <p:to>
                                        <p:strVal val="solid"/>
                                      </p:to>
                                    </p:set>
                                    <p:set>
                                      <p:cBhvr>
                                        <p:cTn id="117" dur="500" fill="hold"/>
                                        <p:tgtEl>
                                          <p:spTgt spid="16"/>
                                        </p:tgtEl>
                                        <p:attrNameLst>
                                          <p:attrName>fill.on</p:attrName>
                                        </p:attrNameLst>
                                      </p:cBhvr>
                                      <p:to>
                                        <p:strVal val="true"/>
                                      </p:to>
                                    </p:set>
                                  </p:childTnLst>
                                </p:cTn>
                              </p:par>
                              <p:par>
                                <p:cTn id="118" presetID="1" presetClass="mediacall" presetSubtype="0" fill="hold" nodeType="withEffect">
                                  <p:stCondLst>
                                    <p:cond delay="3500"/>
                                  </p:stCondLst>
                                  <p:childTnLst>
                                    <p:cmd type="call" cmd="playFrom(0.0)">
                                      <p:cBhvr>
                                        <p:cTn id="119" dur="5903" fill="hold"/>
                                        <p:tgtEl>
                                          <p:spTgt spid="41"/>
                                        </p:tgtEl>
                                      </p:cBhvr>
                                    </p:cmd>
                                  </p:childTnLst>
                                </p:cTn>
                              </p:par>
                              <p:par>
                                <p:cTn id="120" presetID="3" presetClass="mediacall" presetSubtype="0" fill="hold" nodeType="withEffect">
                                  <p:stCondLst>
                                    <p:cond delay="3500"/>
                                  </p:stCondLst>
                                  <p:childTnLst>
                                    <p:cmd type="call" cmd="stop">
                                      <p:cBhvr>
                                        <p:cTn id="121" dur="1" fill="hold"/>
                                        <p:tgtEl>
                                          <p:spTgt spid="39"/>
                                        </p:tgtEl>
                                      </p:cBhvr>
                                    </p:cmd>
                                  </p:childTnLst>
                                </p:cTn>
                              </p:par>
                              <p:par>
                                <p:cTn id="122" presetID="30" presetClass="emph" presetSubtype="0" fill="hold" grpId="2" nodeType="withEffect">
                                  <p:stCondLst>
                                    <p:cond delay="3500"/>
                                  </p:stCondLst>
                                  <p:childTnLst>
                                    <p:animClr clrSpc="hsl" dir="cw">
                                      <p:cBhvr override="childStyle">
                                        <p:cTn id="123" dur="500" fill="hold"/>
                                        <p:tgtEl>
                                          <p:spTgt spid="27"/>
                                        </p:tgtEl>
                                        <p:attrNameLst>
                                          <p:attrName>style.color</p:attrName>
                                        </p:attrNameLst>
                                      </p:cBhvr>
                                      <p:by>
                                        <p:hsl h="0" s="12549" l="25098"/>
                                      </p:by>
                                    </p:animClr>
                                    <p:animClr clrSpc="hsl" dir="cw">
                                      <p:cBhvr>
                                        <p:cTn id="124" dur="500" fill="hold"/>
                                        <p:tgtEl>
                                          <p:spTgt spid="27"/>
                                        </p:tgtEl>
                                        <p:attrNameLst>
                                          <p:attrName>fillcolor</p:attrName>
                                        </p:attrNameLst>
                                      </p:cBhvr>
                                      <p:by>
                                        <p:hsl h="0" s="12549" l="25098"/>
                                      </p:by>
                                    </p:animClr>
                                    <p:animClr clrSpc="hsl" dir="cw">
                                      <p:cBhvr>
                                        <p:cTn id="125" dur="500" fill="hold"/>
                                        <p:tgtEl>
                                          <p:spTgt spid="27"/>
                                        </p:tgtEl>
                                        <p:attrNameLst>
                                          <p:attrName>stroke.color</p:attrName>
                                        </p:attrNameLst>
                                      </p:cBhvr>
                                      <p:by>
                                        <p:hsl h="0" s="12549" l="25098"/>
                                      </p:by>
                                    </p:animClr>
                                    <p:set>
                                      <p:cBhvr>
                                        <p:cTn id="126" dur="500" fill="hold"/>
                                        <p:tgtEl>
                                          <p:spTgt spid="27"/>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27" restart="whenNotActive" fill="hold" evtFilter="cancelBubble" nodeType="interactiveSeq">
                <p:stCondLst>
                  <p:cond evt="onClick" delay="0">
                    <p:tgtEl>
                      <p:spTgt spid="34"/>
                    </p:tgtEl>
                  </p:cond>
                </p:stCondLst>
                <p:endSync evt="end" delay="0">
                  <p:rtn val="all"/>
                </p:endSync>
                <p:childTnLst>
                  <p:par>
                    <p:cTn id="128" fill="hold">
                      <p:stCondLst>
                        <p:cond delay="0"/>
                      </p:stCondLst>
                      <p:childTnLst>
                        <p:par>
                          <p:cTn id="129" fill="hold">
                            <p:stCondLst>
                              <p:cond delay="0"/>
                            </p:stCondLst>
                            <p:childTnLst>
                              <p:par>
                                <p:cTn id="130" presetID="24" presetClass="emph" presetSubtype="0" fill="hold" grpId="1" nodeType="clickEffect">
                                  <p:stCondLst>
                                    <p:cond delay="0"/>
                                  </p:stCondLst>
                                  <p:childTnLst>
                                    <p:animClr clrSpc="hsl" dir="cw">
                                      <p:cBhvr override="childStyle">
                                        <p:cTn id="131" dur="500" fill="hold"/>
                                        <p:tgtEl>
                                          <p:spTgt spid="34"/>
                                        </p:tgtEl>
                                        <p:attrNameLst>
                                          <p:attrName>style.color</p:attrName>
                                        </p:attrNameLst>
                                      </p:cBhvr>
                                      <p:by>
                                        <p:hsl h="0" s="-12549" l="-25098"/>
                                      </p:by>
                                    </p:animClr>
                                    <p:animClr clrSpc="hsl" dir="cw">
                                      <p:cBhvr>
                                        <p:cTn id="132" dur="500" fill="hold"/>
                                        <p:tgtEl>
                                          <p:spTgt spid="34"/>
                                        </p:tgtEl>
                                        <p:attrNameLst>
                                          <p:attrName>fillcolor</p:attrName>
                                        </p:attrNameLst>
                                      </p:cBhvr>
                                      <p:by>
                                        <p:hsl h="0" s="-12549" l="-25098"/>
                                      </p:by>
                                    </p:animClr>
                                    <p:animClr clrSpc="hsl" dir="cw">
                                      <p:cBhvr>
                                        <p:cTn id="133" dur="500" fill="hold"/>
                                        <p:tgtEl>
                                          <p:spTgt spid="34"/>
                                        </p:tgtEl>
                                        <p:attrNameLst>
                                          <p:attrName>stroke.color</p:attrName>
                                        </p:attrNameLst>
                                      </p:cBhvr>
                                      <p:by>
                                        <p:hsl h="0" s="-12549" l="-25098"/>
                                      </p:by>
                                    </p:animClr>
                                    <p:set>
                                      <p:cBhvr>
                                        <p:cTn id="134" dur="500" fill="hold"/>
                                        <p:tgtEl>
                                          <p:spTgt spid="34"/>
                                        </p:tgtEl>
                                        <p:attrNameLst>
                                          <p:attrName>fill.type</p:attrName>
                                        </p:attrNameLst>
                                      </p:cBhvr>
                                      <p:to>
                                        <p:strVal val="solid"/>
                                      </p:to>
                                    </p:set>
                                  </p:childTnLst>
                                </p:cTn>
                              </p:par>
                              <p:par>
                                <p:cTn id="135" presetID="19" presetClass="emph" presetSubtype="0" fill="hold" grpId="0" nodeType="withEffect">
                                  <p:stCondLst>
                                    <p:cond delay="0"/>
                                  </p:stCondLst>
                                  <p:childTnLst>
                                    <p:animClr clrSpc="rgb" dir="cw">
                                      <p:cBhvr override="childStyle">
                                        <p:cTn id="136" dur="500" fill="hold"/>
                                        <p:tgtEl>
                                          <p:spTgt spid="32"/>
                                        </p:tgtEl>
                                        <p:attrNameLst>
                                          <p:attrName>style.color</p:attrName>
                                        </p:attrNameLst>
                                      </p:cBhvr>
                                      <p:to>
                                        <a:schemeClr val="accent2"/>
                                      </p:to>
                                    </p:animClr>
                                    <p:animClr clrSpc="rgb" dir="cw">
                                      <p:cBhvr>
                                        <p:cTn id="137" dur="500" fill="hold"/>
                                        <p:tgtEl>
                                          <p:spTgt spid="32"/>
                                        </p:tgtEl>
                                        <p:attrNameLst>
                                          <p:attrName>fillcolor</p:attrName>
                                        </p:attrNameLst>
                                      </p:cBhvr>
                                      <p:to>
                                        <a:schemeClr val="accent2"/>
                                      </p:to>
                                    </p:animClr>
                                    <p:set>
                                      <p:cBhvr>
                                        <p:cTn id="138" dur="500" fill="hold"/>
                                        <p:tgtEl>
                                          <p:spTgt spid="32"/>
                                        </p:tgtEl>
                                        <p:attrNameLst>
                                          <p:attrName>fill.type</p:attrName>
                                        </p:attrNameLst>
                                      </p:cBhvr>
                                      <p:to>
                                        <p:strVal val="solid"/>
                                      </p:to>
                                    </p:set>
                                    <p:set>
                                      <p:cBhvr>
                                        <p:cTn id="139" dur="500" fill="hold"/>
                                        <p:tgtEl>
                                          <p:spTgt spid="32"/>
                                        </p:tgtEl>
                                        <p:attrNameLst>
                                          <p:attrName>fill.on</p:attrName>
                                        </p:attrNameLst>
                                      </p:cBhvr>
                                      <p:to>
                                        <p:strVal val="true"/>
                                      </p:to>
                                    </p:set>
                                  </p:childTnLst>
                                </p:cTn>
                              </p:par>
                              <p:par>
                                <p:cTn id="140" presetID="1" presetClass="mediacall" presetSubtype="0" fill="hold" nodeType="withEffect">
                                  <p:stCondLst>
                                    <p:cond delay="0"/>
                                  </p:stCondLst>
                                  <p:childTnLst>
                                    <p:cmd type="call" cmd="playFrom(0.0)">
                                      <p:cBhvr>
                                        <p:cTn id="141" dur="20218" fill="hold"/>
                                        <p:tgtEl>
                                          <p:spTgt spid="39"/>
                                        </p:tgtEl>
                                      </p:cBhvr>
                                    </p:cmd>
                                  </p:childTnLst>
                                </p:cTn>
                              </p:par>
                              <p:par>
                                <p:cTn id="142" presetID="3" presetClass="mediacall" presetSubtype="0" fill="hold" nodeType="withEffect">
                                  <p:stCondLst>
                                    <p:cond delay="0"/>
                                  </p:stCondLst>
                                  <p:childTnLst>
                                    <p:cmd type="call" cmd="stop">
                                      <p:cBhvr>
                                        <p:cTn id="143" dur="1" fill="hold"/>
                                        <p:tgtEl>
                                          <p:spTgt spid="38"/>
                                        </p:tgtEl>
                                      </p:cBhvr>
                                    </p:cmd>
                                  </p:childTnLst>
                                </p:cTn>
                              </p:par>
                              <p:par>
                                <p:cTn id="144" presetID="19" presetClass="emph" presetSubtype="0" fill="hold" grpId="1" nodeType="withEffect">
                                  <p:stCondLst>
                                    <p:cond delay="3000"/>
                                  </p:stCondLst>
                                  <p:childTnLst>
                                    <p:animClr clrSpc="rgb" dir="cw">
                                      <p:cBhvr override="childStyle">
                                        <p:cTn id="145" dur="500" fill="hold"/>
                                        <p:tgtEl>
                                          <p:spTgt spid="32"/>
                                        </p:tgtEl>
                                        <p:attrNameLst>
                                          <p:attrName>style.color</p:attrName>
                                        </p:attrNameLst>
                                      </p:cBhvr>
                                      <p:to>
                                        <a:srgbClr val="FF0000"/>
                                      </p:to>
                                    </p:animClr>
                                    <p:animClr clrSpc="rgb" dir="cw">
                                      <p:cBhvr>
                                        <p:cTn id="146" dur="500" fill="hold"/>
                                        <p:tgtEl>
                                          <p:spTgt spid="32"/>
                                        </p:tgtEl>
                                        <p:attrNameLst>
                                          <p:attrName>fillcolor</p:attrName>
                                        </p:attrNameLst>
                                      </p:cBhvr>
                                      <p:to>
                                        <a:srgbClr val="FF0000"/>
                                      </p:to>
                                    </p:animClr>
                                    <p:set>
                                      <p:cBhvr>
                                        <p:cTn id="147" dur="500" fill="hold"/>
                                        <p:tgtEl>
                                          <p:spTgt spid="32"/>
                                        </p:tgtEl>
                                        <p:attrNameLst>
                                          <p:attrName>fill.type</p:attrName>
                                        </p:attrNameLst>
                                      </p:cBhvr>
                                      <p:to>
                                        <p:strVal val="solid"/>
                                      </p:to>
                                    </p:set>
                                    <p:set>
                                      <p:cBhvr>
                                        <p:cTn id="148" dur="500" fill="hold"/>
                                        <p:tgtEl>
                                          <p:spTgt spid="32"/>
                                        </p:tgtEl>
                                        <p:attrNameLst>
                                          <p:attrName>fill.on</p:attrName>
                                        </p:attrNameLst>
                                      </p:cBhvr>
                                      <p:to>
                                        <p:strVal val="true"/>
                                      </p:to>
                                    </p:set>
                                  </p:childTnLst>
                                </p:cTn>
                              </p:par>
                              <p:par>
                                <p:cTn id="149" presetID="1" presetClass="mediacall" presetSubtype="0" fill="hold" nodeType="withEffect">
                                  <p:stCondLst>
                                    <p:cond delay="3000"/>
                                  </p:stCondLst>
                                  <p:childTnLst>
                                    <p:cmd type="call" cmd="playFrom(0.0)">
                                      <p:cBhvr>
                                        <p:cTn id="150" dur="5903" fill="hold"/>
                                        <p:tgtEl>
                                          <p:spTgt spid="41"/>
                                        </p:tgtEl>
                                      </p:cBhvr>
                                    </p:cmd>
                                  </p:childTnLst>
                                </p:cTn>
                              </p:par>
                              <p:par>
                                <p:cTn id="151" presetID="3" presetClass="mediacall" presetSubtype="0" fill="hold" nodeType="withEffect">
                                  <p:stCondLst>
                                    <p:cond delay="3000"/>
                                  </p:stCondLst>
                                  <p:childTnLst>
                                    <p:cmd type="call" cmd="stop">
                                      <p:cBhvr>
                                        <p:cTn id="152" dur="1" fill="hold"/>
                                        <p:tgtEl>
                                          <p:spTgt spid="39"/>
                                        </p:tgtEl>
                                      </p:cBhvr>
                                    </p:cmd>
                                  </p:childTnLst>
                                </p:cTn>
                              </p:par>
                              <p:par>
                                <p:cTn id="153" presetID="30" presetClass="emph" presetSubtype="0" fill="hold" grpId="2" nodeType="withEffect">
                                  <p:stCondLst>
                                    <p:cond delay="3000"/>
                                  </p:stCondLst>
                                  <p:childTnLst>
                                    <p:animClr clrSpc="hsl" dir="cw">
                                      <p:cBhvr override="childStyle">
                                        <p:cTn id="154" dur="500" fill="hold"/>
                                        <p:tgtEl>
                                          <p:spTgt spid="34"/>
                                        </p:tgtEl>
                                        <p:attrNameLst>
                                          <p:attrName>style.color</p:attrName>
                                        </p:attrNameLst>
                                      </p:cBhvr>
                                      <p:by>
                                        <p:hsl h="0" s="12549" l="25098"/>
                                      </p:by>
                                    </p:animClr>
                                    <p:animClr clrSpc="hsl" dir="cw">
                                      <p:cBhvr>
                                        <p:cTn id="155" dur="500" fill="hold"/>
                                        <p:tgtEl>
                                          <p:spTgt spid="34"/>
                                        </p:tgtEl>
                                        <p:attrNameLst>
                                          <p:attrName>fillcolor</p:attrName>
                                        </p:attrNameLst>
                                      </p:cBhvr>
                                      <p:by>
                                        <p:hsl h="0" s="12549" l="25098"/>
                                      </p:by>
                                    </p:animClr>
                                    <p:animClr clrSpc="hsl" dir="cw">
                                      <p:cBhvr>
                                        <p:cTn id="156" dur="500" fill="hold"/>
                                        <p:tgtEl>
                                          <p:spTgt spid="34"/>
                                        </p:tgtEl>
                                        <p:attrNameLst>
                                          <p:attrName>stroke.color</p:attrName>
                                        </p:attrNameLst>
                                      </p:cBhvr>
                                      <p:by>
                                        <p:hsl h="0" s="12549" l="25098"/>
                                      </p:by>
                                    </p:animClr>
                                    <p:set>
                                      <p:cBhvr>
                                        <p:cTn id="157" dur="500" fill="hold"/>
                                        <p:tgtEl>
                                          <p:spTgt spid="34"/>
                                        </p:tgtEl>
                                        <p:attrNameLst>
                                          <p:attrName>fill.type</p:attrName>
                                        </p:attrNameLst>
                                      </p:cBhvr>
                                      <p:to>
                                        <p:strVal val="solid"/>
                                      </p:to>
                                    </p:set>
                                  </p:childTnLst>
                                </p:cTn>
                              </p:par>
                              <p:par>
                                <p:cTn id="158" presetID="24" presetClass="emph" presetSubtype="0" fill="hold" grpId="3" nodeType="withEffect">
                                  <p:stCondLst>
                                    <p:cond delay="3000"/>
                                  </p:stCondLst>
                                  <p:childTnLst>
                                    <p:animClr clrSpc="hsl" dir="cw">
                                      <p:cBhvr override="childStyle">
                                        <p:cTn id="159" dur="500" fill="hold"/>
                                        <p:tgtEl>
                                          <p:spTgt spid="25"/>
                                        </p:tgtEl>
                                        <p:attrNameLst>
                                          <p:attrName>style.color</p:attrName>
                                        </p:attrNameLst>
                                      </p:cBhvr>
                                      <p:by>
                                        <p:hsl h="0" s="-12549" l="-25098"/>
                                      </p:by>
                                    </p:animClr>
                                    <p:animClr clrSpc="hsl" dir="cw">
                                      <p:cBhvr>
                                        <p:cTn id="160" dur="500" fill="hold"/>
                                        <p:tgtEl>
                                          <p:spTgt spid="25"/>
                                        </p:tgtEl>
                                        <p:attrNameLst>
                                          <p:attrName>fillcolor</p:attrName>
                                        </p:attrNameLst>
                                      </p:cBhvr>
                                      <p:by>
                                        <p:hsl h="0" s="-12549" l="-25098"/>
                                      </p:by>
                                    </p:animClr>
                                    <p:animClr clrSpc="hsl" dir="cw">
                                      <p:cBhvr>
                                        <p:cTn id="161" dur="500" fill="hold"/>
                                        <p:tgtEl>
                                          <p:spTgt spid="25"/>
                                        </p:tgtEl>
                                        <p:attrNameLst>
                                          <p:attrName>stroke.color</p:attrName>
                                        </p:attrNameLst>
                                      </p:cBhvr>
                                      <p:by>
                                        <p:hsl h="0" s="-12549" l="-25098"/>
                                      </p:by>
                                    </p:animClr>
                                    <p:set>
                                      <p:cBhvr>
                                        <p:cTn id="162"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63" fill="hold" display="0">
                  <p:stCondLst>
                    <p:cond delay="indefinite"/>
                  </p:stCondLst>
                  <p:endCondLst>
                    <p:cond evt="onStopAudio" delay="0">
                      <p:tgtEl>
                        <p:sldTgt/>
                      </p:tgtEl>
                    </p:cond>
                  </p:endCondLst>
                </p:cTn>
                <p:tgtEl>
                  <p:spTgt spid="39"/>
                </p:tgtEl>
              </p:cMediaNode>
            </p:audio>
            <p:audio>
              <p:cMediaNode vol="80000">
                <p:cTn id="164" fill="hold" display="0">
                  <p:stCondLst>
                    <p:cond delay="indefinite"/>
                  </p:stCondLst>
                  <p:endCondLst>
                    <p:cond evt="onStopAudio" delay="0">
                      <p:tgtEl>
                        <p:sldTgt/>
                      </p:tgtEl>
                    </p:cond>
                  </p:endCondLst>
                </p:cTn>
                <p:tgtEl>
                  <p:spTgt spid="40"/>
                </p:tgtEl>
              </p:cMediaNode>
            </p:audio>
            <p:audio>
              <p:cMediaNode vol="80000">
                <p:cTn id="165"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5" grpId="3"/>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2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FFB84B1-2294-9246-A531-3AEDC009DEB9}"/>
              </a:ext>
            </a:extLst>
          </p:cNvPr>
          <p:cNvPicPr>
            <a:picLocks noChangeAspect="1"/>
          </p:cNvPicPr>
          <p:nvPr/>
        </p:nvPicPr>
        <p:blipFill>
          <a:blip r:embed="rId3"/>
          <a:stretch>
            <a:fillRect/>
          </a:stretch>
        </p:blipFill>
        <p:spPr>
          <a:xfrm>
            <a:off x="1516647" y="159084"/>
            <a:ext cx="8974889" cy="6807200"/>
          </a:xfrm>
          <a:prstGeom prst="rect">
            <a:avLst/>
          </a:prstGeom>
        </p:spPr>
      </p:pic>
      <p:sp>
        <p:nvSpPr>
          <p:cNvPr id="7" name="Rectangle 6">
            <a:extLst>
              <a:ext uri="{FF2B5EF4-FFF2-40B4-BE49-F238E27FC236}">
                <a16:creationId xmlns:a16="http://schemas.microsoft.com/office/drawing/2014/main" id="{6B78E1A3-73E1-254B-8702-A549A9057234}"/>
              </a:ext>
            </a:extLst>
          </p:cNvPr>
          <p:cNvSpPr/>
          <p:nvPr/>
        </p:nvSpPr>
        <p:spPr>
          <a:xfrm>
            <a:off x="3871808" y="2486072"/>
            <a:ext cx="4801315"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w="0"/>
                <a:gradFill>
                  <a:gsLst>
                    <a:gs pos="0">
                      <a:srgbClr val="8E2525">
                        <a:lumMod val="50000"/>
                      </a:srgbClr>
                    </a:gs>
                    <a:gs pos="50000">
                      <a:srgbClr val="8E2525"/>
                    </a:gs>
                    <a:gs pos="100000">
                      <a:srgbClr val="8E2525">
                        <a:lumMod val="60000"/>
                        <a:lumOff val="40000"/>
                      </a:srgbClr>
                    </a:gs>
                  </a:gsLst>
                  <a:lin ang="5400000"/>
                </a:gradFill>
                <a:effectLst>
                  <a:reflection blurRad="6350" stA="53000" endA="300" endPos="35500" dir="5400000" sy="-90000" algn="bl" rotWithShape="0"/>
                </a:effectLst>
                <a:uLnTx/>
                <a:uFillTx/>
                <a:latin typeface="SVN-Blenda Script" panose="02000804000000020003" pitchFamily="2" charset="0"/>
                <a:ea typeface="+mn-ea"/>
                <a:cs typeface="+mn-cs"/>
              </a:rPr>
              <a:t>Vận</a:t>
            </a:r>
            <a:r>
              <a:rPr kumimoji="0" lang="en-US" sz="8800" b="0" i="0" u="none" strike="noStrike" kern="1200" cap="none" spc="0" normalizeH="0" baseline="0" noProof="0" dirty="0">
                <a:ln w="0"/>
                <a:gradFill>
                  <a:gsLst>
                    <a:gs pos="0">
                      <a:srgbClr val="8E2525">
                        <a:lumMod val="50000"/>
                      </a:srgbClr>
                    </a:gs>
                    <a:gs pos="50000">
                      <a:srgbClr val="8E2525"/>
                    </a:gs>
                    <a:gs pos="100000">
                      <a:srgbClr val="8E2525">
                        <a:lumMod val="60000"/>
                        <a:lumOff val="40000"/>
                      </a:srgbClr>
                    </a:gs>
                  </a:gsLst>
                  <a:lin ang="5400000"/>
                </a:gradFill>
                <a:effectLst>
                  <a:reflection blurRad="6350" stA="53000" endA="300" endPos="35500" dir="5400000" sy="-90000" algn="bl" rotWithShape="0"/>
                </a:effectLst>
                <a:uLnTx/>
                <a:uFillTx/>
                <a:latin typeface="SVN-Blenda Script" panose="02000804000000020003" pitchFamily="2" charset="0"/>
                <a:ea typeface="+mn-ea"/>
                <a:cs typeface="+mn-cs"/>
              </a:rPr>
              <a:t> </a:t>
            </a:r>
            <a:r>
              <a:rPr kumimoji="0" lang="en-US" sz="8800" b="0" i="0" u="none" strike="noStrike" kern="1200" cap="none" spc="0" normalizeH="0" baseline="0" noProof="0" dirty="0" err="1">
                <a:ln w="0"/>
                <a:gradFill>
                  <a:gsLst>
                    <a:gs pos="0">
                      <a:srgbClr val="8E2525">
                        <a:lumMod val="50000"/>
                      </a:srgbClr>
                    </a:gs>
                    <a:gs pos="50000">
                      <a:srgbClr val="8E2525"/>
                    </a:gs>
                    <a:gs pos="100000">
                      <a:srgbClr val="8E2525">
                        <a:lumMod val="60000"/>
                        <a:lumOff val="40000"/>
                      </a:srgbClr>
                    </a:gs>
                  </a:gsLst>
                  <a:lin ang="5400000"/>
                </a:gradFill>
                <a:effectLst>
                  <a:reflection blurRad="6350" stA="53000" endA="300" endPos="35500" dir="5400000" sy="-90000" algn="bl" rotWithShape="0"/>
                </a:effectLst>
                <a:uLnTx/>
                <a:uFillTx/>
                <a:latin typeface="SVN-Blenda Script" panose="02000804000000020003" pitchFamily="2" charset="0"/>
                <a:ea typeface="+mn-ea"/>
                <a:cs typeface="+mn-cs"/>
              </a:rPr>
              <a:t>dụng</a:t>
            </a:r>
            <a:endParaRPr kumimoji="0" lang="en-US" sz="8800" b="0" i="0" u="none" strike="noStrike" kern="1200" cap="none" spc="0" normalizeH="0" baseline="0" noProof="0" dirty="0">
              <a:ln w="0"/>
              <a:gradFill>
                <a:gsLst>
                  <a:gs pos="0">
                    <a:srgbClr val="8E2525">
                      <a:lumMod val="50000"/>
                    </a:srgbClr>
                  </a:gs>
                  <a:gs pos="50000">
                    <a:srgbClr val="8E2525"/>
                  </a:gs>
                  <a:gs pos="100000">
                    <a:srgbClr val="8E2525">
                      <a:lumMod val="60000"/>
                      <a:lumOff val="40000"/>
                    </a:srgbClr>
                  </a:gs>
                </a:gsLst>
                <a:lin ang="5400000"/>
              </a:gradFill>
              <a:effectLst>
                <a:reflection blurRad="6350" stA="53000" endA="300" endPos="35500" dir="5400000" sy="-90000" algn="bl" rotWithShape="0"/>
              </a:effectLst>
              <a:uLnTx/>
              <a:uFillTx/>
              <a:latin typeface="SVN-Blenda Script" panose="02000804000000020003" pitchFamily="2" charset="0"/>
              <a:ea typeface="+mn-ea"/>
              <a:cs typeface="+mn-cs"/>
            </a:endParaRPr>
          </a:p>
        </p:txBody>
      </p:sp>
    </p:spTree>
    <p:extLst>
      <p:ext uri="{BB962C8B-B14F-4D97-AF65-F5344CB8AC3E}">
        <p14:creationId xmlns:p14="http://schemas.microsoft.com/office/powerpoint/2010/main" val="1561260275"/>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2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0" fill="hold"/>
                                        <p:tgtEl>
                                          <p:spTgt spid="7"/>
                                        </p:tgtEl>
                                        <p:attrNameLst>
                                          <p:attrName>ppt_w</p:attrName>
                                        </p:attrNameLst>
                                      </p:cBhvr>
                                      <p:tavLst>
                                        <p:tav tm="0" fmla="#ppt_w*sin(2.5*pi*$)">
                                          <p:val>
                                            <p:fltVal val="0"/>
                                          </p:val>
                                        </p:tav>
                                        <p:tav tm="100000">
                                          <p:val>
                                            <p:fltVal val="1"/>
                                          </p:val>
                                        </p:tav>
                                      </p:tavLst>
                                    </p:anim>
                                    <p:anim calcmode="lin" valueType="num">
                                      <p:cBhvr>
                                        <p:cTn id="8" dur="5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EFE7AAF-95C2-A744-85EB-55247ED1F757}"/>
              </a:ext>
            </a:extLst>
          </p:cNvPr>
          <p:cNvSpPr/>
          <p:nvPr/>
        </p:nvSpPr>
        <p:spPr>
          <a:xfrm>
            <a:off x="858251" y="432060"/>
            <a:ext cx="4801315"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w="0"/>
                <a:gradFill>
                  <a:gsLst>
                    <a:gs pos="0">
                      <a:srgbClr val="8E2525">
                        <a:lumMod val="50000"/>
                      </a:srgbClr>
                    </a:gs>
                    <a:gs pos="50000">
                      <a:srgbClr val="8E2525"/>
                    </a:gs>
                    <a:gs pos="100000">
                      <a:srgbClr val="8E2525">
                        <a:lumMod val="60000"/>
                        <a:lumOff val="40000"/>
                      </a:srgbClr>
                    </a:gs>
                  </a:gsLst>
                  <a:lin ang="5400000"/>
                </a:gradFill>
                <a:effectLst>
                  <a:reflection blurRad="6350" stA="53000" endA="300" endPos="35500" dir="5400000" sy="-90000" algn="bl" rotWithShape="0"/>
                </a:effectLst>
                <a:uLnTx/>
                <a:uFillTx/>
                <a:latin typeface="SVN-Blenda Script" panose="02000804000000020003" pitchFamily="2" charset="0"/>
                <a:ea typeface="+mn-ea"/>
                <a:cs typeface="+mn-cs"/>
              </a:rPr>
              <a:t>Vận</a:t>
            </a:r>
            <a:r>
              <a:rPr kumimoji="0" lang="en-US" sz="8800" b="0" i="0" u="none" strike="noStrike" kern="1200" cap="none" spc="0" normalizeH="0" baseline="0" noProof="0" dirty="0">
                <a:ln w="0"/>
                <a:gradFill>
                  <a:gsLst>
                    <a:gs pos="0">
                      <a:srgbClr val="8E2525">
                        <a:lumMod val="50000"/>
                      </a:srgbClr>
                    </a:gs>
                    <a:gs pos="50000">
                      <a:srgbClr val="8E2525"/>
                    </a:gs>
                    <a:gs pos="100000">
                      <a:srgbClr val="8E2525">
                        <a:lumMod val="60000"/>
                        <a:lumOff val="40000"/>
                      </a:srgbClr>
                    </a:gs>
                  </a:gsLst>
                  <a:lin ang="5400000"/>
                </a:gradFill>
                <a:effectLst>
                  <a:reflection blurRad="6350" stA="53000" endA="300" endPos="35500" dir="5400000" sy="-90000" algn="bl" rotWithShape="0"/>
                </a:effectLst>
                <a:uLnTx/>
                <a:uFillTx/>
                <a:latin typeface="SVN-Blenda Script" panose="02000804000000020003" pitchFamily="2" charset="0"/>
                <a:ea typeface="+mn-ea"/>
                <a:cs typeface="+mn-cs"/>
              </a:rPr>
              <a:t> </a:t>
            </a:r>
            <a:r>
              <a:rPr kumimoji="0" lang="en-US" sz="8800" b="0" i="0" u="none" strike="noStrike" kern="1200" cap="none" spc="0" normalizeH="0" baseline="0" noProof="0" dirty="0" err="1">
                <a:ln w="0"/>
                <a:gradFill>
                  <a:gsLst>
                    <a:gs pos="0">
                      <a:srgbClr val="8E2525">
                        <a:lumMod val="50000"/>
                      </a:srgbClr>
                    </a:gs>
                    <a:gs pos="50000">
                      <a:srgbClr val="8E2525"/>
                    </a:gs>
                    <a:gs pos="100000">
                      <a:srgbClr val="8E2525">
                        <a:lumMod val="60000"/>
                        <a:lumOff val="40000"/>
                      </a:srgbClr>
                    </a:gs>
                  </a:gsLst>
                  <a:lin ang="5400000"/>
                </a:gradFill>
                <a:effectLst>
                  <a:reflection blurRad="6350" stA="53000" endA="300" endPos="35500" dir="5400000" sy="-90000" algn="bl" rotWithShape="0"/>
                </a:effectLst>
                <a:uLnTx/>
                <a:uFillTx/>
                <a:latin typeface="SVN-Blenda Script" panose="02000804000000020003" pitchFamily="2" charset="0"/>
                <a:ea typeface="+mn-ea"/>
                <a:cs typeface="+mn-cs"/>
              </a:rPr>
              <a:t>dụng</a:t>
            </a:r>
            <a:endParaRPr kumimoji="0" lang="en-US" sz="8800" b="0" i="0" u="none" strike="noStrike" kern="1200" cap="none" spc="0" normalizeH="0" baseline="0" noProof="0" dirty="0">
              <a:ln w="0"/>
              <a:gradFill>
                <a:gsLst>
                  <a:gs pos="0">
                    <a:srgbClr val="8E2525">
                      <a:lumMod val="50000"/>
                    </a:srgbClr>
                  </a:gs>
                  <a:gs pos="50000">
                    <a:srgbClr val="8E2525"/>
                  </a:gs>
                  <a:gs pos="100000">
                    <a:srgbClr val="8E2525">
                      <a:lumMod val="60000"/>
                      <a:lumOff val="40000"/>
                    </a:srgbClr>
                  </a:gs>
                </a:gsLst>
                <a:lin ang="5400000"/>
              </a:gradFill>
              <a:effectLst>
                <a:reflection blurRad="6350" stA="53000" endA="300" endPos="35500" dir="5400000" sy="-90000" algn="bl" rotWithShape="0"/>
              </a:effectLst>
              <a:uLnTx/>
              <a:uFillTx/>
              <a:latin typeface="SVN-Blenda Script" panose="02000804000000020003" pitchFamily="2" charset="0"/>
              <a:ea typeface="+mn-ea"/>
              <a:cs typeface="+mn-cs"/>
            </a:endParaRPr>
          </a:p>
        </p:txBody>
      </p:sp>
      <p:grpSp>
        <p:nvGrpSpPr>
          <p:cNvPr id="12" name="Group 11">
            <a:extLst>
              <a:ext uri="{FF2B5EF4-FFF2-40B4-BE49-F238E27FC236}">
                <a16:creationId xmlns:a16="http://schemas.microsoft.com/office/drawing/2014/main" id="{3D893FE2-0844-034A-817B-F2DBCF68920C}"/>
              </a:ext>
            </a:extLst>
          </p:cNvPr>
          <p:cNvGrpSpPr/>
          <p:nvPr/>
        </p:nvGrpSpPr>
        <p:grpSpPr>
          <a:xfrm>
            <a:off x="737936" y="2550695"/>
            <a:ext cx="4379495" cy="3987047"/>
            <a:chOff x="737936" y="2550695"/>
            <a:chExt cx="4379495" cy="3987047"/>
          </a:xfrm>
        </p:grpSpPr>
        <p:sp>
          <p:nvSpPr>
            <p:cNvPr id="6" name="Rounded Rectangle 5">
              <a:extLst>
                <a:ext uri="{FF2B5EF4-FFF2-40B4-BE49-F238E27FC236}">
                  <a16:creationId xmlns:a16="http://schemas.microsoft.com/office/drawing/2014/main" id="{45D1AF00-7CB6-6845-BE58-B1AC5BEF2C41}"/>
                </a:ext>
              </a:extLst>
            </p:cNvPr>
            <p:cNvSpPr/>
            <p:nvPr/>
          </p:nvSpPr>
          <p:spPr>
            <a:xfrm>
              <a:off x="737936" y="2550695"/>
              <a:ext cx="4379495" cy="389823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403228"/>
                </a:solidFill>
                <a:effectLst/>
                <a:uLnTx/>
                <a:uFillTx/>
                <a:latin typeface="Arial"/>
                <a:ea typeface="+mn-ea"/>
                <a:cs typeface="+mn-cs"/>
              </a:endParaRPr>
            </a:p>
          </p:txBody>
        </p:sp>
        <p:sp>
          <p:nvSpPr>
            <p:cNvPr id="7" name="Rectangle 6">
              <a:extLst>
                <a:ext uri="{FF2B5EF4-FFF2-40B4-BE49-F238E27FC236}">
                  <a16:creationId xmlns:a16="http://schemas.microsoft.com/office/drawing/2014/main" id="{E1770B36-875A-704B-A809-8BEC62F54596}"/>
                </a:ext>
              </a:extLst>
            </p:cNvPr>
            <p:cNvSpPr/>
            <p:nvPr/>
          </p:nvSpPr>
          <p:spPr>
            <a:xfrm>
              <a:off x="922419" y="2567424"/>
              <a:ext cx="4010527" cy="39703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mn-cs"/>
                </a:rPr>
                <a:t>1. Nếu chọn hai thành tựu nổi bật nhất của các gia sơ kì Đông Nam Á, em sẽ lựa chọn những thành tựu nào? Vì sao?</a:t>
              </a:r>
            </a:p>
          </p:txBody>
        </p:sp>
      </p:grpSp>
      <p:grpSp>
        <p:nvGrpSpPr>
          <p:cNvPr id="11" name="Group 10">
            <a:extLst>
              <a:ext uri="{FF2B5EF4-FFF2-40B4-BE49-F238E27FC236}">
                <a16:creationId xmlns:a16="http://schemas.microsoft.com/office/drawing/2014/main" id="{18D84A08-D074-6546-B4A7-6D4715C4DB6B}"/>
              </a:ext>
            </a:extLst>
          </p:cNvPr>
          <p:cNvGrpSpPr/>
          <p:nvPr/>
        </p:nvGrpSpPr>
        <p:grpSpPr>
          <a:xfrm>
            <a:off x="6745705" y="2483203"/>
            <a:ext cx="4379495" cy="3898231"/>
            <a:chOff x="6745705" y="2483203"/>
            <a:chExt cx="4379495" cy="3898231"/>
          </a:xfrm>
        </p:grpSpPr>
        <p:sp>
          <p:nvSpPr>
            <p:cNvPr id="8" name="Rounded Rectangle 7">
              <a:extLst>
                <a:ext uri="{FF2B5EF4-FFF2-40B4-BE49-F238E27FC236}">
                  <a16:creationId xmlns:a16="http://schemas.microsoft.com/office/drawing/2014/main" id="{114257C1-39A4-C34F-B14A-E7A428120B81}"/>
                </a:ext>
              </a:extLst>
            </p:cNvPr>
            <p:cNvSpPr/>
            <p:nvPr/>
          </p:nvSpPr>
          <p:spPr>
            <a:xfrm>
              <a:off x="6745705" y="2483203"/>
              <a:ext cx="4379495" cy="3898231"/>
            </a:xfrm>
            <a:prstGeom prst="round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403228"/>
                </a:solidFill>
                <a:effectLst/>
                <a:uLnTx/>
                <a:uFillTx/>
                <a:latin typeface="Arial"/>
                <a:ea typeface="+mn-ea"/>
                <a:cs typeface="+mn-cs"/>
              </a:endParaRPr>
            </a:p>
          </p:txBody>
        </p:sp>
        <p:sp>
          <p:nvSpPr>
            <p:cNvPr id="9" name="Rectangle 8">
              <a:extLst>
                <a:ext uri="{FF2B5EF4-FFF2-40B4-BE49-F238E27FC236}">
                  <a16:creationId xmlns:a16="http://schemas.microsoft.com/office/drawing/2014/main" id="{26668F3B-4746-7B4A-B861-AC6C6CDE0F9C}"/>
                </a:ext>
              </a:extLst>
            </p:cNvPr>
            <p:cNvSpPr/>
            <p:nvPr/>
          </p:nvSpPr>
          <p:spPr>
            <a:xfrm>
              <a:off x="7010401" y="2961456"/>
              <a:ext cx="3962400" cy="286232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mn-cs"/>
                </a:rPr>
                <a:t>2. Sưu tầm những câu tục ngữ, thành ngữ của người Việt Nam liên quan đến lúa gạo?</a:t>
              </a:r>
            </a:p>
          </p:txBody>
        </p:sp>
      </p:grpSp>
      <p:pic>
        <p:nvPicPr>
          <p:cNvPr id="10" name="图片 15" descr="29f41d1b7bc445931bfd0fa2cd7beba0">
            <a:extLst>
              <a:ext uri="{FF2B5EF4-FFF2-40B4-BE49-F238E27FC236}">
                <a16:creationId xmlns:a16="http://schemas.microsoft.com/office/drawing/2014/main" id="{6264F670-7EF3-3940-A582-CD6A2D87BBDE}"/>
              </a:ext>
            </a:extLst>
          </p:cNvPr>
          <p:cNvPicPr>
            <a:picLocks noChangeAspect="1"/>
          </p:cNvPicPr>
          <p:nvPr/>
        </p:nvPicPr>
        <p:blipFill>
          <a:blip r:embed="rId2"/>
          <a:stretch>
            <a:fillRect/>
          </a:stretch>
        </p:blipFill>
        <p:spPr>
          <a:xfrm>
            <a:off x="5824756" y="-1687"/>
            <a:ext cx="5757643" cy="2552382"/>
          </a:xfrm>
          <a:prstGeom prst="rect">
            <a:avLst/>
          </a:prstGeom>
        </p:spPr>
      </p:pic>
    </p:spTree>
    <p:extLst>
      <p:ext uri="{BB962C8B-B14F-4D97-AF65-F5344CB8AC3E}">
        <p14:creationId xmlns:p14="http://schemas.microsoft.com/office/powerpoint/2010/main" val="2195663258"/>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0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50000">
                                          <p:cBhvr additive="base">
                                            <p:cTn id="7"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50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50000">
                                          <p:cBhvr additive="base">
                                            <p:cTn id="11" dur="50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1" fill="hold" grpId="0" nodeType="withEffect" p14:presetBounceEnd="50000">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14:bounceEnd="50000">
                                          <p:cBhvr additive="base">
                                            <p:cTn id="15"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9" name="五角星 28"/>
          <p:cNvSpPr/>
          <p:nvPr/>
        </p:nvSpPr>
        <p:spPr>
          <a:xfrm rot="21431275">
            <a:off x="3291601" y="1408748"/>
            <a:ext cx="554857" cy="554857"/>
          </a:xfrm>
          <a:prstGeom prst="star5">
            <a:avLst>
              <a:gd name="adj" fmla="val 26277"/>
              <a:gd name="hf" fmla="val 105146"/>
              <a:gd name="vf" fmla="val 110557"/>
            </a:avLst>
          </a:prstGeom>
          <a:pattFill prst="ltDnDiag">
            <a:fgClr>
              <a:srgbClr val="EB3A03"/>
            </a:fgClr>
            <a:bgClr>
              <a:srgbClr val="FCFFD9"/>
            </a:bgClr>
          </a:patt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3" name="五角星 32"/>
          <p:cNvSpPr/>
          <p:nvPr/>
        </p:nvSpPr>
        <p:spPr>
          <a:xfrm rot="19614248">
            <a:off x="7306277" y="3865796"/>
            <a:ext cx="423775" cy="423775"/>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5" name="五角星 34"/>
          <p:cNvSpPr/>
          <p:nvPr/>
        </p:nvSpPr>
        <p:spPr>
          <a:xfrm rot="337835">
            <a:off x="5460078" y="1043575"/>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6" name="五角星 35"/>
          <p:cNvSpPr/>
          <p:nvPr/>
        </p:nvSpPr>
        <p:spPr>
          <a:xfrm rot="20634135">
            <a:off x="3934339" y="4444442"/>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7" name="五角星 36"/>
          <p:cNvSpPr/>
          <p:nvPr/>
        </p:nvSpPr>
        <p:spPr>
          <a:xfrm rot="20248740">
            <a:off x="8335044" y="3538285"/>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4" name="五角星 33"/>
          <p:cNvSpPr/>
          <p:nvPr/>
        </p:nvSpPr>
        <p:spPr>
          <a:xfrm rot="918178">
            <a:off x="10246319" y="668360"/>
            <a:ext cx="767336" cy="767336"/>
          </a:xfrm>
          <a:prstGeom prst="star5">
            <a:avLst>
              <a:gd name="adj" fmla="val 28653"/>
              <a:gd name="hf" fmla="val 105146"/>
              <a:gd name="vf" fmla="val 110557"/>
            </a:avLst>
          </a:prstGeom>
          <a:pattFill prst="ltDnDiag">
            <a:fgClr>
              <a:srgbClr val="92D050"/>
            </a:fgClr>
            <a:bgClr>
              <a:srgbClr val="FCFFD9"/>
            </a:bgClr>
          </a:patt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28" name="淘宝网chenying0907出品 27"/>
          <p:cNvPicPr>
            <a:picLocks noChangeAspect="1"/>
          </p:cNvPicPr>
          <p:nvPr/>
        </p:nvPicPr>
        <p:blipFill rotWithShape="1">
          <a:blip r:embed="rId5" cstate="print">
            <a:extLst>
              <a:ext uri="{28A0092B-C50C-407E-A947-70E740481C1C}">
                <a14:useLocalDpi xmlns:a14="http://schemas.microsoft.com/office/drawing/2010/main" val="0"/>
              </a:ext>
            </a:extLst>
          </a:blip>
          <a:srcRect l="45784" t="41553" r="45301" b="43024"/>
          <a:stretch>
            <a:fillRect/>
          </a:stretch>
        </p:blipFill>
        <p:spPr>
          <a:xfrm>
            <a:off x="5986340" y="4122906"/>
            <a:ext cx="755420" cy="735004"/>
          </a:xfrm>
          <a:prstGeom prst="rect">
            <a:avLst/>
          </a:prstGeom>
        </p:spPr>
      </p:pic>
      <p:pic>
        <p:nvPicPr>
          <p:cNvPr id="31" name="淘宝网chenying0907出品 30"/>
          <p:cNvPicPr>
            <a:picLocks noChangeAspect="1"/>
          </p:cNvPicPr>
          <p:nvPr/>
        </p:nvPicPr>
        <p:blipFill rotWithShape="1">
          <a:blip r:embed="rId6">
            <a:extLst>
              <a:ext uri="{28A0092B-C50C-407E-A947-70E740481C1C}">
                <a14:useLocalDpi xmlns:a14="http://schemas.microsoft.com/office/drawing/2010/main" val="0"/>
              </a:ext>
            </a:extLst>
          </a:blip>
          <a:srcRect l="8135" t="18802" r="5954" b="18137"/>
          <a:stretch>
            <a:fillRect/>
          </a:stretch>
        </p:blipFill>
        <p:spPr>
          <a:xfrm rot="724842">
            <a:off x="425293" y="1711690"/>
            <a:ext cx="1900523" cy="916495"/>
          </a:xfrm>
          <a:prstGeom prst="rect">
            <a:avLst/>
          </a:prstGeom>
        </p:spPr>
      </p:pic>
      <p:pic>
        <p:nvPicPr>
          <p:cNvPr id="15" name="淘宝网chenying0907出品 14" descr="未标题-1"/>
          <p:cNvPicPr>
            <a:picLocks noChangeAspect="1"/>
          </p:cNvPicPr>
          <p:nvPr/>
        </p:nvPicPr>
        <p:blipFill>
          <a:blip r:embed="rId7"/>
          <a:srcRect l="20073" t="34299" r="76093" b="55541"/>
          <a:stretch>
            <a:fillRect/>
          </a:stretch>
        </p:blipFill>
        <p:spPr>
          <a:xfrm>
            <a:off x="1318260" y="-141605"/>
            <a:ext cx="1422400" cy="1846580"/>
          </a:xfrm>
          <a:prstGeom prst="rect">
            <a:avLst/>
          </a:prstGeom>
        </p:spPr>
      </p:pic>
      <p:grpSp>
        <p:nvGrpSpPr>
          <p:cNvPr id="13" name="淘宝网Chenying0907出品 12"/>
          <p:cNvGrpSpPr/>
          <p:nvPr/>
        </p:nvGrpSpPr>
        <p:grpSpPr>
          <a:xfrm>
            <a:off x="4222750" y="-111125"/>
            <a:ext cx="8765540" cy="7252970"/>
            <a:chOff x="4782614" y="1049683"/>
            <a:chExt cx="4590574" cy="3932396"/>
          </a:xfrm>
        </p:grpSpPr>
        <p:pic>
          <p:nvPicPr>
            <p:cNvPr id="9" name="淘宝网chenying0907出品 8"/>
            <p:cNvPicPr>
              <a:picLocks noChangeAspect="1"/>
            </p:cNvPicPr>
            <p:nvPr/>
          </p:nvPicPr>
          <p:blipFill rotWithShape="1">
            <a:blip r:embed="rId8">
              <a:extLst>
                <a:ext uri="{28A0092B-C50C-407E-A947-70E740481C1C}">
                  <a14:useLocalDpi xmlns:a14="http://schemas.microsoft.com/office/drawing/2010/main" val="0"/>
                </a:ext>
              </a:extLst>
            </a:blip>
            <a:srcRect l="40313" t="25555" r="40729" b="29630"/>
            <a:stretch>
              <a:fillRect/>
            </a:stretch>
          </p:blipFill>
          <p:spPr>
            <a:xfrm rot="19848013">
              <a:off x="6284230" y="1049683"/>
              <a:ext cx="1733551" cy="2305050"/>
            </a:xfrm>
            <a:prstGeom prst="rect">
              <a:avLst/>
            </a:prstGeom>
          </p:spPr>
        </p:pic>
        <p:pic>
          <p:nvPicPr>
            <p:cNvPr id="4" name="淘宝网chenying0907出品 3" descr="E:\素材\卡通\2b27ef2c4c37a842b26b2542174c3460.png2b27ef2c4c37a842b26b2542174c3460"/>
            <p:cNvPicPr>
              <a:picLocks noChangeAspect="1"/>
            </p:cNvPicPr>
            <p:nvPr/>
          </p:nvPicPr>
          <p:blipFill rotWithShape="1">
            <a:blip r:embed="rId9"/>
            <a:srcRect/>
            <a:stretch>
              <a:fillRect/>
            </a:stretch>
          </p:blipFill>
          <p:spPr>
            <a:xfrm>
              <a:off x="4782614" y="1659759"/>
              <a:ext cx="4590574" cy="3322320"/>
            </a:xfrm>
            <a:prstGeom prst="rect">
              <a:avLst/>
            </a:prstGeom>
          </p:spPr>
        </p:pic>
      </p:grpSp>
      <p:sp>
        <p:nvSpPr>
          <p:cNvPr id="6" name="TextBox 2"/>
          <p:cNvSpPr txBox="1"/>
          <p:nvPr/>
        </p:nvSpPr>
        <p:spPr>
          <a:xfrm>
            <a:off x="350431" y="1973962"/>
            <a:ext cx="8670858" cy="1421928"/>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7200" b="0" i="1" u="none" strike="noStrike" kern="1200" cap="none" spc="0" normalizeH="0" baseline="0" noProof="0">
                <a:ln>
                  <a:noFill/>
                </a:ln>
                <a:solidFill>
                  <a:srgbClr val="FE5D3E"/>
                </a:solidFill>
                <a:effectLst/>
                <a:uLnTx/>
                <a:uFillTx/>
                <a:latin typeface="#9Slide03 Arima Madurai Black" panose="00000A00000000000000" pitchFamily="2" charset="0"/>
                <a:ea typeface="微软简中圆" charset="0"/>
                <a:cs typeface="#9Slide03 Arima Madurai Black" panose="00000A00000000000000" pitchFamily="2" charset="0"/>
              </a:rPr>
              <a:t>Hẹn gặp lại các em!</a:t>
            </a:r>
            <a:endParaRPr kumimoji="0" lang="zh-CN" altLang="en-US" sz="7200" b="0" i="1" u="none" strike="noStrike" kern="1200" cap="none" spc="0" normalizeH="0" baseline="0" noProof="0">
              <a:ln>
                <a:noFill/>
              </a:ln>
              <a:solidFill>
                <a:srgbClr val="FE5D3E"/>
              </a:solidFill>
              <a:effectLst/>
              <a:uLnTx/>
              <a:uFillTx/>
              <a:latin typeface="#9Slide03 Arima Madurai Black" panose="00000A00000000000000" pitchFamily="2" charset="0"/>
              <a:ea typeface="微软简中圆" charset="0"/>
              <a:cs typeface="#9Slide03 Arima Madurai Black" panose="00000A00000000000000" pitchFamily="2"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75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500"/>
                                        <p:tgtEl>
                                          <p:spTgt spid="13"/>
                                        </p:tgtEl>
                                      </p:cBhvr>
                                    </p:animEffect>
                                    <p:anim calcmode="lin" valueType="num">
                                      <p:cBhvr>
                                        <p:cTn id="8" dur="1500" fill="hold"/>
                                        <p:tgtEl>
                                          <p:spTgt spid="13"/>
                                        </p:tgtEl>
                                        <p:attrNameLst>
                                          <p:attrName>ppt_x</p:attrName>
                                        </p:attrNameLst>
                                      </p:cBhvr>
                                      <p:tavLst>
                                        <p:tav tm="0">
                                          <p:val>
                                            <p:strVal val="#ppt_x"/>
                                          </p:val>
                                        </p:tav>
                                        <p:tav tm="100000">
                                          <p:val>
                                            <p:strVal val="#ppt_x"/>
                                          </p:val>
                                        </p:tav>
                                      </p:tavLst>
                                    </p:anim>
                                    <p:anim calcmode="lin" valueType="num">
                                      <p:cBhvr>
                                        <p:cTn id="9" dur="1500" fill="hold"/>
                                        <p:tgtEl>
                                          <p:spTgt spid="13"/>
                                        </p:tgtEl>
                                        <p:attrNameLst>
                                          <p:attrName>ppt_y</p:attrName>
                                        </p:attrNameLst>
                                      </p:cBhvr>
                                      <p:tavLst>
                                        <p:tav tm="0">
                                          <p:val>
                                            <p:strVal val="#ppt_y+.1"/>
                                          </p:val>
                                        </p:tav>
                                        <p:tav tm="100000">
                                          <p:val>
                                            <p:strVal val="#ppt_y"/>
                                          </p:val>
                                        </p:tav>
                                      </p:tavLst>
                                    </p:anim>
                                  </p:childTnLst>
                                </p:cTn>
                              </p:par>
                              <p:par>
                                <p:cTn id="10" presetID="10" presetClass="entr" presetSubtype="0" fill="hold" grpId="1" nodeType="withEffect">
                                  <p:stCondLst>
                                    <p:cond delay="500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par>
                                <p:cTn id="13" presetID="42" presetClass="path" presetSubtype="0" accel="50000" decel="50000" fill="hold" grpId="0" nodeType="withEffect">
                                  <p:stCondLst>
                                    <p:cond delay="5000"/>
                                  </p:stCondLst>
                                  <p:childTnLst>
                                    <p:animMotion origin="layout" path="M -0.025 0.02778 L -1.38889E-6 -3.33333E-6 " pathEditMode="relative" rAng="0" ptsTypes="AA">
                                      <p:cBhvr>
                                        <p:cTn id="14" dur="1250" fill="hold"/>
                                        <p:tgtEl>
                                          <p:spTgt spid="33"/>
                                        </p:tgtEl>
                                        <p:attrNameLst>
                                          <p:attrName>ppt_x</p:attrName>
                                          <p:attrName>ppt_y</p:attrName>
                                        </p:attrNameLst>
                                      </p:cBhvr>
                                      <p:rCtr x="1250" y="-1389"/>
                                    </p:animMotion>
                                  </p:childTnLst>
                                </p:cTn>
                              </p:par>
                              <p:par>
                                <p:cTn id="15" presetID="27" presetClass="emph" presetSubtype="0" repeatCount="indefinite" fill="remove" grpId="2" nodeType="withEffect">
                                  <p:stCondLst>
                                    <p:cond delay="6500"/>
                                  </p:stCondLst>
                                  <p:childTnLst>
                                    <p:animClr clrSpc="rgb" dir="cw">
                                      <p:cBhvr override="childStyle">
                                        <p:cTn id="16" dur="625" autoRev="1" fill="remove"/>
                                        <p:tgtEl>
                                          <p:spTgt spid="33"/>
                                        </p:tgtEl>
                                        <p:attrNameLst>
                                          <p:attrName>style.color</p:attrName>
                                        </p:attrNameLst>
                                      </p:cBhvr>
                                      <p:to>
                                        <a:srgbClr val="66CCFF"/>
                                      </p:to>
                                    </p:animClr>
                                    <p:animClr clrSpc="rgb" dir="cw">
                                      <p:cBhvr>
                                        <p:cTn id="17" dur="625" autoRev="1" fill="remove"/>
                                        <p:tgtEl>
                                          <p:spTgt spid="33"/>
                                        </p:tgtEl>
                                        <p:attrNameLst>
                                          <p:attrName>fillcolor</p:attrName>
                                        </p:attrNameLst>
                                      </p:cBhvr>
                                      <p:to>
                                        <a:srgbClr val="66CCFF"/>
                                      </p:to>
                                    </p:animClr>
                                    <p:set>
                                      <p:cBhvr>
                                        <p:cTn id="18" dur="625" autoRev="1" fill="remove"/>
                                        <p:tgtEl>
                                          <p:spTgt spid="33"/>
                                        </p:tgtEl>
                                        <p:attrNameLst>
                                          <p:attrName>fill.type</p:attrName>
                                        </p:attrNameLst>
                                      </p:cBhvr>
                                      <p:to>
                                        <p:strVal val="solid"/>
                                      </p:to>
                                    </p:set>
                                    <p:set>
                                      <p:cBhvr>
                                        <p:cTn id="19" dur="625" autoRev="1" fill="remove"/>
                                        <p:tgtEl>
                                          <p:spTgt spid="33"/>
                                        </p:tgtEl>
                                        <p:attrNameLst>
                                          <p:attrName>fill.on</p:attrName>
                                        </p:attrNameLst>
                                      </p:cBhvr>
                                      <p:to>
                                        <p:strVal val="true"/>
                                      </p:to>
                                    </p:set>
                                  </p:childTnLst>
                                </p:cTn>
                              </p:par>
                              <p:par>
                                <p:cTn id="20" presetID="10" presetClass="entr" presetSubtype="0" fill="hold" grpId="1" nodeType="withEffect">
                                  <p:stCondLst>
                                    <p:cond delay="575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par>
                                <p:cTn id="23" presetID="42" presetClass="path" presetSubtype="0" accel="50000" decel="50000" fill="hold" grpId="0" nodeType="withEffect">
                                  <p:stCondLst>
                                    <p:cond delay="5750"/>
                                  </p:stCondLst>
                                  <p:childTnLst>
                                    <p:animMotion origin="layout" path="M 0.03333 0.08703 L -1.38889E-6 4.81481E-6 " pathEditMode="relative" rAng="0" ptsTypes="AA">
                                      <p:cBhvr>
                                        <p:cTn id="24" dur="1500" fill="hold"/>
                                        <p:tgtEl>
                                          <p:spTgt spid="34"/>
                                        </p:tgtEl>
                                        <p:attrNameLst>
                                          <p:attrName>ppt_x</p:attrName>
                                          <p:attrName>ppt_y</p:attrName>
                                        </p:attrNameLst>
                                      </p:cBhvr>
                                      <p:rCtr x="-1667" y="-4352"/>
                                    </p:animMotion>
                                  </p:childTnLst>
                                </p:cTn>
                              </p:par>
                              <p:par>
                                <p:cTn id="25" presetID="27" presetClass="emph" presetSubtype="0" repeatCount="indefinite" fill="remove" grpId="2" nodeType="withEffect">
                                  <p:stCondLst>
                                    <p:cond delay="7250"/>
                                  </p:stCondLst>
                                  <p:childTnLst>
                                    <p:animClr clrSpc="rgb" dir="cw">
                                      <p:cBhvr override="childStyle">
                                        <p:cTn id="26" dur="625" autoRev="1" fill="remove"/>
                                        <p:tgtEl>
                                          <p:spTgt spid="34"/>
                                        </p:tgtEl>
                                        <p:attrNameLst>
                                          <p:attrName>style.color</p:attrName>
                                        </p:attrNameLst>
                                      </p:cBhvr>
                                      <p:to>
                                        <a:srgbClr val="CCFF66"/>
                                      </p:to>
                                    </p:animClr>
                                    <p:animClr clrSpc="rgb" dir="cw">
                                      <p:cBhvr>
                                        <p:cTn id="27" dur="625" autoRev="1" fill="remove"/>
                                        <p:tgtEl>
                                          <p:spTgt spid="34"/>
                                        </p:tgtEl>
                                        <p:attrNameLst>
                                          <p:attrName>fillcolor</p:attrName>
                                        </p:attrNameLst>
                                      </p:cBhvr>
                                      <p:to>
                                        <a:srgbClr val="CCFF66"/>
                                      </p:to>
                                    </p:animClr>
                                    <p:set>
                                      <p:cBhvr>
                                        <p:cTn id="28" dur="625" autoRev="1" fill="remove"/>
                                        <p:tgtEl>
                                          <p:spTgt spid="34"/>
                                        </p:tgtEl>
                                        <p:attrNameLst>
                                          <p:attrName>fill.type</p:attrName>
                                        </p:attrNameLst>
                                      </p:cBhvr>
                                      <p:to>
                                        <p:strVal val="solid"/>
                                      </p:to>
                                    </p:set>
                                    <p:set>
                                      <p:cBhvr>
                                        <p:cTn id="29" dur="625" autoRev="1" fill="remove"/>
                                        <p:tgtEl>
                                          <p:spTgt spid="34"/>
                                        </p:tgtEl>
                                        <p:attrNameLst>
                                          <p:attrName>fill.on</p:attrName>
                                        </p:attrNameLst>
                                      </p:cBhvr>
                                      <p:to>
                                        <p:strVal val="true"/>
                                      </p:to>
                                    </p:set>
                                  </p:childTnLst>
                                </p:cTn>
                              </p:par>
                              <p:par>
                                <p:cTn id="30" presetID="10" presetClass="entr" presetSubtype="0" fill="hold" grpId="1" nodeType="withEffect">
                                  <p:stCondLst>
                                    <p:cond delay="625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par>
                                <p:cTn id="33" presetID="44" presetClass="path" presetSubtype="0" accel="50000" decel="50000" fill="hold" grpId="0" nodeType="withEffect">
                                  <p:stCondLst>
                                    <p:cond delay="6250"/>
                                  </p:stCondLst>
                                  <p:childTnLst>
                                    <p:animMotion origin="layout" path="M -0.02604 -0.00926 L -0.00348 -0.02346 C 0.00122 -0.02654 0.00833 -0.02809 0.01563 -0.02809 C 0.02414 -0.02809 0.03091 -0.02654 0.0356 -0.02346 L 0.05833 -0.00926 " pathEditMode="relative" rAng="0" ptsTypes="FffFF">
                                      <p:cBhvr>
                                        <p:cTn id="34" dur="1500" spd="-100000" fill="hold"/>
                                        <p:tgtEl>
                                          <p:spTgt spid="37"/>
                                        </p:tgtEl>
                                        <p:attrNameLst>
                                          <p:attrName>ppt_x</p:attrName>
                                          <p:attrName>ppt_y</p:attrName>
                                        </p:attrNameLst>
                                      </p:cBhvr>
                                      <p:rCtr x="4219" y="-957"/>
                                    </p:animMotion>
                                  </p:childTnLst>
                                </p:cTn>
                              </p:par>
                              <p:par>
                                <p:cTn id="35" presetID="27" presetClass="emph" presetSubtype="0" repeatCount="indefinite" fill="remove" grpId="2" nodeType="withEffect">
                                  <p:stCondLst>
                                    <p:cond delay="7750"/>
                                  </p:stCondLst>
                                  <p:childTnLst>
                                    <p:animClr clrSpc="rgb" dir="cw">
                                      <p:cBhvr override="childStyle">
                                        <p:cTn id="36" dur="625" autoRev="1" fill="remove"/>
                                        <p:tgtEl>
                                          <p:spTgt spid="37"/>
                                        </p:tgtEl>
                                        <p:attrNameLst>
                                          <p:attrName>style.color</p:attrName>
                                        </p:attrNameLst>
                                      </p:cBhvr>
                                      <p:to>
                                        <a:srgbClr val="FF6699"/>
                                      </p:to>
                                    </p:animClr>
                                    <p:animClr clrSpc="rgb" dir="cw">
                                      <p:cBhvr>
                                        <p:cTn id="37" dur="625" autoRev="1" fill="remove"/>
                                        <p:tgtEl>
                                          <p:spTgt spid="37"/>
                                        </p:tgtEl>
                                        <p:attrNameLst>
                                          <p:attrName>fillcolor</p:attrName>
                                        </p:attrNameLst>
                                      </p:cBhvr>
                                      <p:to>
                                        <a:srgbClr val="FF6699"/>
                                      </p:to>
                                    </p:animClr>
                                    <p:set>
                                      <p:cBhvr>
                                        <p:cTn id="38" dur="625" autoRev="1" fill="remove"/>
                                        <p:tgtEl>
                                          <p:spTgt spid="37"/>
                                        </p:tgtEl>
                                        <p:attrNameLst>
                                          <p:attrName>fill.type</p:attrName>
                                        </p:attrNameLst>
                                      </p:cBhvr>
                                      <p:to>
                                        <p:strVal val="solid"/>
                                      </p:to>
                                    </p:set>
                                    <p:set>
                                      <p:cBhvr>
                                        <p:cTn id="39" dur="625" autoRev="1" fill="remove"/>
                                        <p:tgtEl>
                                          <p:spTgt spid="37"/>
                                        </p:tgtEl>
                                        <p:attrNameLst>
                                          <p:attrName>fill.on</p:attrName>
                                        </p:attrNameLst>
                                      </p:cBhvr>
                                      <p:to>
                                        <p:strVal val="true"/>
                                      </p:to>
                                    </p:set>
                                  </p:childTnLst>
                                </p:cTn>
                              </p:par>
                              <p:par>
                                <p:cTn id="40" presetID="10" presetClass="entr" presetSubtype="0" fill="hold" grpId="1" nodeType="withEffect">
                                  <p:stCondLst>
                                    <p:cond delay="675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500"/>
                                        <p:tgtEl>
                                          <p:spTgt spid="36"/>
                                        </p:tgtEl>
                                      </p:cBhvr>
                                    </p:animEffect>
                                  </p:childTnLst>
                                </p:cTn>
                              </p:par>
                              <p:par>
                                <p:cTn id="43" presetID="44" presetClass="path" presetSubtype="0" accel="50000" decel="50000" fill="hold" grpId="0" nodeType="withEffect">
                                  <p:stCondLst>
                                    <p:cond delay="6750"/>
                                  </p:stCondLst>
                                  <p:childTnLst>
                                    <p:animMotion origin="layout" path="M -2.5E-6 3.20988E-6 L 0.0533 -0.04013 C 0.06441 -0.04908 0.08108 -0.05402 0.09861 -0.05402 C 0.11841 -0.05402 0.13438 -0.04908 0.14549 -0.04013 L 0.19896 3.20988E-6 " pathEditMode="relative" rAng="0" ptsTypes="FffFF">
                                      <p:cBhvr>
                                        <p:cTn id="44" dur="1500" spd="-100000" fill="hold"/>
                                        <p:tgtEl>
                                          <p:spTgt spid="36"/>
                                        </p:tgtEl>
                                        <p:attrNameLst>
                                          <p:attrName>ppt_x</p:attrName>
                                          <p:attrName>ppt_y</p:attrName>
                                        </p:attrNameLst>
                                      </p:cBhvr>
                                      <p:rCtr x="9948" y="-2716"/>
                                    </p:animMotion>
                                  </p:childTnLst>
                                </p:cTn>
                              </p:par>
                              <p:par>
                                <p:cTn id="45" presetID="27" presetClass="emph" presetSubtype="0" repeatCount="indefinite" fill="remove" grpId="2" nodeType="withEffect">
                                  <p:stCondLst>
                                    <p:cond delay="8250"/>
                                  </p:stCondLst>
                                  <p:childTnLst>
                                    <p:animClr clrSpc="rgb" dir="cw">
                                      <p:cBhvr override="childStyle">
                                        <p:cTn id="46" dur="625" autoRev="1" fill="remove"/>
                                        <p:tgtEl>
                                          <p:spTgt spid="36"/>
                                        </p:tgtEl>
                                        <p:attrNameLst>
                                          <p:attrName>style.color</p:attrName>
                                        </p:attrNameLst>
                                      </p:cBhvr>
                                      <p:to>
                                        <a:srgbClr val="CCFF66"/>
                                      </p:to>
                                    </p:animClr>
                                    <p:animClr clrSpc="rgb" dir="cw">
                                      <p:cBhvr>
                                        <p:cTn id="47" dur="625" autoRev="1" fill="remove"/>
                                        <p:tgtEl>
                                          <p:spTgt spid="36"/>
                                        </p:tgtEl>
                                        <p:attrNameLst>
                                          <p:attrName>fillcolor</p:attrName>
                                        </p:attrNameLst>
                                      </p:cBhvr>
                                      <p:to>
                                        <a:srgbClr val="CCFF66"/>
                                      </p:to>
                                    </p:animClr>
                                    <p:set>
                                      <p:cBhvr>
                                        <p:cTn id="48" dur="625" autoRev="1" fill="remove"/>
                                        <p:tgtEl>
                                          <p:spTgt spid="36"/>
                                        </p:tgtEl>
                                        <p:attrNameLst>
                                          <p:attrName>fill.type</p:attrName>
                                        </p:attrNameLst>
                                      </p:cBhvr>
                                      <p:to>
                                        <p:strVal val="solid"/>
                                      </p:to>
                                    </p:set>
                                    <p:set>
                                      <p:cBhvr>
                                        <p:cTn id="49" dur="625" autoRev="1" fill="remove"/>
                                        <p:tgtEl>
                                          <p:spTgt spid="36"/>
                                        </p:tgtEl>
                                        <p:attrNameLst>
                                          <p:attrName>fill.on</p:attrName>
                                        </p:attrNameLst>
                                      </p:cBhvr>
                                      <p:to>
                                        <p:strVal val="true"/>
                                      </p:to>
                                    </p:set>
                                  </p:childTnLst>
                                </p:cTn>
                              </p:par>
                              <p:par>
                                <p:cTn id="50" presetID="10" presetClass="entr" presetSubtype="0" fill="hold" grpId="0" nodeType="withEffect">
                                  <p:stCondLst>
                                    <p:cond delay="7000"/>
                                  </p:stCondLst>
                                  <p:childTnLst>
                                    <p:set>
                                      <p:cBhvr>
                                        <p:cTn id="51" dur="1" fill="hold">
                                          <p:stCondLst>
                                            <p:cond delay="0"/>
                                          </p:stCondLst>
                                        </p:cTn>
                                        <p:tgtEl>
                                          <p:spTgt spid="35"/>
                                        </p:tgtEl>
                                        <p:attrNameLst>
                                          <p:attrName>style.visibility</p:attrName>
                                        </p:attrNameLst>
                                      </p:cBhvr>
                                      <p:to>
                                        <p:strVal val="visible"/>
                                      </p:to>
                                    </p:set>
                                    <p:animEffect transition="in" filter="fade">
                                      <p:cBhvr>
                                        <p:cTn id="52" dur="500"/>
                                        <p:tgtEl>
                                          <p:spTgt spid="35"/>
                                        </p:tgtEl>
                                      </p:cBhvr>
                                    </p:animEffect>
                                  </p:childTnLst>
                                </p:cTn>
                              </p:par>
                              <p:par>
                                <p:cTn id="53" presetID="44" presetClass="path" presetSubtype="0" accel="50000" decel="50000" fill="hold" grpId="1" nodeType="withEffect">
                                  <p:stCondLst>
                                    <p:cond delay="7000"/>
                                  </p:stCondLst>
                                  <p:childTnLst>
                                    <p:animMotion origin="layout" path="M -3.61111E-6 0.00556 L 0.03421 -0.03457 C 0.04132 -0.04352 0.05209 -0.04846 0.06337 -0.04846 C 0.07622 -0.04846 0.08646 -0.04352 0.09358 -0.03457 L 0.12813 0.00556 " pathEditMode="relative" rAng="0" ptsTypes="FffFF">
                                      <p:cBhvr>
                                        <p:cTn id="54" dur="1500" spd="-100000" fill="hold"/>
                                        <p:tgtEl>
                                          <p:spTgt spid="35"/>
                                        </p:tgtEl>
                                        <p:attrNameLst>
                                          <p:attrName>ppt_x</p:attrName>
                                          <p:attrName>ppt_y</p:attrName>
                                        </p:attrNameLst>
                                      </p:cBhvr>
                                      <p:rCtr x="6406" y="-2716"/>
                                    </p:animMotion>
                                  </p:childTnLst>
                                </p:cTn>
                              </p:par>
                              <p:par>
                                <p:cTn id="55" presetID="27" presetClass="emph" presetSubtype="0" repeatCount="indefinite" fill="remove" grpId="2" nodeType="withEffect">
                                  <p:stCondLst>
                                    <p:cond delay="8250"/>
                                  </p:stCondLst>
                                  <p:childTnLst>
                                    <p:animClr clrSpc="rgb" dir="cw">
                                      <p:cBhvr override="childStyle">
                                        <p:cTn id="56" dur="500" autoRev="1" fill="remove"/>
                                        <p:tgtEl>
                                          <p:spTgt spid="35"/>
                                        </p:tgtEl>
                                        <p:attrNameLst>
                                          <p:attrName>style.color</p:attrName>
                                        </p:attrNameLst>
                                      </p:cBhvr>
                                      <p:to>
                                        <a:schemeClr val="bg1"/>
                                      </p:to>
                                    </p:animClr>
                                    <p:animClr clrSpc="rgb" dir="cw">
                                      <p:cBhvr>
                                        <p:cTn id="57" dur="500" autoRev="1" fill="remove"/>
                                        <p:tgtEl>
                                          <p:spTgt spid="35"/>
                                        </p:tgtEl>
                                        <p:attrNameLst>
                                          <p:attrName>fillcolor</p:attrName>
                                        </p:attrNameLst>
                                      </p:cBhvr>
                                      <p:to>
                                        <a:schemeClr val="bg1"/>
                                      </p:to>
                                    </p:animClr>
                                    <p:set>
                                      <p:cBhvr>
                                        <p:cTn id="58" dur="500" autoRev="1" fill="remove"/>
                                        <p:tgtEl>
                                          <p:spTgt spid="35"/>
                                        </p:tgtEl>
                                        <p:attrNameLst>
                                          <p:attrName>fill.type</p:attrName>
                                        </p:attrNameLst>
                                      </p:cBhvr>
                                      <p:to>
                                        <p:strVal val="solid"/>
                                      </p:to>
                                    </p:set>
                                    <p:set>
                                      <p:cBhvr>
                                        <p:cTn id="59" dur="500" autoRev="1" fill="remove"/>
                                        <p:tgtEl>
                                          <p:spTgt spid="35"/>
                                        </p:tgtEl>
                                        <p:attrNameLst>
                                          <p:attrName>fill.on</p:attrName>
                                        </p:attrNameLst>
                                      </p:cBhvr>
                                      <p:to>
                                        <p:strVal val="true"/>
                                      </p:to>
                                    </p:set>
                                  </p:childTnLst>
                                </p:cTn>
                              </p:par>
                              <p:par>
                                <p:cTn id="60" presetID="2" presetClass="entr" presetSubtype="8" fill="hold" nodeType="withEffect">
                                  <p:stCondLst>
                                    <p:cond delay="8500"/>
                                  </p:stCondLst>
                                  <p:childTnLst>
                                    <p:set>
                                      <p:cBhvr>
                                        <p:cTn id="61" dur="1" fill="hold">
                                          <p:stCondLst>
                                            <p:cond delay="0"/>
                                          </p:stCondLst>
                                        </p:cTn>
                                        <p:tgtEl>
                                          <p:spTgt spid="31"/>
                                        </p:tgtEl>
                                        <p:attrNameLst>
                                          <p:attrName>style.visibility</p:attrName>
                                        </p:attrNameLst>
                                      </p:cBhvr>
                                      <p:to>
                                        <p:strVal val="visible"/>
                                      </p:to>
                                    </p:set>
                                    <p:anim calcmode="lin" valueType="num">
                                      <p:cBhvr additive="base">
                                        <p:cTn id="62" dur="1250" fill="hold"/>
                                        <p:tgtEl>
                                          <p:spTgt spid="31"/>
                                        </p:tgtEl>
                                        <p:attrNameLst>
                                          <p:attrName>ppt_x</p:attrName>
                                        </p:attrNameLst>
                                      </p:cBhvr>
                                      <p:tavLst>
                                        <p:tav tm="0">
                                          <p:val>
                                            <p:strVal val="0-#ppt_w/2"/>
                                          </p:val>
                                        </p:tav>
                                        <p:tav tm="100000">
                                          <p:val>
                                            <p:strVal val="#ppt_x"/>
                                          </p:val>
                                        </p:tav>
                                      </p:tavLst>
                                    </p:anim>
                                    <p:anim calcmode="lin" valueType="num">
                                      <p:cBhvr additive="base">
                                        <p:cTn id="63" dur="1250" fill="hold"/>
                                        <p:tgtEl>
                                          <p:spTgt spid="31"/>
                                        </p:tgtEl>
                                        <p:attrNameLst>
                                          <p:attrName>ppt_y</p:attrName>
                                        </p:attrNameLst>
                                      </p:cBhvr>
                                      <p:tavLst>
                                        <p:tav tm="0">
                                          <p:val>
                                            <p:strVal val="#ppt_y"/>
                                          </p:val>
                                        </p:tav>
                                        <p:tav tm="100000">
                                          <p:val>
                                            <p:strVal val="#ppt_y"/>
                                          </p:val>
                                        </p:tav>
                                      </p:tavLst>
                                    </p:anim>
                                  </p:childTnLst>
                                </p:cTn>
                              </p:par>
                              <p:par>
                                <p:cTn id="64" presetID="10" presetClass="entr" presetSubtype="0" fill="hold" grpId="0" nodeType="withEffect">
                                  <p:stCondLst>
                                    <p:cond delay="9750"/>
                                  </p:stCondLst>
                                  <p:childTnLst>
                                    <p:set>
                                      <p:cBhvr>
                                        <p:cTn id="65" dur="1" fill="hold">
                                          <p:stCondLst>
                                            <p:cond delay="0"/>
                                          </p:stCondLst>
                                        </p:cTn>
                                        <p:tgtEl>
                                          <p:spTgt spid="29"/>
                                        </p:tgtEl>
                                        <p:attrNameLst>
                                          <p:attrName>style.visibility</p:attrName>
                                        </p:attrNameLst>
                                      </p:cBhvr>
                                      <p:to>
                                        <p:strVal val="visible"/>
                                      </p:to>
                                    </p:set>
                                    <p:animEffect transition="in" filter="fade">
                                      <p:cBhvr>
                                        <p:cTn id="66" dur="500"/>
                                        <p:tgtEl>
                                          <p:spTgt spid="29"/>
                                        </p:tgtEl>
                                      </p:cBhvr>
                                    </p:animEffect>
                                  </p:childTnLst>
                                </p:cTn>
                              </p:par>
                              <p:par>
                                <p:cTn id="67" presetID="42" presetClass="path" presetSubtype="0" accel="50000" decel="50000" fill="hold" grpId="1" nodeType="withEffect">
                                  <p:stCondLst>
                                    <p:cond delay="9750"/>
                                  </p:stCondLst>
                                  <p:childTnLst>
                                    <p:animMotion origin="layout" path="M -0.025 0.02778 L -1.38889E-6 -3.33333E-6 " pathEditMode="relative" rAng="0" ptsTypes="AA">
                                      <p:cBhvr>
                                        <p:cTn id="68" dur="1250" fill="hold"/>
                                        <p:tgtEl>
                                          <p:spTgt spid="29"/>
                                        </p:tgtEl>
                                        <p:attrNameLst>
                                          <p:attrName>ppt_x</p:attrName>
                                          <p:attrName>ppt_y</p:attrName>
                                        </p:attrNameLst>
                                      </p:cBhvr>
                                      <p:rCtr x="1250" y="-1389"/>
                                    </p:animMotion>
                                  </p:childTnLst>
                                </p:cTn>
                              </p:par>
                              <p:par>
                                <p:cTn id="69" presetID="27" presetClass="emph" presetSubtype="0" repeatCount="indefinite" fill="remove" grpId="2" nodeType="withEffect">
                                  <p:stCondLst>
                                    <p:cond delay="10000"/>
                                  </p:stCondLst>
                                  <p:childTnLst>
                                    <p:animClr clrSpc="rgb" dir="cw">
                                      <p:cBhvr override="childStyle">
                                        <p:cTn id="70" dur="500" autoRev="1" fill="remove"/>
                                        <p:tgtEl>
                                          <p:spTgt spid="29"/>
                                        </p:tgtEl>
                                        <p:attrNameLst>
                                          <p:attrName>style.color</p:attrName>
                                        </p:attrNameLst>
                                      </p:cBhvr>
                                      <p:to>
                                        <a:srgbClr val="FFCC00"/>
                                      </p:to>
                                    </p:animClr>
                                    <p:animClr clrSpc="rgb" dir="cw">
                                      <p:cBhvr>
                                        <p:cTn id="71" dur="500" autoRev="1" fill="remove"/>
                                        <p:tgtEl>
                                          <p:spTgt spid="29"/>
                                        </p:tgtEl>
                                        <p:attrNameLst>
                                          <p:attrName>fillcolor</p:attrName>
                                        </p:attrNameLst>
                                      </p:cBhvr>
                                      <p:to>
                                        <a:srgbClr val="FFCC00"/>
                                      </p:to>
                                    </p:animClr>
                                    <p:set>
                                      <p:cBhvr>
                                        <p:cTn id="72" dur="500" autoRev="1" fill="remove"/>
                                        <p:tgtEl>
                                          <p:spTgt spid="29"/>
                                        </p:tgtEl>
                                        <p:attrNameLst>
                                          <p:attrName>fill.type</p:attrName>
                                        </p:attrNameLst>
                                      </p:cBhvr>
                                      <p:to>
                                        <p:strVal val="solid"/>
                                      </p:to>
                                    </p:set>
                                    <p:set>
                                      <p:cBhvr>
                                        <p:cTn id="73" dur="500" autoRev="1" fill="remove"/>
                                        <p:tgtEl>
                                          <p:spTgt spid="29"/>
                                        </p:tgtEl>
                                        <p:attrNameLst>
                                          <p:attrName>fill.on</p:attrName>
                                        </p:attrNameLst>
                                      </p:cBhvr>
                                      <p:to>
                                        <p:strVal val="true"/>
                                      </p:to>
                                    </p:set>
                                  </p:childTnLst>
                                </p:cTn>
                              </p:par>
                              <p:par>
                                <p:cTn id="74" presetID="53" presetClass="entr" presetSubtype="16" fill="hold" grpId="0" nodeType="withEffect">
                                  <p:stCondLst>
                                    <p:cond delay="10750"/>
                                  </p:stCondLst>
                                  <p:iterate type="lt">
                                    <p:tmPct val="15000"/>
                                  </p:iterate>
                                  <p:childTnLst>
                                    <p:set>
                                      <p:cBhvr>
                                        <p:cTn id="75" dur="1" fill="hold">
                                          <p:stCondLst>
                                            <p:cond delay="0"/>
                                          </p:stCondLst>
                                        </p:cTn>
                                        <p:tgtEl>
                                          <p:spTgt spid="6"/>
                                        </p:tgtEl>
                                        <p:attrNameLst>
                                          <p:attrName>style.visibility</p:attrName>
                                        </p:attrNameLst>
                                      </p:cBhvr>
                                      <p:to>
                                        <p:strVal val="visible"/>
                                      </p:to>
                                    </p:set>
                                    <p:anim calcmode="lin" valueType="num">
                                      <p:cBhvr>
                                        <p:cTn id="76" dur="1000" fill="hold"/>
                                        <p:tgtEl>
                                          <p:spTgt spid="6"/>
                                        </p:tgtEl>
                                        <p:attrNameLst>
                                          <p:attrName>ppt_w</p:attrName>
                                        </p:attrNameLst>
                                      </p:cBhvr>
                                      <p:tavLst>
                                        <p:tav tm="0">
                                          <p:val>
                                            <p:fltVal val="0"/>
                                          </p:val>
                                        </p:tav>
                                        <p:tav tm="100000">
                                          <p:val>
                                            <p:strVal val="#ppt_w"/>
                                          </p:val>
                                        </p:tav>
                                      </p:tavLst>
                                    </p:anim>
                                    <p:anim calcmode="lin" valueType="num">
                                      <p:cBhvr>
                                        <p:cTn id="77" dur="1000" fill="hold"/>
                                        <p:tgtEl>
                                          <p:spTgt spid="6"/>
                                        </p:tgtEl>
                                        <p:attrNameLst>
                                          <p:attrName>ppt_h</p:attrName>
                                        </p:attrNameLst>
                                      </p:cBhvr>
                                      <p:tavLst>
                                        <p:tav tm="0">
                                          <p:val>
                                            <p:fltVal val="0"/>
                                          </p:val>
                                        </p:tav>
                                        <p:tav tm="100000">
                                          <p:val>
                                            <p:strVal val="#ppt_h"/>
                                          </p:val>
                                        </p:tav>
                                      </p:tavLst>
                                    </p:anim>
                                    <p:animEffect transition="in" filter="fade">
                                      <p:cBhvr>
                                        <p:cTn id="78" dur="1000"/>
                                        <p:tgtEl>
                                          <p:spTgt spid="6"/>
                                        </p:tgtEl>
                                      </p:cBhvr>
                                    </p:animEffect>
                                  </p:childTnLst>
                                </p:cTn>
                              </p:par>
                              <p:par>
                                <p:cTn id="79" presetID="53" presetClass="entr" presetSubtype="16" fill="hold" nodeType="withEffect">
                                  <p:stCondLst>
                                    <p:cond delay="11500"/>
                                  </p:stCondLst>
                                  <p:childTnLst>
                                    <p:set>
                                      <p:cBhvr>
                                        <p:cTn id="80" dur="1" fill="hold">
                                          <p:stCondLst>
                                            <p:cond delay="0"/>
                                          </p:stCondLst>
                                        </p:cTn>
                                        <p:tgtEl>
                                          <p:spTgt spid="28"/>
                                        </p:tgtEl>
                                        <p:attrNameLst>
                                          <p:attrName>style.visibility</p:attrName>
                                        </p:attrNameLst>
                                      </p:cBhvr>
                                      <p:to>
                                        <p:strVal val="visible"/>
                                      </p:to>
                                    </p:set>
                                    <p:anim calcmode="lin" valueType="num">
                                      <p:cBhvr>
                                        <p:cTn id="81" dur="750" fill="hold"/>
                                        <p:tgtEl>
                                          <p:spTgt spid="28"/>
                                        </p:tgtEl>
                                        <p:attrNameLst>
                                          <p:attrName>ppt_w</p:attrName>
                                        </p:attrNameLst>
                                      </p:cBhvr>
                                      <p:tavLst>
                                        <p:tav tm="0">
                                          <p:val>
                                            <p:fltVal val="0"/>
                                          </p:val>
                                        </p:tav>
                                        <p:tav tm="100000">
                                          <p:val>
                                            <p:strVal val="#ppt_w"/>
                                          </p:val>
                                        </p:tav>
                                      </p:tavLst>
                                    </p:anim>
                                    <p:anim calcmode="lin" valueType="num">
                                      <p:cBhvr>
                                        <p:cTn id="82" dur="750" fill="hold"/>
                                        <p:tgtEl>
                                          <p:spTgt spid="28"/>
                                        </p:tgtEl>
                                        <p:attrNameLst>
                                          <p:attrName>ppt_h</p:attrName>
                                        </p:attrNameLst>
                                      </p:cBhvr>
                                      <p:tavLst>
                                        <p:tav tm="0">
                                          <p:val>
                                            <p:fltVal val="0"/>
                                          </p:val>
                                        </p:tav>
                                        <p:tav tm="100000">
                                          <p:val>
                                            <p:strVal val="#ppt_h"/>
                                          </p:val>
                                        </p:tav>
                                      </p:tavLst>
                                    </p:anim>
                                    <p:animEffect transition="in" filter="fade">
                                      <p:cBhvr>
                                        <p:cTn id="83" dur="750"/>
                                        <p:tgtEl>
                                          <p:spTgt spid="28"/>
                                        </p:tgtEl>
                                      </p:cBhvr>
                                    </p:animEffect>
                                  </p:childTnLst>
                                </p:cTn>
                              </p:par>
                              <p:par>
                                <p:cTn id="84" presetID="26" presetClass="emph" presetSubtype="0" repeatCount="indefinite" fill="hold" nodeType="withEffect">
                                  <p:stCondLst>
                                    <p:cond delay="12250"/>
                                  </p:stCondLst>
                                  <p:endCondLst>
                                    <p:cond evt="onNext" delay="0">
                                      <p:tgtEl>
                                        <p:sldTgt/>
                                      </p:tgtEl>
                                    </p:cond>
                                  </p:endCondLst>
                                  <p:childTnLst>
                                    <p:animEffect transition="out" filter="fade">
                                      <p:cBhvr>
                                        <p:cTn id="85" dur="750" tmFilter="0, 0; .2, .5; .8, .5; 1, 0"/>
                                        <p:tgtEl>
                                          <p:spTgt spid="28"/>
                                        </p:tgtEl>
                                      </p:cBhvr>
                                    </p:animEffect>
                                    <p:animScale>
                                      <p:cBhvr>
                                        <p:cTn id="86" dur="375" autoRev="1" fill="hold"/>
                                        <p:tgtEl>
                                          <p:spTgt spid="28"/>
                                        </p:tgtEl>
                                      </p:cBhvr>
                                      <p:by x="105000" y="105000"/>
                                    </p:animScale>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15"/>
                                        </p:tgtEl>
                                        <p:attrNameLst>
                                          <p:attrName>style.visibility</p:attrName>
                                        </p:attrNameLst>
                                      </p:cBhvr>
                                      <p:to>
                                        <p:strVal val="visible"/>
                                      </p:to>
                                    </p:set>
                                    <p:animEffect transition="in" filter="fade">
                                      <p:cBhvr>
                                        <p:cTn id="9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P spid="29" grpId="1" bldLvl="0" animBg="1"/>
      <p:bldP spid="29" grpId="2" bldLvl="0" animBg="1"/>
      <p:bldP spid="33" grpId="0" bldLvl="0" animBg="1"/>
      <p:bldP spid="33" grpId="1" bldLvl="0" animBg="1"/>
      <p:bldP spid="33" grpId="2" bldLvl="0" animBg="1"/>
      <p:bldP spid="35" grpId="0" bldLvl="0" animBg="1"/>
      <p:bldP spid="35" grpId="1" bldLvl="0" animBg="1"/>
      <p:bldP spid="35" grpId="2" bldLvl="0" animBg="1"/>
      <p:bldP spid="36" grpId="0" bldLvl="0" animBg="1"/>
      <p:bldP spid="36" grpId="1" bldLvl="0" animBg="1"/>
      <p:bldP spid="36" grpId="2" bldLvl="0" animBg="1"/>
      <p:bldP spid="37" grpId="0" bldLvl="0" animBg="1"/>
      <p:bldP spid="37" grpId="1" bldLvl="0" animBg="1"/>
      <p:bldP spid="37" grpId="2" bldLvl="0" animBg="1"/>
      <p:bldP spid="34" grpId="0" bldLvl="0" animBg="1"/>
      <p:bldP spid="34" grpId="1" bldLvl="0" animBg="1"/>
      <p:bldP spid="34" grpId="2" bldLvl="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Quốc kỳ Campuchia – Wikipedia tiếng Việt">
            <a:extLst>
              <a:ext uri="{FF2B5EF4-FFF2-40B4-BE49-F238E27FC236}">
                <a16:creationId xmlns:a16="http://schemas.microsoft.com/office/drawing/2014/main" id="{BD148D85-F53E-0C41-89E2-C5869C7DEF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096000" cy="342024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ngkor - Di sản văn hóa thế giới tại Campuchia - KhoaHoc.tv">
            <a:extLst>
              <a:ext uri="{FF2B5EF4-FFF2-40B4-BE49-F238E27FC236}">
                <a16:creationId xmlns:a16="http://schemas.microsoft.com/office/drawing/2014/main" id="{E44CF6F1-1612-F148-8B26-7585FA5605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315" b="38106"/>
          <a:stretch/>
        </p:blipFill>
        <p:spPr bwMode="auto">
          <a:xfrm>
            <a:off x="0" y="3289300"/>
            <a:ext cx="6096000" cy="35687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8604470-9240-5447-A6ED-354BE9384210}"/>
              </a:ext>
            </a:extLst>
          </p:cNvPr>
          <p:cNvSpPr txBox="1"/>
          <p:nvPr/>
        </p:nvSpPr>
        <p:spPr>
          <a:xfrm>
            <a:off x="128016" y="3420244"/>
            <a:ext cx="2048256"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Angkor wat</a:t>
            </a:r>
            <a:endParaRPr lang="en-VN" sz="2800" b="1" dirty="0">
              <a:solidFill>
                <a:srgbClr val="FF0000"/>
              </a:solidFill>
              <a:latin typeface="Times New Roman" panose="02020603050405020304" pitchFamily="18" charset="0"/>
              <a:cs typeface="Times New Roman" panose="02020603050405020304" pitchFamily="18" charset="0"/>
            </a:endParaRPr>
          </a:p>
        </p:txBody>
      </p:sp>
      <p:pic>
        <p:nvPicPr>
          <p:cNvPr id="4102" name="Picture 6">
            <a:extLst>
              <a:ext uri="{FF2B5EF4-FFF2-40B4-BE49-F238E27FC236}">
                <a16:creationId xmlns:a16="http://schemas.microsoft.com/office/drawing/2014/main" id="{D72F6AD4-D6A1-CC4E-A426-E3D2881911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0"/>
            <a:ext cx="6096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1544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outHorizontal)">
                                      <p:cBhvr>
                                        <p:cTn id="7" dur="500"/>
                                        <p:tgtEl>
                                          <p:spTgt spid="4098"/>
                                        </p:tgtEl>
                                      </p:cBhvr>
                                    </p:animEffect>
                                  </p:childTnLst>
                                </p:cTn>
                              </p:par>
                              <p:par>
                                <p:cTn id="8" presetID="16" presetClass="entr" presetSubtype="42" fill="hold" nodeType="withEffect">
                                  <p:stCondLst>
                                    <p:cond delay="0"/>
                                  </p:stCondLst>
                                  <p:childTnLst>
                                    <p:set>
                                      <p:cBhvr>
                                        <p:cTn id="9" dur="1" fill="hold">
                                          <p:stCondLst>
                                            <p:cond delay="0"/>
                                          </p:stCondLst>
                                        </p:cTn>
                                        <p:tgtEl>
                                          <p:spTgt spid="4100"/>
                                        </p:tgtEl>
                                        <p:attrNameLst>
                                          <p:attrName>style.visibility</p:attrName>
                                        </p:attrNameLst>
                                      </p:cBhvr>
                                      <p:to>
                                        <p:strVal val="visible"/>
                                      </p:to>
                                    </p:set>
                                    <p:animEffect transition="in" filter="barn(outHorizontal)">
                                      <p:cBhvr>
                                        <p:cTn id="10" dur="500"/>
                                        <p:tgtEl>
                                          <p:spTgt spid="4100"/>
                                        </p:tgtEl>
                                      </p:cBhvr>
                                    </p:animEffect>
                                  </p:childTnLst>
                                </p:cTn>
                              </p:par>
                              <p:par>
                                <p:cTn id="11" presetID="16" presetClass="entr" presetSubtype="42"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outHorizontal)">
                                      <p:cBhvr>
                                        <p:cTn id="13" dur="500"/>
                                        <p:tgtEl>
                                          <p:spTgt spid="2"/>
                                        </p:tgtEl>
                                      </p:cBhvr>
                                    </p:animEffect>
                                  </p:childTnLst>
                                </p:cTn>
                              </p:par>
                              <p:par>
                                <p:cTn id="14" presetID="16" presetClass="entr" presetSubtype="42" fill="hold" nodeType="withEffect">
                                  <p:stCondLst>
                                    <p:cond delay="0"/>
                                  </p:stCondLst>
                                  <p:childTnLst>
                                    <p:set>
                                      <p:cBhvr>
                                        <p:cTn id="15" dur="1" fill="hold">
                                          <p:stCondLst>
                                            <p:cond delay="0"/>
                                          </p:stCondLst>
                                        </p:cTn>
                                        <p:tgtEl>
                                          <p:spTgt spid="4102"/>
                                        </p:tgtEl>
                                        <p:attrNameLst>
                                          <p:attrName>style.visibility</p:attrName>
                                        </p:attrNameLst>
                                      </p:cBhvr>
                                      <p:to>
                                        <p:strVal val="visible"/>
                                      </p:to>
                                    </p:set>
                                    <p:animEffect transition="in" filter="barn(outHorizontal)">
                                      <p:cBhvr>
                                        <p:cTn id="16"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8A1DB590-D91D-A14B-B75A-4821270B97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0"/>
            <a:ext cx="6096000" cy="256032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Khám phá xứ sở chùa vàng Thái Lan qua chùm ảnh thú vị">
            <a:extLst>
              <a:ext uri="{FF2B5EF4-FFF2-40B4-BE49-F238E27FC236}">
                <a16:creationId xmlns:a16="http://schemas.microsoft.com/office/drawing/2014/main" id="{F9C5EAB3-F229-BA4F-9D45-F67B60A17D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560320"/>
            <a:ext cx="6096000" cy="42976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4E2C2A2-E43A-1641-843F-FCF94BDE5568}"/>
              </a:ext>
            </a:extLst>
          </p:cNvPr>
          <p:cNvSpPr txBox="1"/>
          <p:nvPr/>
        </p:nvSpPr>
        <p:spPr>
          <a:xfrm>
            <a:off x="10143744" y="2569464"/>
            <a:ext cx="2048256" cy="523220"/>
          </a:xfrm>
          <a:prstGeom prst="rect">
            <a:avLst/>
          </a:prstGeom>
          <a:noFill/>
        </p:spPr>
        <p:txBody>
          <a:bodyPr wrap="square" rtlCol="0">
            <a:spAutoFit/>
          </a:bodyPr>
          <a:lstStyle/>
          <a:p>
            <a:r>
              <a:rPr lang="en-US" sz="2800" b="1" dirty="0" err="1">
                <a:solidFill>
                  <a:srgbClr val="FFFF00"/>
                </a:solidFill>
                <a:latin typeface="Times New Roman" panose="02020603050405020304" pitchFamily="18" charset="0"/>
                <a:cs typeface="Times New Roman" panose="02020603050405020304" pitchFamily="18" charset="0"/>
              </a:rPr>
              <a:t>Chùa</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vàng</a:t>
            </a:r>
            <a:endParaRPr lang="en-VN" sz="2800" b="1" dirty="0">
              <a:solidFill>
                <a:srgbClr val="FFFF00"/>
              </a:solidFill>
              <a:latin typeface="Times New Roman" panose="02020603050405020304" pitchFamily="18" charset="0"/>
              <a:cs typeface="Times New Roman" panose="02020603050405020304" pitchFamily="18" charset="0"/>
            </a:endParaRPr>
          </a:p>
        </p:txBody>
      </p:sp>
      <p:pic>
        <p:nvPicPr>
          <p:cNvPr id="5128" name="Picture 8" descr="Trang phục truyền thống - Đất nước Thái Lan">
            <a:extLst>
              <a:ext uri="{FF2B5EF4-FFF2-40B4-BE49-F238E27FC236}">
                <a16:creationId xmlns:a16="http://schemas.microsoft.com/office/drawing/2014/main" id="{4AF7B28F-B9BB-0A4D-9757-CF2FFFC8E03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467"/>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0989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inHorizontal)">
                                      <p:cBhvr>
                                        <p:cTn id="7" dur="500"/>
                                        <p:tgtEl>
                                          <p:spTgt spid="5122"/>
                                        </p:tgtEl>
                                      </p:cBhvr>
                                    </p:animEffect>
                                  </p:childTnLst>
                                </p:cTn>
                              </p:par>
                              <p:par>
                                <p:cTn id="8" presetID="16" presetClass="entr" presetSubtype="26" fill="hold" nodeType="withEffect">
                                  <p:stCondLst>
                                    <p:cond delay="0"/>
                                  </p:stCondLst>
                                  <p:childTnLst>
                                    <p:set>
                                      <p:cBhvr>
                                        <p:cTn id="9" dur="1" fill="hold">
                                          <p:stCondLst>
                                            <p:cond delay="0"/>
                                          </p:stCondLst>
                                        </p:cTn>
                                        <p:tgtEl>
                                          <p:spTgt spid="5126"/>
                                        </p:tgtEl>
                                        <p:attrNameLst>
                                          <p:attrName>style.visibility</p:attrName>
                                        </p:attrNameLst>
                                      </p:cBhvr>
                                      <p:to>
                                        <p:strVal val="visible"/>
                                      </p:to>
                                    </p:set>
                                    <p:animEffect transition="in" filter="barn(inHorizontal)">
                                      <p:cBhvr>
                                        <p:cTn id="10" dur="500"/>
                                        <p:tgtEl>
                                          <p:spTgt spid="5126"/>
                                        </p:tgtEl>
                                      </p:cBhvr>
                                    </p:animEffect>
                                  </p:childTnLst>
                                </p:cTn>
                              </p:par>
                              <p:par>
                                <p:cTn id="11" presetID="16" presetClass="entr" presetSubtype="2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Horizontal)">
                                      <p:cBhvr>
                                        <p:cTn id="13" dur="500"/>
                                        <p:tgtEl>
                                          <p:spTgt spid="6"/>
                                        </p:tgtEl>
                                      </p:cBhvr>
                                    </p:animEffect>
                                  </p:childTnLst>
                                </p:cTn>
                              </p:par>
                              <p:par>
                                <p:cTn id="14" presetID="16" presetClass="entr" presetSubtype="26" fill="hold" nodeType="withEffect">
                                  <p:stCondLst>
                                    <p:cond delay="0"/>
                                  </p:stCondLst>
                                  <p:childTnLst>
                                    <p:set>
                                      <p:cBhvr>
                                        <p:cTn id="15" dur="1" fill="hold">
                                          <p:stCondLst>
                                            <p:cond delay="0"/>
                                          </p:stCondLst>
                                        </p:cTn>
                                        <p:tgtEl>
                                          <p:spTgt spid="5128"/>
                                        </p:tgtEl>
                                        <p:attrNameLst>
                                          <p:attrName>style.visibility</p:attrName>
                                        </p:attrNameLst>
                                      </p:cBhvr>
                                      <p:to>
                                        <p:strVal val="visible"/>
                                      </p:to>
                                    </p:set>
                                    <p:animEffect transition="in" filter="barn(inHorizontal)">
                                      <p:cBhvr>
                                        <p:cTn id="16" dur="500"/>
                                        <p:tgtEl>
                                          <p:spTgt spid="5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Kham pha Malaysia anh 2">
            <a:extLst>
              <a:ext uri="{FF2B5EF4-FFF2-40B4-BE49-F238E27FC236}">
                <a16:creationId xmlns:a16="http://schemas.microsoft.com/office/drawing/2014/main" id="{73D0E7C8-6840-CE43-9414-793A6A78A1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201" r="36699"/>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66BBFC6-2E54-6C42-8A1F-B27DC454C789}"/>
              </a:ext>
            </a:extLst>
          </p:cNvPr>
          <p:cNvSpPr/>
          <p:nvPr/>
        </p:nvSpPr>
        <p:spPr>
          <a:xfrm>
            <a:off x="0" y="5903893"/>
            <a:ext cx="6096000" cy="954107"/>
          </a:xfrm>
          <a:prstGeom prst="rect">
            <a:avLst/>
          </a:prstGeom>
          <a:solidFill>
            <a:schemeClr val="accent4">
              <a:lumMod val="20000"/>
              <a:lumOff val="80000"/>
            </a:schemeClr>
          </a:solidFill>
        </p:spPr>
        <p:txBody>
          <a:bodyPr wrap="square">
            <a:spAutoFit/>
          </a:bodyPr>
          <a:lstStyle/>
          <a:p>
            <a:pPr algn="ctr"/>
            <a:r>
              <a:rPr lang="en-US" sz="2800" dirty="0" err="1">
                <a:latin typeface="Times New Roman" panose="02020603050405020304" pitchFamily="18" charset="0"/>
                <a:cs typeface="Times New Roman" panose="02020603050405020304" pitchFamily="18" charset="0"/>
              </a:rPr>
              <a:t>Tháp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Petronas Twin Towers</a:t>
            </a:r>
            <a:endParaRPr lang="en-VN" sz="2800" dirty="0">
              <a:latin typeface="Times New Roman" panose="02020603050405020304" pitchFamily="18" charset="0"/>
              <a:cs typeface="Times New Roman" panose="02020603050405020304" pitchFamily="18" charset="0"/>
            </a:endParaRPr>
          </a:p>
        </p:txBody>
      </p:sp>
      <p:pic>
        <p:nvPicPr>
          <p:cNvPr id="7176" name="Picture 8" descr="Trang phục truyền thống của Malaysia là gì? Ý nghĩa trang phục?">
            <a:extLst>
              <a:ext uri="{FF2B5EF4-FFF2-40B4-BE49-F238E27FC236}">
                <a16:creationId xmlns:a16="http://schemas.microsoft.com/office/drawing/2014/main" id="{DDCBA6D1-A1CE-7D42-8DB8-9EC3F3B3AD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511" r="15689"/>
          <a:stretch/>
        </p:blipFill>
        <p:spPr bwMode="auto">
          <a:xfrm>
            <a:off x="6120384" y="0"/>
            <a:ext cx="607161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Quốc kỳ Malaysia – Wikipedia tiếng Việt">
            <a:extLst>
              <a:ext uri="{FF2B5EF4-FFF2-40B4-BE49-F238E27FC236}">
                <a16:creationId xmlns:a16="http://schemas.microsoft.com/office/drawing/2014/main" id="{DC33BF7D-F4E2-0E46-9E54-214CA38399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8816" y="0"/>
            <a:ext cx="3243136" cy="1895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8613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barn(outVertical)">
                                      <p:cBhvr>
                                        <p:cTn id="7" dur="500"/>
                                        <p:tgtEl>
                                          <p:spTgt spid="7170"/>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outVertical)">
                                      <p:cBhvr>
                                        <p:cTn id="10" dur="500"/>
                                        <p:tgtEl>
                                          <p:spTgt spid="2"/>
                                        </p:tgtEl>
                                      </p:cBhvr>
                                    </p:animEffect>
                                  </p:childTnLst>
                                </p:cTn>
                              </p:par>
                              <p:par>
                                <p:cTn id="11" presetID="16" presetClass="entr" presetSubtype="37" fill="hold" nodeType="withEffect">
                                  <p:stCondLst>
                                    <p:cond delay="0"/>
                                  </p:stCondLst>
                                  <p:childTnLst>
                                    <p:set>
                                      <p:cBhvr>
                                        <p:cTn id="12" dur="1" fill="hold">
                                          <p:stCondLst>
                                            <p:cond delay="0"/>
                                          </p:stCondLst>
                                        </p:cTn>
                                        <p:tgtEl>
                                          <p:spTgt spid="7176"/>
                                        </p:tgtEl>
                                        <p:attrNameLst>
                                          <p:attrName>style.visibility</p:attrName>
                                        </p:attrNameLst>
                                      </p:cBhvr>
                                      <p:to>
                                        <p:strVal val="visible"/>
                                      </p:to>
                                    </p:set>
                                    <p:animEffect transition="in" filter="barn(outVertical)">
                                      <p:cBhvr>
                                        <p:cTn id="13" dur="500"/>
                                        <p:tgtEl>
                                          <p:spTgt spid="7176"/>
                                        </p:tgtEl>
                                      </p:cBhvr>
                                    </p:animEffect>
                                  </p:childTnLst>
                                </p:cTn>
                              </p:par>
                              <p:par>
                                <p:cTn id="14" presetID="16" presetClass="entr" presetSubtype="37" fill="hold" nodeType="withEffect">
                                  <p:stCondLst>
                                    <p:cond delay="0"/>
                                  </p:stCondLst>
                                  <p:childTnLst>
                                    <p:set>
                                      <p:cBhvr>
                                        <p:cTn id="15" dur="1" fill="hold">
                                          <p:stCondLst>
                                            <p:cond delay="0"/>
                                          </p:stCondLst>
                                        </p:cTn>
                                        <p:tgtEl>
                                          <p:spTgt spid="7174"/>
                                        </p:tgtEl>
                                        <p:attrNameLst>
                                          <p:attrName>style.visibility</p:attrName>
                                        </p:attrNameLst>
                                      </p:cBhvr>
                                      <p:to>
                                        <p:strVal val="visible"/>
                                      </p:to>
                                    </p:set>
                                    <p:animEffect transition="in" filter="barn(outVertical)">
                                      <p:cBhvr>
                                        <p:cTn id="16" dur="500"/>
                                        <p:tgtEl>
                                          <p:spTgt spid="7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33" name="五角星 32"/>
          <p:cNvSpPr/>
          <p:nvPr/>
        </p:nvSpPr>
        <p:spPr>
          <a:xfrm rot="19614248">
            <a:off x="7306277" y="3865796"/>
            <a:ext cx="423775" cy="423775"/>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3 Arima Madurai Black" panose="00000A00000000000000" pitchFamily="2" charset="0"/>
              <a:ea typeface="宋体" panose="02010600030101010101" pitchFamily="2" charset="-122"/>
              <a:cs typeface="#9Slide03 Arima Madurai Black" panose="00000A00000000000000" pitchFamily="2" charset="0"/>
            </a:endParaRPr>
          </a:p>
        </p:txBody>
      </p:sp>
      <p:sp>
        <p:nvSpPr>
          <p:cNvPr id="35" name="五角星 34"/>
          <p:cNvSpPr/>
          <p:nvPr/>
        </p:nvSpPr>
        <p:spPr>
          <a:xfrm rot="337835">
            <a:off x="430659" y="2061946"/>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3 Arima Madurai Black" panose="00000A00000000000000" pitchFamily="2" charset="0"/>
              <a:ea typeface="宋体" panose="02010600030101010101" pitchFamily="2" charset="-122"/>
              <a:cs typeface="#9Slide03 Arima Madurai Black" panose="00000A00000000000000" pitchFamily="2" charset="0"/>
            </a:endParaRPr>
          </a:p>
        </p:txBody>
      </p:sp>
      <p:sp>
        <p:nvSpPr>
          <p:cNvPr id="36" name="五角星 35"/>
          <p:cNvSpPr/>
          <p:nvPr/>
        </p:nvSpPr>
        <p:spPr>
          <a:xfrm rot="20634135">
            <a:off x="3934339" y="4444442"/>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3 Arima Madurai Black" panose="00000A00000000000000" pitchFamily="2" charset="0"/>
              <a:ea typeface="宋体" panose="02010600030101010101" pitchFamily="2" charset="-122"/>
              <a:cs typeface="#9Slide03 Arima Madurai Black" panose="00000A00000000000000" pitchFamily="2" charset="0"/>
            </a:endParaRPr>
          </a:p>
        </p:txBody>
      </p:sp>
      <p:sp>
        <p:nvSpPr>
          <p:cNvPr id="37" name="五角星 36"/>
          <p:cNvSpPr/>
          <p:nvPr/>
        </p:nvSpPr>
        <p:spPr>
          <a:xfrm rot="20248740">
            <a:off x="8335044" y="3538285"/>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3 Arima Madurai Black" panose="00000A00000000000000" pitchFamily="2" charset="0"/>
              <a:ea typeface="宋体" panose="02010600030101010101" pitchFamily="2" charset="-122"/>
              <a:cs typeface="#9Slide03 Arima Madurai Black" panose="00000A00000000000000" pitchFamily="2" charset="0"/>
            </a:endParaRPr>
          </a:p>
        </p:txBody>
      </p:sp>
      <p:sp>
        <p:nvSpPr>
          <p:cNvPr id="34" name="五角星 33"/>
          <p:cNvSpPr/>
          <p:nvPr/>
        </p:nvSpPr>
        <p:spPr>
          <a:xfrm rot="918178">
            <a:off x="10935836" y="1933139"/>
            <a:ext cx="767336" cy="767336"/>
          </a:xfrm>
          <a:prstGeom prst="star5">
            <a:avLst>
              <a:gd name="adj" fmla="val 28653"/>
              <a:gd name="hf" fmla="val 105146"/>
              <a:gd name="vf" fmla="val 110557"/>
            </a:avLst>
          </a:prstGeom>
          <a:pattFill prst="ltDnDiag">
            <a:fgClr>
              <a:srgbClr val="92D050"/>
            </a:fgClr>
            <a:bgClr>
              <a:srgbClr val="FCFFD9"/>
            </a:bgClr>
          </a:patt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3 Arima Madurai Black" panose="00000A00000000000000" pitchFamily="2" charset="0"/>
              <a:ea typeface="宋体" panose="02010600030101010101" pitchFamily="2" charset="-122"/>
              <a:cs typeface="#9Slide03 Arima Madurai Black" panose="00000A00000000000000" pitchFamily="2" charset="0"/>
            </a:endParaRPr>
          </a:p>
        </p:txBody>
      </p:sp>
      <p:pic>
        <p:nvPicPr>
          <p:cNvPr id="28" name="淘宝网chenying0907出品 27"/>
          <p:cNvPicPr>
            <a:picLocks noChangeAspect="1"/>
          </p:cNvPicPr>
          <p:nvPr/>
        </p:nvPicPr>
        <p:blipFill rotWithShape="1">
          <a:blip r:embed="rId5" cstate="print">
            <a:extLst>
              <a:ext uri="{28A0092B-C50C-407E-A947-70E740481C1C}">
                <a14:useLocalDpi xmlns:a14="http://schemas.microsoft.com/office/drawing/2010/main" val="0"/>
              </a:ext>
            </a:extLst>
          </a:blip>
          <a:srcRect l="45784" t="41553" r="45301" b="43024"/>
          <a:stretch>
            <a:fillRect/>
          </a:stretch>
        </p:blipFill>
        <p:spPr>
          <a:xfrm>
            <a:off x="5986340" y="4122906"/>
            <a:ext cx="755420" cy="735004"/>
          </a:xfrm>
          <a:prstGeom prst="rect">
            <a:avLst/>
          </a:prstGeom>
        </p:spPr>
      </p:pic>
      <p:grpSp>
        <p:nvGrpSpPr>
          <p:cNvPr id="13" name="淘宝网Chenying0907出品 12"/>
          <p:cNvGrpSpPr/>
          <p:nvPr/>
        </p:nvGrpSpPr>
        <p:grpSpPr>
          <a:xfrm>
            <a:off x="6625343" y="2925034"/>
            <a:ext cx="5863915" cy="4193333"/>
            <a:chOff x="4782614" y="1049683"/>
            <a:chExt cx="4590574" cy="3932396"/>
          </a:xfrm>
        </p:grpSpPr>
        <p:pic>
          <p:nvPicPr>
            <p:cNvPr id="9" name="淘宝网chenying0907出品 8"/>
            <p:cNvPicPr>
              <a:picLocks noChangeAspect="1"/>
            </p:cNvPicPr>
            <p:nvPr/>
          </p:nvPicPr>
          <p:blipFill rotWithShape="1">
            <a:blip r:embed="rId6">
              <a:extLst>
                <a:ext uri="{28A0092B-C50C-407E-A947-70E740481C1C}">
                  <a14:useLocalDpi xmlns:a14="http://schemas.microsoft.com/office/drawing/2010/main" val="0"/>
                </a:ext>
              </a:extLst>
            </a:blip>
            <a:srcRect l="40313" t="25555" r="40729" b="29630"/>
            <a:stretch>
              <a:fillRect/>
            </a:stretch>
          </p:blipFill>
          <p:spPr>
            <a:xfrm rot="19848013">
              <a:off x="6284230" y="1049683"/>
              <a:ext cx="1733551" cy="2305050"/>
            </a:xfrm>
            <a:prstGeom prst="rect">
              <a:avLst/>
            </a:prstGeom>
          </p:spPr>
        </p:pic>
        <p:pic>
          <p:nvPicPr>
            <p:cNvPr id="4" name="淘宝网chenying0907出品 3" descr="E:\素材\卡通\2b27ef2c4c37a842b26b2542174c3460.png2b27ef2c4c37a842b26b2542174c3460"/>
            <p:cNvPicPr>
              <a:picLocks noChangeAspect="1"/>
            </p:cNvPicPr>
            <p:nvPr/>
          </p:nvPicPr>
          <p:blipFill rotWithShape="1">
            <a:blip r:embed="rId7"/>
            <a:srcRect/>
            <a:stretch>
              <a:fillRect/>
            </a:stretch>
          </p:blipFill>
          <p:spPr>
            <a:xfrm>
              <a:off x="4782614" y="1659759"/>
              <a:ext cx="4590574" cy="3322320"/>
            </a:xfrm>
            <a:prstGeom prst="rect">
              <a:avLst/>
            </a:prstGeom>
          </p:spPr>
        </p:pic>
      </p:grpSp>
      <p:sp>
        <p:nvSpPr>
          <p:cNvPr id="6" name="TextBox 2"/>
          <p:cNvSpPr txBox="1"/>
          <p:nvPr/>
        </p:nvSpPr>
        <p:spPr>
          <a:xfrm>
            <a:off x="1543829" y="1578143"/>
            <a:ext cx="8676959" cy="16004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solidFill>
                  <a:srgbClr val="3134F7"/>
                </a:solidFill>
                <a:effectLst>
                  <a:glow rad="139700">
                    <a:srgbClr val="F9D12E">
                      <a:alpha val="40000"/>
                    </a:srgbClr>
                  </a:glow>
                </a:effectLst>
                <a:uLnTx/>
                <a:uFillTx/>
                <a:latin typeface="#9Slide03 Arima Madurai Black" panose="00000A00000000000000" pitchFamily="2" charset="0"/>
                <a:ea typeface="微软简中圆" charset="0"/>
                <a:cs typeface="#9Slide03 Arima Madurai Black" panose="00000A00000000000000" pitchFamily="2" charset="0"/>
              </a:rPr>
              <a:t>BÀI 11</a:t>
            </a:r>
            <a:endParaRPr kumimoji="0" lang="zh-CN" altLang="en-US" sz="5400" b="1" i="0" u="none" strike="noStrike" kern="1200" cap="none" spc="0" normalizeH="0" baseline="0" noProof="0" dirty="0">
              <a:ln/>
              <a:solidFill>
                <a:srgbClr val="FF660B"/>
              </a:solidFill>
              <a:effectLst>
                <a:glow rad="139700">
                  <a:srgbClr val="F9D12E">
                    <a:alpha val="40000"/>
                  </a:srgbClr>
                </a:glow>
              </a:effectLst>
              <a:uLnTx/>
              <a:uFillTx/>
              <a:latin typeface="#9Slide03 Arima Madurai Black" panose="00000A00000000000000" pitchFamily="2" charset="0"/>
              <a:ea typeface="微软简中圆" charset="0"/>
              <a:cs typeface="#9Slide03 Arima Madurai Black" panose="00000A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0" normalizeH="0" baseline="0" noProof="0" dirty="0">
                <a:ln/>
                <a:solidFill>
                  <a:srgbClr val="70AD47">
                    <a:lumMod val="50000"/>
                  </a:srgbClr>
                </a:solidFill>
                <a:effectLst>
                  <a:glow rad="139700">
                    <a:srgbClr val="F9D12E">
                      <a:alpha val="40000"/>
                    </a:srgbClr>
                  </a:glow>
                </a:effectLst>
                <a:uLnTx/>
                <a:uFillTx/>
                <a:latin typeface="#9Slide03 Arima Madurai Black" panose="00000A00000000000000" pitchFamily="2" charset="0"/>
                <a:ea typeface="微软简中圆" charset="0"/>
                <a:cs typeface="#9Slide03 Arima Madurai Black" panose="00000A00000000000000" pitchFamily="2" charset="0"/>
              </a:rPr>
              <a:t>Các quốc gia sơ kì ở Đông Nam Á</a:t>
            </a:r>
          </a:p>
        </p:txBody>
      </p:sp>
      <p:sp>
        <p:nvSpPr>
          <p:cNvPr id="2" name="文本框 1"/>
          <p:cNvSpPr txBox="1"/>
          <p:nvPr/>
        </p:nvSpPr>
        <p:spPr>
          <a:xfrm>
            <a:off x="1558343" y="5241699"/>
            <a:ext cx="180049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2CCFFF"/>
                </a:solidFill>
                <a:effectLst/>
                <a:uLnTx/>
                <a:uFillTx/>
                <a:latin typeface="#9Slide03 Arima Madurai Black" panose="00000A00000000000000" pitchFamily="2" charset="0"/>
                <a:ea typeface="微软雅黑" panose="020B0503020204020204" pitchFamily="34" charset="-122"/>
                <a:cs typeface="#9Slide03 Arima Madurai Black" panose="00000A00000000000000" pitchFamily="2" charset="0"/>
              </a:rPr>
              <a:t>汇报人：千库网</a:t>
            </a:r>
          </a:p>
        </p:txBody>
      </p:sp>
      <p:sp>
        <p:nvSpPr>
          <p:cNvPr id="3" name="TextBox 2">
            <a:extLst>
              <a:ext uri="{FF2B5EF4-FFF2-40B4-BE49-F238E27FC236}">
                <a16:creationId xmlns:a16="http://schemas.microsoft.com/office/drawing/2014/main" id="{89A590B6-C2A5-4797-B6FD-684946F86F3E}"/>
              </a:ext>
            </a:extLst>
          </p:cNvPr>
          <p:cNvSpPr txBox="1"/>
          <p:nvPr/>
        </p:nvSpPr>
        <p:spPr>
          <a:xfrm>
            <a:off x="0" y="-32751"/>
            <a:ext cx="121920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CHƯƠNG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ĐÔNG NAM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Á</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TỪ NHỮNG THẾ KỈ TIẾP GIÁP CÔNG NGUYÊN ĐẾN THẾ KỈ X</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75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500"/>
                                        <p:tgtEl>
                                          <p:spTgt spid="13"/>
                                        </p:tgtEl>
                                      </p:cBhvr>
                                    </p:animEffect>
                                    <p:anim calcmode="lin" valueType="num">
                                      <p:cBhvr>
                                        <p:cTn id="8" dur="1500" fill="hold"/>
                                        <p:tgtEl>
                                          <p:spTgt spid="13"/>
                                        </p:tgtEl>
                                        <p:attrNameLst>
                                          <p:attrName>ppt_x</p:attrName>
                                        </p:attrNameLst>
                                      </p:cBhvr>
                                      <p:tavLst>
                                        <p:tav tm="0">
                                          <p:val>
                                            <p:strVal val="#ppt_x"/>
                                          </p:val>
                                        </p:tav>
                                        <p:tav tm="100000">
                                          <p:val>
                                            <p:strVal val="#ppt_x"/>
                                          </p:val>
                                        </p:tav>
                                      </p:tavLst>
                                    </p:anim>
                                    <p:anim calcmode="lin" valueType="num">
                                      <p:cBhvr>
                                        <p:cTn id="9" dur="1500" fill="hold"/>
                                        <p:tgtEl>
                                          <p:spTgt spid="13"/>
                                        </p:tgtEl>
                                        <p:attrNameLst>
                                          <p:attrName>ppt_y</p:attrName>
                                        </p:attrNameLst>
                                      </p:cBhvr>
                                      <p:tavLst>
                                        <p:tav tm="0">
                                          <p:val>
                                            <p:strVal val="#ppt_y+.1"/>
                                          </p:val>
                                        </p:tav>
                                        <p:tav tm="100000">
                                          <p:val>
                                            <p:strVal val="#ppt_y"/>
                                          </p:val>
                                        </p:tav>
                                      </p:tavLst>
                                    </p:anim>
                                  </p:childTnLst>
                                </p:cTn>
                              </p:par>
                              <p:par>
                                <p:cTn id="10" presetID="10" presetClass="entr" presetSubtype="0" fill="hold" grpId="1" nodeType="withEffect">
                                  <p:stCondLst>
                                    <p:cond delay="500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par>
                                <p:cTn id="13" presetID="42" presetClass="path" presetSubtype="0" accel="50000" decel="50000" fill="hold" grpId="0" nodeType="withEffect">
                                  <p:stCondLst>
                                    <p:cond delay="5000"/>
                                  </p:stCondLst>
                                  <p:childTnLst>
                                    <p:animMotion origin="layout" path="M -0.025 0.02778 L -1.38889E-6 -3.33333E-6 " pathEditMode="relative" rAng="0" ptsTypes="AA">
                                      <p:cBhvr>
                                        <p:cTn id="14" dur="1250" fill="hold"/>
                                        <p:tgtEl>
                                          <p:spTgt spid="33"/>
                                        </p:tgtEl>
                                        <p:attrNameLst>
                                          <p:attrName>ppt_x</p:attrName>
                                          <p:attrName>ppt_y</p:attrName>
                                        </p:attrNameLst>
                                      </p:cBhvr>
                                      <p:rCtr x="1250" y="-1389"/>
                                    </p:animMotion>
                                  </p:childTnLst>
                                </p:cTn>
                              </p:par>
                              <p:par>
                                <p:cTn id="15" presetID="27" presetClass="emph" presetSubtype="0" repeatCount="indefinite" fill="remove" grpId="2" nodeType="withEffect">
                                  <p:stCondLst>
                                    <p:cond delay="6500"/>
                                  </p:stCondLst>
                                  <p:childTnLst>
                                    <p:animClr clrSpc="rgb" dir="cw">
                                      <p:cBhvr override="childStyle">
                                        <p:cTn id="16" dur="625" autoRev="1" fill="remove"/>
                                        <p:tgtEl>
                                          <p:spTgt spid="33"/>
                                        </p:tgtEl>
                                        <p:attrNameLst>
                                          <p:attrName>style.color</p:attrName>
                                        </p:attrNameLst>
                                      </p:cBhvr>
                                      <p:to>
                                        <a:srgbClr val="66CCFF"/>
                                      </p:to>
                                    </p:animClr>
                                    <p:animClr clrSpc="rgb" dir="cw">
                                      <p:cBhvr>
                                        <p:cTn id="17" dur="625" autoRev="1" fill="remove"/>
                                        <p:tgtEl>
                                          <p:spTgt spid="33"/>
                                        </p:tgtEl>
                                        <p:attrNameLst>
                                          <p:attrName>fillcolor</p:attrName>
                                        </p:attrNameLst>
                                      </p:cBhvr>
                                      <p:to>
                                        <a:srgbClr val="66CCFF"/>
                                      </p:to>
                                    </p:animClr>
                                    <p:set>
                                      <p:cBhvr>
                                        <p:cTn id="18" dur="625" autoRev="1" fill="remove"/>
                                        <p:tgtEl>
                                          <p:spTgt spid="33"/>
                                        </p:tgtEl>
                                        <p:attrNameLst>
                                          <p:attrName>fill.type</p:attrName>
                                        </p:attrNameLst>
                                      </p:cBhvr>
                                      <p:to>
                                        <p:strVal val="solid"/>
                                      </p:to>
                                    </p:set>
                                    <p:set>
                                      <p:cBhvr>
                                        <p:cTn id="19" dur="625" autoRev="1" fill="remove"/>
                                        <p:tgtEl>
                                          <p:spTgt spid="33"/>
                                        </p:tgtEl>
                                        <p:attrNameLst>
                                          <p:attrName>fill.on</p:attrName>
                                        </p:attrNameLst>
                                      </p:cBhvr>
                                      <p:to>
                                        <p:strVal val="true"/>
                                      </p:to>
                                    </p:set>
                                  </p:childTnLst>
                                </p:cTn>
                              </p:par>
                              <p:par>
                                <p:cTn id="20" presetID="10" presetClass="entr" presetSubtype="0" fill="hold" grpId="1" nodeType="withEffect">
                                  <p:stCondLst>
                                    <p:cond delay="575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par>
                                <p:cTn id="23" presetID="42" presetClass="path" presetSubtype="0" accel="50000" decel="50000" fill="hold" grpId="0" nodeType="withEffect">
                                  <p:stCondLst>
                                    <p:cond delay="5750"/>
                                  </p:stCondLst>
                                  <p:childTnLst>
                                    <p:animMotion origin="layout" path="M 0.03333 0.08704 L 4.58333E-6 -1.48148E-6 " pathEditMode="relative" rAng="0" ptsTypes="AA">
                                      <p:cBhvr>
                                        <p:cTn id="24" dur="1500" fill="hold"/>
                                        <p:tgtEl>
                                          <p:spTgt spid="34"/>
                                        </p:tgtEl>
                                        <p:attrNameLst>
                                          <p:attrName>ppt_x</p:attrName>
                                          <p:attrName>ppt_y</p:attrName>
                                        </p:attrNameLst>
                                      </p:cBhvr>
                                      <p:rCtr x="-1667" y="-4352"/>
                                    </p:animMotion>
                                  </p:childTnLst>
                                </p:cTn>
                              </p:par>
                              <p:par>
                                <p:cTn id="25" presetID="27" presetClass="emph" presetSubtype="0" repeatCount="indefinite" fill="remove" grpId="2" nodeType="withEffect">
                                  <p:stCondLst>
                                    <p:cond delay="7250"/>
                                  </p:stCondLst>
                                  <p:childTnLst>
                                    <p:animClr clrSpc="rgb" dir="cw">
                                      <p:cBhvr override="childStyle">
                                        <p:cTn id="26" dur="625" autoRev="1" fill="remove"/>
                                        <p:tgtEl>
                                          <p:spTgt spid="34"/>
                                        </p:tgtEl>
                                        <p:attrNameLst>
                                          <p:attrName>style.color</p:attrName>
                                        </p:attrNameLst>
                                      </p:cBhvr>
                                      <p:to>
                                        <a:srgbClr val="CCFF66"/>
                                      </p:to>
                                    </p:animClr>
                                    <p:animClr clrSpc="rgb" dir="cw">
                                      <p:cBhvr>
                                        <p:cTn id="27" dur="625" autoRev="1" fill="remove"/>
                                        <p:tgtEl>
                                          <p:spTgt spid="34"/>
                                        </p:tgtEl>
                                        <p:attrNameLst>
                                          <p:attrName>fillcolor</p:attrName>
                                        </p:attrNameLst>
                                      </p:cBhvr>
                                      <p:to>
                                        <a:srgbClr val="CCFF66"/>
                                      </p:to>
                                    </p:animClr>
                                    <p:set>
                                      <p:cBhvr>
                                        <p:cTn id="28" dur="625" autoRev="1" fill="remove"/>
                                        <p:tgtEl>
                                          <p:spTgt spid="34"/>
                                        </p:tgtEl>
                                        <p:attrNameLst>
                                          <p:attrName>fill.type</p:attrName>
                                        </p:attrNameLst>
                                      </p:cBhvr>
                                      <p:to>
                                        <p:strVal val="solid"/>
                                      </p:to>
                                    </p:set>
                                    <p:set>
                                      <p:cBhvr>
                                        <p:cTn id="29" dur="625" autoRev="1" fill="remove"/>
                                        <p:tgtEl>
                                          <p:spTgt spid="34"/>
                                        </p:tgtEl>
                                        <p:attrNameLst>
                                          <p:attrName>fill.on</p:attrName>
                                        </p:attrNameLst>
                                      </p:cBhvr>
                                      <p:to>
                                        <p:strVal val="true"/>
                                      </p:to>
                                    </p:set>
                                  </p:childTnLst>
                                </p:cTn>
                              </p:par>
                              <p:par>
                                <p:cTn id="30" presetID="10" presetClass="entr" presetSubtype="0" fill="hold" grpId="1" nodeType="withEffect">
                                  <p:stCondLst>
                                    <p:cond delay="625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par>
                                <p:cTn id="33" presetID="44" presetClass="path" presetSubtype="0" accel="50000" decel="50000" fill="hold" grpId="0" nodeType="withEffect">
                                  <p:stCondLst>
                                    <p:cond delay="6250"/>
                                  </p:stCondLst>
                                  <p:childTnLst>
                                    <p:animMotion origin="layout" path="M -0.02604 -0.00926 L -0.00348 -0.02346 C 0.00122 -0.02654 0.00833 -0.02809 0.01563 -0.02809 C 0.02414 -0.02809 0.03091 -0.02654 0.0356 -0.02346 L 0.05833 -0.00926 " pathEditMode="relative" rAng="0" ptsTypes="FffFF">
                                      <p:cBhvr>
                                        <p:cTn id="34" dur="1500" spd="-100000" fill="hold"/>
                                        <p:tgtEl>
                                          <p:spTgt spid="37"/>
                                        </p:tgtEl>
                                        <p:attrNameLst>
                                          <p:attrName>ppt_x</p:attrName>
                                          <p:attrName>ppt_y</p:attrName>
                                        </p:attrNameLst>
                                      </p:cBhvr>
                                      <p:rCtr x="4219" y="-957"/>
                                    </p:animMotion>
                                  </p:childTnLst>
                                </p:cTn>
                              </p:par>
                              <p:par>
                                <p:cTn id="35" presetID="27" presetClass="emph" presetSubtype="0" repeatCount="indefinite" fill="remove" grpId="2" nodeType="withEffect">
                                  <p:stCondLst>
                                    <p:cond delay="7750"/>
                                  </p:stCondLst>
                                  <p:childTnLst>
                                    <p:animClr clrSpc="rgb" dir="cw">
                                      <p:cBhvr override="childStyle">
                                        <p:cTn id="36" dur="625" autoRev="1" fill="remove"/>
                                        <p:tgtEl>
                                          <p:spTgt spid="37"/>
                                        </p:tgtEl>
                                        <p:attrNameLst>
                                          <p:attrName>style.color</p:attrName>
                                        </p:attrNameLst>
                                      </p:cBhvr>
                                      <p:to>
                                        <a:srgbClr val="FF6699"/>
                                      </p:to>
                                    </p:animClr>
                                    <p:animClr clrSpc="rgb" dir="cw">
                                      <p:cBhvr>
                                        <p:cTn id="37" dur="625" autoRev="1" fill="remove"/>
                                        <p:tgtEl>
                                          <p:spTgt spid="37"/>
                                        </p:tgtEl>
                                        <p:attrNameLst>
                                          <p:attrName>fillcolor</p:attrName>
                                        </p:attrNameLst>
                                      </p:cBhvr>
                                      <p:to>
                                        <a:srgbClr val="FF6699"/>
                                      </p:to>
                                    </p:animClr>
                                    <p:set>
                                      <p:cBhvr>
                                        <p:cTn id="38" dur="625" autoRev="1" fill="remove"/>
                                        <p:tgtEl>
                                          <p:spTgt spid="37"/>
                                        </p:tgtEl>
                                        <p:attrNameLst>
                                          <p:attrName>fill.type</p:attrName>
                                        </p:attrNameLst>
                                      </p:cBhvr>
                                      <p:to>
                                        <p:strVal val="solid"/>
                                      </p:to>
                                    </p:set>
                                    <p:set>
                                      <p:cBhvr>
                                        <p:cTn id="39" dur="625" autoRev="1" fill="remove"/>
                                        <p:tgtEl>
                                          <p:spTgt spid="37"/>
                                        </p:tgtEl>
                                        <p:attrNameLst>
                                          <p:attrName>fill.on</p:attrName>
                                        </p:attrNameLst>
                                      </p:cBhvr>
                                      <p:to>
                                        <p:strVal val="true"/>
                                      </p:to>
                                    </p:set>
                                  </p:childTnLst>
                                </p:cTn>
                              </p:par>
                              <p:par>
                                <p:cTn id="40" presetID="10" presetClass="entr" presetSubtype="0" fill="hold" grpId="1" nodeType="withEffect">
                                  <p:stCondLst>
                                    <p:cond delay="675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500"/>
                                        <p:tgtEl>
                                          <p:spTgt spid="36"/>
                                        </p:tgtEl>
                                      </p:cBhvr>
                                    </p:animEffect>
                                  </p:childTnLst>
                                </p:cTn>
                              </p:par>
                              <p:par>
                                <p:cTn id="43" presetID="44" presetClass="path" presetSubtype="0" accel="50000" decel="50000" fill="hold" grpId="0" nodeType="withEffect">
                                  <p:stCondLst>
                                    <p:cond delay="6750"/>
                                  </p:stCondLst>
                                  <p:childTnLst>
                                    <p:animMotion origin="layout" path="M -2.5E-6 3.20988E-6 L 0.0533 -0.04013 C 0.06441 -0.04908 0.08108 -0.05402 0.09861 -0.05402 C 0.11841 -0.05402 0.13438 -0.04908 0.14549 -0.04013 L 0.19896 3.20988E-6 " pathEditMode="relative" rAng="0" ptsTypes="FffFF">
                                      <p:cBhvr>
                                        <p:cTn id="44" dur="1500" spd="-100000" fill="hold"/>
                                        <p:tgtEl>
                                          <p:spTgt spid="36"/>
                                        </p:tgtEl>
                                        <p:attrNameLst>
                                          <p:attrName>ppt_x</p:attrName>
                                          <p:attrName>ppt_y</p:attrName>
                                        </p:attrNameLst>
                                      </p:cBhvr>
                                      <p:rCtr x="9948" y="-2716"/>
                                    </p:animMotion>
                                  </p:childTnLst>
                                </p:cTn>
                              </p:par>
                              <p:par>
                                <p:cTn id="45" presetID="27" presetClass="emph" presetSubtype="0" repeatCount="indefinite" fill="remove" grpId="2" nodeType="withEffect">
                                  <p:stCondLst>
                                    <p:cond delay="8250"/>
                                  </p:stCondLst>
                                  <p:childTnLst>
                                    <p:animClr clrSpc="rgb" dir="cw">
                                      <p:cBhvr override="childStyle">
                                        <p:cTn id="46" dur="625" autoRev="1" fill="remove"/>
                                        <p:tgtEl>
                                          <p:spTgt spid="36"/>
                                        </p:tgtEl>
                                        <p:attrNameLst>
                                          <p:attrName>style.color</p:attrName>
                                        </p:attrNameLst>
                                      </p:cBhvr>
                                      <p:to>
                                        <a:srgbClr val="CCFF66"/>
                                      </p:to>
                                    </p:animClr>
                                    <p:animClr clrSpc="rgb" dir="cw">
                                      <p:cBhvr>
                                        <p:cTn id="47" dur="625" autoRev="1" fill="remove"/>
                                        <p:tgtEl>
                                          <p:spTgt spid="36"/>
                                        </p:tgtEl>
                                        <p:attrNameLst>
                                          <p:attrName>fillcolor</p:attrName>
                                        </p:attrNameLst>
                                      </p:cBhvr>
                                      <p:to>
                                        <a:srgbClr val="CCFF66"/>
                                      </p:to>
                                    </p:animClr>
                                    <p:set>
                                      <p:cBhvr>
                                        <p:cTn id="48" dur="625" autoRev="1" fill="remove"/>
                                        <p:tgtEl>
                                          <p:spTgt spid="36"/>
                                        </p:tgtEl>
                                        <p:attrNameLst>
                                          <p:attrName>fill.type</p:attrName>
                                        </p:attrNameLst>
                                      </p:cBhvr>
                                      <p:to>
                                        <p:strVal val="solid"/>
                                      </p:to>
                                    </p:set>
                                    <p:set>
                                      <p:cBhvr>
                                        <p:cTn id="49" dur="625" autoRev="1" fill="remove"/>
                                        <p:tgtEl>
                                          <p:spTgt spid="36"/>
                                        </p:tgtEl>
                                        <p:attrNameLst>
                                          <p:attrName>fill.on</p:attrName>
                                        </p:attrNameLst>
                                      </p:cBhvr>
                                      <p:to>
                                        <p:strVal val="true"/>
                                      </p:to>
                                    </p:set>
                                  </p:childTnLst>
                                </p:cTn>
                              </p:par>
                              <p:par>
                                <p:cTn id="50" presetID="10" presetClass="entr" presetSubtype="0" fill="hold" grpId="0" nodeType="withEffect">
                                  <p:stCondLst>
                                    <p:cond delay="7000"/>
                                  </p:stCondLst>
                                  <p:childTnLst>
                                    <p:set>
                                      <p:cBhvr>
                                        <p:cTn id="51" dur="1" fill="hold">
                                          <p:stCondLst>
                                            <p:cond delay="0"/>
                                          </p:stCondLst>
                                        </p:cTn>
                                        <p:tgtEl>
                                          <p:spTgt spid="35"/>
                                        </p:tgtEl>
                                        <p:attrNameLst>
                                          <p:attrName>style.visibility</p:attrName>
                                        </p:attrNameLst>
                                      </p:cBhvr>
                                      <p:to>
                                        <p:strVal val="visible"/>
                                      </p:to>
                                    </p:set>
                                    <p:animEffect transition="in" filter="fade">
                                      <p:cBhvr>
                                        <p:cTn id="52" dur="500"/>
                                        <p:tgtEl>
                                          <p:spTgt spid="35"/>
                                        </p:tgtEl>
                                      </p:cBhvr>
                                    </p:animEffect>
                                  </p:childTnLst>
                                </p:cTn>
                              </p:par>
                              <p:par>
                                <p:cTn id="53" presetID="44" presetClass="path" presetSubtype="0" accel="50000" decel="50000" fill="hold" grpId="1" nodeType="withEffect">
                                  <p:stCondLst>
                                    <p:cond delay="7000"/>
                                  </p:stCondLst>
                                  <p:childTnLst>
                                    <p:animMotion origin="layout" path="M 2.08333E-6 7.40741E-7 L 0.03515 -0.05486 C 0.04232 -0.06736 0.05338 -0.07384 0.0651 -0.07384 C 0.07825 -0.07384 0.0888 -0.06736 0.09609 -0.05486 L 0.13164 7.40741E-7 " pathEditMode="relative" rAng="0" ptsTypes="AAAAA">
                                      <p:cBhvr>
                                        <p:cTn id="54" dur="1500" spd="-100000" fill="hold"/>
                                        <p:tgtEl>
                                          <p:spTgt spid="35"/>
                                        </p:tgtEl>
                                        <p:attrNameLst>
                                          <p:attrName>ppt_x</p:attrName>
                                          <p:attrName>ppt_y</p:attrName>
                                        </p:attrNameLst>
                                      </p:cBhvr>
                                      <p:rCtr x="6576" y="-3704"/>
                                    </p:animMotion>
                                  </p:childTnLst>
                                </p:cTn>
                              </p:par>
                              <p:par>
                                <p:cTn id="55" presetID="27" presetClass="emph" presetSubtype="0" repeatCount="indefinite" fill="remove" grpId="2" nodeType="withEffect">
                                  <p:stCondLst>
                                    <p:cond delay="8250"/>
                                  </p:stCondLst>
                                  <p:childTnLst>
                                    <p:animClr clrSpc="rgb" dir="cw">
                                      <p:cBhvr override="childStyle">
                                        <p:cTn id="56" dur="500" autoRev="1" fill="remove"/>
                                        <p:tgtEl>
                                          <p:spTgt spid="35"/>
                                        </p:tgtEl>
                                        <p:attrNameLst>
                                          <p:attrName>style.color</p:attrName>
                                        </p:attrNameLst>
                                      </p:cBhvr>
                                      <p:to>
                                        <a:schemeClr val="bg1"/>
                                      </p:to>
                                    </p:animClr>
                                    <p:animClr clrSpc="rgb" dir="cw">
                                      <p:cBhvr>
                                        <p:cTn id="57" dur="500" autoRev="1" fill="remove"/>
                                        <p:tgtEl>
                                          <p:spTgt spid="35"/>
                                        </p:tgtEl>
                                        <p:attrNameLst>
                                          <p:attrName>fillcolor</p:attrName>
                                        </p:attrNameLst>
                                      </p:cBhvr>
                                      <p:to>
                                        <a:schemeClr val="bg1"/>
                                      </p:to>
                                    </p:animClr>
                                    <p:set>
                                      <p:cBhvr>
                                        <p:cTn id="58" dur="500" autoRev="1" fill="remove"/>
                                        <p:tgtEl>
                                          <p:spTgt spid="35"/>
                                        </p:tgtEl>
                                        <p:attrNameLst>
                                          <p:attrName>fill.type</p:attrName>
                                        </p:attrNameLst>
                                      </p:cBhvr>
                                      <p:to>
                                        <p:strVal val="solid"/>
                                      </p:to>
                                    </p:set>
                                    <p:set>
                                      <p:cBhvr>
                                        <p:cTn id="59" dur="500" autoRev="1" fill="remove"/>
                                        <p:tgtEl>
                                          <p:spTgt spid="35"/>
                                        </p:tgtEl>
                                        <p:attrNameLst>
                                          <p:attrName>fill.on</p:attrName>
                                        </p:attrNameLst>
                                      </p:cBhvr>
                                      <p:to>
                                        <p:strVal val="true"/>
                                      </p:to>
                                    </p:set>
                                  </p:childTnLst>
                                </p:cTn>
                              </p:par>
                            </p:childTnLst>
                          </p:cTn>
                        </p:par>
                      </p:childTnLst>
                    </p:cTn>
                  </p:par>
                  <p:par>
                    <p:cTn id="60" fill="hold">
                      <p:stCondLst>
                        <p:cond delay="indefinite"/>
                      </p:stCondLst>
                      <p:childTnLst>
                        <p:par>
                          <p:cTn id="61" fill="hold">
                            <p:stCondLst>
                              <p:cond delay="0"/>
                            </p:stCondLst>
                            <p:childTnLst>
                              <p:par>
                                <p:cTn id="62" presetID="6" presetClass="entr" presetSubtype="16" fill="hold" grpId="0" nodeType="clickEffect">
                                  <p:stCondLst>
                                    <p:cond delay="0"/>
                                  </p:stCondLst>
                                  <p:childTnLst>
                                    <p:set>
                                      <p:cBhvr>
                                        <p:cTn id="63" dur="1" fill="hold">
                                          <p:stCondLst>
                                            <p:cond delay="0"/>
                                          </p:stCondLst>
                                        </p:cTn>
                                        <p:tgtEl>
                                          <p:spTgt spid="3"/>
                                        </p:tgtEl>
                                        <p:attrNameLst>
                                          <p:attrName>style.visibility</p:attrName>
                                        </p:attrNameLst>
                                      </p:cBhvr>
                                      <p:to>
                                        <p:strVal val="visible"/>
                                      </p:to>
                                    </p:set>
                                    <p:animEffect transition="in" filter="circle(in)">
                                      <p:cBhvr>
                                        <p:cTn id="64" dur="2000"/>
                                        <p:tgtEl>
                                          <p:spTgt spid="3"/>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iterate type="lt">
                                    <p:tmPct val="15000"/>
                                  </p:iterate>
                                  <p:childTnLst>
                                    <p:set>
                                      <p:cBhvr>
                                        <p:cTn id="68" dur="1" fill="hold">
                                          <p:stCondLst>
                                            <p:cond delay="0"/>
                                          </p:stCondLst>
                                        </p:cTn>
                                        <p:tgtEl>
                                          <p:spTgt spid="6"/>
                                        </p:tgtEl>
                                        <p:attrNameLst>
                                          <p:attrName>style.visibility</p:attrName>
                                        </p:attrNameLst>
                                      </p:cBhvr>
                                      <p:to>
                                        <p:strVal val="visible"/>
                                      </p:to>
                                    </p:set>
                                    <p:anim calcmode="lin" valueType="num">
                                      <p:cBhvr>
                                        <p:cTn id="69" dur="1000" fill="hold"/>
                                        <p:tgtEl>
                                          <p:spTgt spid="6"/>
                                        </p:tgtEl>
                                        <p:attrNameLst>
                                          <p:attrName>ppt_w</p:attrName>
                                        </p:attrNameLst>
                                      </p:cBhvr>
                                      <p:tavLst>
                                        <p:tav tm="0">
                                          <p:val>
                                            <p:fltVal val="0"/>
                                          </p:val>
                                        </p:tav>
                                        <p:tav tm="100000">
                                          <p:val>
                                            <p:strVal val="#ppt_w"/>
                                          </p:val>
                                        </p:tav>
                                      </p:tavLst>
                                    </p:anim>
                                    <p:anim calcmode="lin" valueType="num">
                                      <p:cBhvr>
                                        <p:cTn id="70" dur="1000" fill="hold"/>
                                        <p:tgtEl>
                                          <p:spTgt spid="6"/>
                                        </p:tgtEl>
                                        <p:attrNameLst>
                                          <p:attrName>ppt_h</p:attrName>
                                        </p:attrNameLst>
                                      </p:cBhvr>
                                      <p:tavLst>
                                        <p:tav tm="0">
                                          <p:val>
                                            <p:fltVal val="0"/>
                                          </p:val>
                                        </p:tav>
                                        <p:tav tm="100000">
                                          <p:val>
                                            <p:strVal val="#ppt_h"/>
                                          </p:val>
                                        </p:tav>
                                      </p:tavLst>
                                    </p:anim>
                                    <p:animEffect transition="in" filter="fade">
                                      <p:cBhvr>
                                        <p:cTn id="71" dur="1000"/>
                                        <p:tgtEl>
                                          <p:spTgt spid="6"/>
                                        </p:tgtEl>
                                      </p:cBhvr>
                                    </p:animEffect>
                                  </p:childTnLst>
                                </p:cTn>
                              </p:par>
                              <p:par>
                                <p:cTn id="72" presetID="53" presetClass="entr" presetSubtype="16" fill="hold" nodeType="withEffect">
                                  <p:stCondLst>
                                    <p:cond delay="11500"/>
                                  </p:stCondLst>
                                  <p:childTnLst>
                                    <p:set>
                                      <p:cBhvr>
                                        <p:cTn id="73" dur="1" fill="hold">
                                          <p:stCondLst>
                                            <p:cond delay="0"/>
                                          </p:stCondLst>
                                        </p:cTn>
                                        <p:tgtEl>
                                          <p:spTgt spid="28"/>
                                        </p:tgtEl>
                                        <p:attrNameLst>
                                          <p:attrName>style.visibility</p:attrName>
                                        </p:attrNameLst>
                                      </p:cBhvr>
                                      <p:to>
                                        <p:strVal val="visible"/>
                                      </p:to>
                                    </p:set>
                                    <p:anim calcmode="lin" valueType="num">
                                      <p:cBhvr>
                                        <p:cTn id="74" dur="750" fill="hold"/>
                                        <p:tgtEl>
                                          <p:spTgt spid="28"/>
                                        </p:tgtEl>
                                        <p:attrNameLst>
                                          <p:attrName>ppt_w</p:attrName>
                                        </p:attrNameLst>
                                      </p:cBhvr>
                                      <p:tavLst>
                                        <p:tav tm="0">
                                          <p:val>
                                            <p:fltVal val="0"/>
                                          </p:val>
                                        </p:tav>
                                        <p:tav tm="100000">
                                          <p:val>
                                            <p:strVal val="#ppt_w"/>
                                          </p:val>
                                        </p:tav>
                                      </p:tavLst>
                                    </p:anim>
                                    <p:anim calcmode="lin" valueType="num">
                                      <p:cBhvr>
                                        <p:cTn id="75" dur="750" fill="hold"/>
                                        <p:tgtEl>
                                          <p:spTgt spid="28"/>
                                        </p:tgtEl>
                                        <p:attrNameLst>
                                          <p:attrName>ppt_h</p:attrName>
                                        </p:attrNameLst>
                                      </p:cBhvr>
                                      <p:tavLst>
                                        <p:tav tm="0">
                                          <p:val>
                                            <p:fltVal val="0"/>
                                          </p:val>
                                        </p:tav>
                                        <p:tav tm="100000">
                                          <p:val>
                                            <p:strVal val="#ppt_h"/>
                                          </p:val>
                                        </p:tav>
                                      </p:tavLst>
                                    </p:anim>
                                    <p:animEffect transition="in" filter="fade">
                                      <p:cBhvr>
                                        <p:cTn id="76" dur="750"/>
                                        <p:tgtEl>
                                          <p:spTgt spid="28"/>
                                        </p:tgtEl>
                                      </p:cBhvr>
                                    </p:animEffect>
                                  </p:childTnLst>
                                </p:cTn>
                              </p:par>
                              <p:par>
                                <p:cTn id="77" presetID="26" presetClass="emph" presetSubtype="0" repeatCount="indefinite" fill="hold" nodeType="withEffect">
                                  <p:stCondLst>
                                    <p:cond delay="12250"/>
                                  </p:stCondLst>
                                  <p:endCondLst>
                                    <p:cond evt="onNext" delay="0">
                                      <p:tgtEl>
                                        <p:sldTgt/>
                                      </p:tgtEl>
                                    </p:cond>
                                  </p:endCondLst>
                                  <p:childTnLst>
                                    <p:animEffect transition="out" filter="fade">
                                      <p:cBhvr>
                                        <p:cTn id="78" dur="750" tmFilter="0, 0; .2, .5; .8, .5; 1, 0"/>
                                        <p:tgtEl>
                                          <p:spTgt spid="28"/>
                                        </p:tgtEl>
                                      </p:cBhvr>
                                    </p:animEffect>
                                    <p:animScale>
                                      <p:cBhvr>
                                        <p:cTn id="79" dur="375" autoRev="1" fill="hold"/>
                                        <p:tgtEl>
                                          <p:spTgt spid="28"/>
                                        </p:tgtEl>
                                      </p:cBhvr>
                                      <p:by x="105000" y="105000"/>
                                    </p:animScale>
                                  </p:childTnLst>
                                </p:cTn>
                              </p:par>
                            </p:childTnLst>
                          </p:cTn>
                        </p:par>
                        <p:par>
                          <p:cTn id="80" fill="hold">
                            <p:stCondLst>
                              <p:cond delay="13000"/>
                            </p:stCondLst>
                            <p:childTnLst>
                              <p:par>
                                <p:cTn id="81" presetID="10" presetClass="entr" presetSubtype="0" fill="hold" nodeType="afterEffect">
                                  <p:stCondLst>
                                    <p:cond delay="0"/>
                                  </p:stCondLst>
                                  <p:childTnLst>
                                    <p:set>
                                      <p:cBhvr>
                                        <p:cTn id="82" dur="1" fill="hold">
                                          <p:stCondLst>
                                            <p:cond delay="0"/>
                                          </p:stCondLst>
                                        </p:cTn>
                                        <p:tgtEl>
                                          <p:spTgt spid="2">
                                            <p:txEl>
                                              <p:pRg st="0" end="0"/>
                                            </p:txEl>
                                          </p:spTgt>
                                        </p:tgtEl>
                                        <p:attrNameLst>
                                          <p:attrName>style.visibility</p:attrName>
                                        </p:attrNameLst>
                                      </p:cBhvr>
                                      <p:to>
                                        <p:strVal val="visible"/>
                                      </p:to>
                                    </p:set>
                                    <p:animEffect transition="in" filter="fade">
                                      <p:cBhvr>
                                        <p:cTn id="83"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ldLvl="0" animBg="1"/>
      <p:bldP spid="33" grpId="1" bldLvl="0" animBg="1"/>
      <p:bldP spid="33" grpId="2" bldLvl="0" animBg="1"/>
      <p:bldP spid="35" grpId="0" bldLvl="0" animBg="1"/>
      <p:bldP spid="35" grpId="1" bldLvl="0" animBg="1"/>
      <p:bldP spid="35" grpId="2" bldLvl="0" animBg="1"/>
      <p:bldP spid="36" grpId="0" bldLvl="0" animBg="1"/>
      <p:bldP spid="36" grpId="1" bldLvl="0" animBg="1"/>
      <p:bldP spid="36" grpId="2" bldLvl="0" animBg="1"/>
      <p:bldP spid="37" grpId="0" bldLvl="0" animBg="1"/>
      <p:bldP spid="37" grpId="1" bldLvl="0" animBg="1"/>
      <p:bldP spid="37" grpId="2" bldLvl="0" animBg="1"/>
      <p:bldP spid="34" grpId="0" bldLvl="0" animBg="1"/>
      <p:bldP spid="34" grpId="1" bldLvl="0" animBg="1"/>
      <p:bldP spid="34" grpId="2" bldLvl="0" animBg="1"/>
      <p:bldP spid="6"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AD52B05-730C-439A-BFC7-E14BBED477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459" y="2167626"/>
            <a:ext cx="2862499" cy="2689858"/>
          </a:xfrm>
          <a:prstGeom prst="rect">
            <a:avLst/>
          </a:prstGeom>
        </p:spPr>
      </p:pic>
      <p:grpSp>
        <p:nvGrpSpPr>
          <p:cNvPr id="12" name="组合 11">
            <a:extLst>
              <a:ext uri="{FF2B5EF4-FFF2-40B4-BE49-F238E27FC236}">
                <a16:creationId xmlns:a16="http://schemas.microsoft.com/office/drawing/2014/main" id="{8317F304-2705-4EF8-B5C5-20305F605500}"/>
              </a:ext>
            </a:extLst>
          </p:cNvPr>
          <p:cNvGrpSpPr/>
          <p:nvPr/>
        </p:nvGrpSpPr>
        <p:grpSpPr>
          <a:xfrm>
            <a:off x="3306426" y="1773510"/>
            <a:ext cx="7247578" cy="1376516"/>
            <a:chOff x="776748" y="1415846"/>
            <a:chExt cx="3854246" cy="1376516"/>
          </a:xfrm>
        </p:grpSpPr>
        <p:sp>
          <p:nvSpPr>
            <p:cNvPr id="10" name="矩形 9">
              <a:extLst>
                <a:ext uri="{FF2B5EF4-FFF2-40B4-BE49-F238E27FC236}">
                  <a16:creationId xmlns:a16="http://schemas.microsoft.com/office/drawing/2014/main" id="{F6F80971-5C43-4FBD-8D3F-AFB59AF35B48}"/>
                </a:ext>
              </a:extLst>
            </p:cNvPr>
            <p:cNvSpPr/>
            <p:nvPr/>
          </p:nvSpPr>
          <p:spPr>
            <a:xfrm>
              <a:off x="788407" y="1807477"/>
              <a:ext cx="3762616" cy="584775"/>
            </a:xfrm>
            <a:prstGeom prst="rect">
              <a:avLst/>
            </a:prstGeom>
            <a:noFill/>
          </p:spPr>
          <p:txBody>
            <a:bodyPr vert="horz" wrap="square" rtlCol="0">
              <a:spAutoFit/>
            </a:bodyPr>
            <a:lstStyle/>
            <a:p>
              <a:pPr lvl="0" algn="ctr" defTabSz="457200"/>
              <a:r>
                <a:rPr lang="en-US" altLang="zh-CN" sz="3200" b="1" dirty="0">
                  <a:solidFill>
                    <a:srgbClr val="EF6838"/>
                  </a:solidFill>
                  <a:latin typeface="#9Slide03 Arima Madurai ExtraBo" panose="00000900000000000000" pitchFamily="2" charset="0"/>
                  <a:ea typeface="小白" panose="02010601030101010101" pitchFamily="2" charset="-122"/>
                  <a:cs typeface="#9Slide03 Arima Madurai ExtraBo" panose="00000900000000000000" pitchFamily="2" charset="0"/>
                </a:rPr>
                <a:t>1</a:t>
              </a:r>
              <a:r>
                <a:rPr kumimoji="0" lang="en-US" altLang="zh-CN" sz="3200" b="1" i="0" u="none" strike="noStrike" kern="1200" cap="none" spc="0" normalizeH="0" baseline="0" noProof="0" dirty="0">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 </a:t>
              </a:r>
              <a:r>
                <a:rPr lang="en-US" altLang="zh-CN" sz="3200" b="1" dirty="0">
                  <a:solidFill>
                    <a:srgbClr val="FE5D3E"/>
                  </a:solidFill>
                  <a:latin typeface="#9Slide03 Arima Madurai Black" panose="00000A00000000000000" pitchFamily="2" charset="0"/>
                  <a:ea typeface="微软简中圆" charset="0"/>
                  <a:cs typeface="#9Slide03 Arima Madurai Black" panose="00000A00000000000000" pitchFamily="2" charset="0"/>
                  <a:sym typeface="Lato" charset="0"/>
                </a:rPr>
                <a:t>“</a:t>
              </a:r>
              <a:r>
                <a:rPr lang="en-US" altLang="zh-CN" sz="3200" b="1" dirty="0" err="1">
                  <a:solidFill>
                    <a:srgbClr val="FE5D3E"/>
                  </a:solidFill>
                  <a:latin typeface="#9Slide03 Arima Madurai Black" panose="00000A00000000000000" pitchFamily="2" charset="0"/>
                  <a:ea typeface="微软简中圆" charset="0"/>
                  <a:cs typeface="#9Slide03 Arima Madurai Black" panose="00000A00000000000000" pitchFamily="2" charset="0"/>
                  <a:sym typeface="Lato" charset="0"/>
                </a:rPr>
                <a:t>Cái</a:t>
              </a:r>
              <a:r>
                <a:rPr lang="en-US" altLang="zh-CN" sz="3200" b="1" dirty="0">
                  <a:solidFill>
                    <a:srgbClr val="FE5D3E"/>
                  </a:solidFill>
                  <a:latin typeface="#9Slide03 Arima Madurai Black" panose="00000A00000000000000" pitchFamily="2" charset="0"/>
                  <a:ea typeface="微软简中圆" charset="0"/>
                  <a:cs typeface="#9Slide03 Arima Madurai Black" panose="00000A00000000000000" pitchFamily="2" charset="0"/>
                  <a:sym typeface="Lato" charset="0"/>
                </a:rPr>
                <a:t> </a:t>
              </a:r>
              <a:r>
                <a:rPr lang="en-US" altLang="zh-CN" sz="3200" b="1" dirty="0" err="1">
                  <a:solidFill>
                    <a:srgbClr val="FE5D3E"/>
                  </a:solidFill>
                  <a:latin typeface="#9Slide03 Arima Madurai Black" panose="00000A00000000000000" pitchFamily="2" charset="0"/>
                  <a:ea typeface="微软简中圆" charset="0"/>
                  <a:cs typeface="#9Slide03 Arima Madurai Black" panose="00000A00000000000000" pitchFamily="2" charset="0"/>
                  <a:sym typeface="Lato" charset="0"/>
                </a:rPr>
                <a:t>nôi</a:t>
              </a:r>
              <a:r>
                <a:rPr lang="en-US" altLang="zh-CN" sz="3200" b="1" dirty="0">
                  <a:solidFill>
                    <a:srgbClr val="FE5D3E"/>
                  </a:solidFill>
                  <a:latin typeface="#9Slide03 Arima Madurai Black" panose="00000A00000000000000" pitchFamily="2" charset="0"/>
                  <a:ea typeface="微软简中圆" charset="0"/>
                  <a:cs typeface="#9Slide03 Arima Madurai Black" panose="00000A00000000000000" pitchFamily="2" charset="0"/>
                  <a:sym typeface="Lato" charset="0"/>
                </a:rPr>
                <a:t>” </a:t>
              </a:r>
              <a:r>
                <a:rPr lang="en-US" altLang="zh-CN" sz="3200" b="1" dirty="0" err="1">
                  <a:solidFill>
                    <a:srgbClr val="FE5D3E"/>
                  </a:solidFill>
                  <a:latin typeface="#9Slide03 Arima Madurai Black" panose="00000A00000000000000" pitchFamily="2" charset="0"/>
                  <a:ea typeface="微软简中圆" charset="0"/>
                  <a:cs typeface="#9Slide03 Arima Madurai Black" panose="00000A00000000000000" pitchFamily="2" charset="0"/>
                  <a:sym typeface="Lato" charset="0"/>
                </a:rPr>
                <a:t>của</a:t>
              </a:r>
              <a:r>
                <a:rPr lang="en-US" altLang="zh-CN" sz="3200" b="1" dirty="0">
                  <a:solidFill>
                    <a:srgbClr val="FE5D3E"/>
                  </a:solidFill>
                  <a:latin typeface="#9Slide03 Arima Madurai Black" panose="00000A00000000000000" pitchFamily="2" charset="0"/>
                  <a:ea typeface="微软简中圆" charset="0"/>
                  <a:cs typeface="#9Slide03 Arima Madurai Black" panose="00000A00000000000000" pitchFamily="2" charset="0"/>
                  <a:sym typeface="Lato" charset="0"/>
                </a:rPr>
                <a:t> </a:t>
              </a:r>
              <a:r>
                <a:rPr lang="en-US" altLang="zh-CN" sz="3200" b="1" dirty="0" err="1">
                  <a:solidFill>
                    <a:srgbClr val="FE5D3E"/>
                  </a:solidFill>
                  <a:latin typeface="#9Slide03 Arima Madurai Black" panose="00000A00000000000000" pitchFamily="2" charset="0"/>
                  <a:ea typeface="微软简中圆" charset="0"/>
                  <a:cs typeface="#9Slide03 Arima Madurai Black" panose="00000A00000000000000" pitchFamily="2" charset="0"/>
                  <a:sym typeface="Lato" charset="0"/>
                </a:rPr>
                <a:t>nền</a:t>
              </a:r>
              <a:r>
                <a:rPr lang="en-US" altLang="zh-CN" sz="3200" b="1" dirty="0">
                  <a:solidFill>
                    <a:srgbClr val="FE5D3E"/>
                  </a:solidFill>
                  <a:latin typeface="#9Slide03 Arima Madurai Black" panose="00000A00000000000000" pitchFamily="2" charset="0"/>
                  <a:ea typeface="微软简中圆" charset="0"/>
                  <a:cs typeface="#9Slide03 Arima Madurai Black" panose="00000A00000000000000" pitchFamily="2" charset="0"/>
                  <a:sym typeface="Lato" charset="0"/>
                </a:rPr>
                <a:t> </a:t>
              </a:r>
              <a:r>
                <a:rPr lang="en-US" altLang="zh-CN" sz="3200" b="1" dirty="0" err="1">
                  <a:solidFill>
                    <a:srgbClr val="FE5D3E"/>
                  </a:solidFill>
                  <a:latin typeface="#9Slide03 Arima Madurai Black" panose="00000A00000000000000" pitchFamily="2" charset="0"/>
                  <a:ea typeface="微软简中圆" charset="0"/>
                  <a:cs typeface="#9Slide03 Arima Madurai Black" panose="00000A00000000000000" pitchFamily="2" charset="0"/>
                  <a:sym typeface="Lato" charset="0"/>
                </a:rPr>
                <a:t>văn</a:t>
              </a:r>
              <a:r>
                <a:rPr lang="en-US" altLang="zh-CN" sz="3200" b="1" dirty="0">
                  <a:solidFill>
                    <a:srgbClr val="FE5D3E"/>
                  </a:solidFill>
                  <a:latin typeface="#9Slide03 Arima Madurai Black" panose="00000A00000000000000" pitchFamily="2" charset="0"/>
                  <a:ea typeface="微软简中圆" charset="0"/>
                  <a:cs typeface="#9Slide03 Arima Madurai Black" panose="00000A00000000000000" pitchFamily="2" charset="0"/>
                  <a:sym typeface="Lato" charset="0"/>
                </a:rPr>
                <a:t> </a:t>
              </a:r>
              <a:r>
                <a:rPr lang="en-US" altLang="zh-CN" sz="3200" b="1" dirty="0" err="1">
                  <a:solidFill>
                    <a:srgbClr val="FE5D3E"/>
                  </a:solidFill>
                  <a:latin typeface="#9Slide03 Arima Madurai Black" panose="00000A00000000000000" pitchFamily="2" charset="0"/>
                  <a:ea typeface="微软简中圆" charset="0"/>
                  <a:cs typeface="#9Slide03 Arima Madurai Black" panose="00000A00000000000000" pitchFamily="2" charset="0"/>
                  <a:sym typeface="Lato" charset="0"/>
                </a:rPr>
                <a:t>minh</a:t>
              </a:r>
              <a:r>
                <a:rPr lang="en-US" altLang="zh-CN" sz="3200" b="1" dirty="0">
                  <a:solidFill>
                    <a:srgbClr val="FE5D3E"/>
                  </a:solidFill>
                  <a:latin typeface="#9Slide03 Arima Madurai Black" panose="00000A00000000000000" pitchFamily="2" charset="0"/>
                  <a:ea typeface="微软简中圆" charset="0"/>
                  <a:cs typeface="#9Slide03 Arima Madurai Black" panose="00000A00000000000000" pitchFamily="2" charset="0"/>
                  <a:sym typeface="Lato" charset="0"/>
                </a:rPr>
                <a:t> </a:t>
              </a:r>
              <a:r>
                <a:rPr lang="en-US" altLang="zh-CN" sz="3200" b="1" dirty="0" err="1">
                  <a:solidFill>
                    <a:srgbClr val="FE5D3E"/>
                  </a:solidFill>
                  <a:latin typeface="#9Slide03 Arima Madurai Black" panose="00000A00000000000000" pitchFamily="2" charset="0"/>
                  <a:ea typeface="微软简中圆" charset="0"/>
                  <a:cs typeface="#9Slide03 Arima Madurai Black" panose="00000A00000000000000" pitchFamily="2" charset="0"/>
                  <a:sym typeface="Lato" charset="0"/>
                </a:rPr>
                <a:t>lúa</a:t>
              </a:r>
              <a:r>
                <a:rPr lang="en-US" altLang="zh-CN" sz="3200" b="1" dirty="0">
                  <a:solidFill>
                    <a:srgbClr val="FE5D3E"/>
                  </a:solidFill>
                  <a:latin typeface="#9Slide03 Arima Madurai Black" panose="00000A00000000000000" pitchFamily="2" charset="0"/>
                  <a:ea typeface="微软简中圆" charset="0"/>
                  <a:cs typeface="#9Slide03 Arima Madurai Black" panose="00000A00000000000000" pitchFamily="2" charset="0"/>
                  <a:sym typeface="Lato" charset="0"/>
                </a:rPr>
                <a:t> </a:t>
              </a:r>
              <a:r>
                <a:rPr lang="en-US" altLang="zh-CN" sz="3200" b="1" dirty="0" err="1">
                  <a:solidFill>
                    <a:srgbClr val="FE5D3E"/>
                  </a:solidFill>
                  <a:latin typeface="#9Slide03 Arima Madurai Black" panose="00000A00000000000000" pitchFamily="2" charset="0"/>
                  <a:ea typeface="微软简中圆" charset="0"/>
                  <a:cs typeface="#9Slide03 Arima Madurai Black" panose="00000A00000000000000" pitchFamily="2" charset="0"/>
                  <a:sym typeface="Lato" charset="0"/>
                </a:rPr>
                <a:t>nước</a:t>
              </a:r>
              <a:endParaRPr kumimoji="0" lang="zh-CN" altLang="en-US" sz="3200" b="1" i="0" u="none" strike="noStrike" kern="1200" cap="none" spc="0" normalizeH="0" baseline="0" noProof="0" dirty="0">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endParaRPr>
            </a:p>
          </p:txBody>
        </p:sp>
        <p:sp>
          <p:nvSpPr>
            <p:cNvPr id="11" name="矩形: 圆角 10">
              <a:extLst>
                <a:ext uri="{FF2B5EF4-FFF2-40B4-BE49-F238E27FC236}">
                  <a16:creationId xmlns:a16="http://schemas.microsoft.com/office/drawing/2014/main" id="{04FC021A-7F5B-4929-9465-0A87ECB8B73C}"/>
                </a:ext>
              </a:extLst>
            </p:cNvPr>
            <p:cNvSpPr/>
            <p:nvPr/>
          </p:nvSpPr>
          <p:spPr>
            <a:xfrm>
              <a:off x="776748" y="1415846"/>
              <a:ext cx="3854246" cy="1376516"/>
            </a:xfrm>
            <a:prstGeom prst="roundRect">
              <a:avLst>
                <a:gd name="adj" fmla="val 30043"/>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endParaRPr>
            </a:p>
          </p:txBody>
        </p:sp>
      </p:grpSp>
      <p:grpSp>
        <p:nvGrpSpPr>
          <p:cNvPr id="20" name="组合 19">
            <a:extLst>
              <a:ext uri="{FF2B5EF4-FFF2-40B4-BE49-F238E27FC236}">
                <a16:creationId xmlns:a16="http://schemas.microsoft.com/office/drawing/2014/main" id="{E902AF37-B476-4563-B81B-5BAC6DF2B62E}"/>
              </a:ext>
            </a:extLst>
          </p:cNvPr>
          <p:cNvGrpSpPr/>
          <p:nvPr/>
        </p:nvGrpSpPr>
        <p:grpSpPr>
          <a:xfrm>
            <a:off x="3328350" y="4169226"/>
            <a:ext cx="7247007" cy="1376516"/>
            <a:chOff x="776747" y="1415846"/>
            <a:chExt cx="4016299" cy="1376516"/>
          </a:xfrm>
        </p:grpSpPr>
        <p:sp>
          <p:nvSpPr>
            <p:cNvPr id="26" name="矩形 25">
              <a:extLst>
                <a:ext uri="{FF2B5EF4-FFF2-40B4-BE49-F238E27FC236}">
                  <a16:creationId xmlns:a16="http://schemas.microsoft.com/office/drawing/2014/main" id="{D6280F81-B6CC-4E61-B0CE-89E5B97C73CD}"/>
                </a:ext>
              </a:extLst>
            </p:cNvPr>
            <p:cNvSpPr/>
            <p:nvPr/>
          </p:nvSpPr>
          <p:spPr>
            <a:xfrm>
              <a:off x="813553" y="1715144"/>
              <a:ext cx="3884319" cy="1077218"/>
            </a:xfrm>
            <a:prstGeom prst="rect">
              <a:avLst/>
            </a:prstGeom>
            <a:noFill/>
          </p:spPr>
          <p:txBody>
            <a:bodyPr vert="horz" wrap="square" rtlCol="0">
              <a:spAutoFit/>
            </a:bodyPr>
            <a:lstStyle/>
            <a:p>
              <a:pPr lvl="0" algn="ctr" defTabSz="457200"/>
              <a:r>
                <a:rPr lang="vi-VN" altLang="zh-CN" sz="3200" b="1" dirty="0">
                  <a:solidFill>
                    <a:srgbClr val="EF6838"/>
                  </a:solidFill>
                  <a:latin typeface="#9Slide03 Arima Madurai ExtraBo" panose="00000900000000000000" pitchFamily="2" charset="0"/>
                  <a:ea typeface="小白" panose="02010601030101010101" pitchFamily="2" charset="-122"/>
                  <a:cs typeface="#9Slide03 Arima Madurai ExtraBo" panose="00000900000000000000" pitchFamily="2" charset="0"/>
                </a:rPr>
                <a:t>2. Quá trình hình thành các quốc gia sơ kì ở Đông Nam Á</a:t>
              </a:r>
              <a:endParaRPr kumimoji="0" lang="zh-CN" altLang="en-US" sz="3200" b="1" i="0" u="none" strike="noStrike" kern="1200" cap="none" spc="0" normalizeH="0" baseline="0" noProof="0" dirty="0">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endParaRPr>
            </a:p>
          </p:txBody>
        </p:sp>
        <p:sp>
          <p:nvSpPr>
            <p:cNvPr id="22" name="矩形: 圆角 21">
              <a:extLst>
                <a:ext uri="{FF2B5EF4-FFF2-40B4-BE49-F238E27FC236}">
                  <a16:creationId xmlns:a16="http://schemas.microsoft.com/office/drawing/2014/main" id="{8D4F43F7-B5EB-4607-A815-CAD0E6752F3A}"/>
                </a:ext>
              </a:extLst>
            </p:cNvPr>
            <p:cNvSpPr/>
            <p:nvPr/>
          </p:nvSpPr>
          <p:spPr>
            <a:xfrm>
              <a:off x="776747" y="1415846"/>
              <a:ext cx="4016299" cy="1376516"/>
            </a:xfrm>
            <a:prstGeom prst="roundRect">
              <a:avLst>
                <a:gd name="adj" fmla="val 30043"/>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endParaRPr>
            </a:p>
          </p:txBody>
        </p:sp>
      </p:grpSp>
      <p:sp>
        <p:nvSpPr>
          <p:cNvPr id="34" name="文本框 24">
            <a:extLst>
              <a:ext uri="{FF2B5EF4-FFF2-40B4-BE49-F238E27FC236}">
                <a16:creationId xmlns:a16="http://schemas.microsoft.com/office/drawing/2014/main" id="{0E92A5D7-2844-4CC9-A8D7-B1905FB451AC}"/>
              </a:ext>
            </a:extLst>
          </p:cNvPr>
          <p:cNvSpPr txBox="1"/>
          <p:nvPr/>
        </p:nvSpPr>
        <p:spPr>
          <a:xfrm rot="16200000">
            <a:off x="6391362" y="-1768922"/>
            <a:ext cx="1015663" cy="5677570"/>
          </a:xfrm>
          <a:prstGeom prst="rect">
            <a:avLst/>
          </a:prstGeom>
          <a:noFill/>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70C0"/>
                </a:solidFill>
                <a:effectLst/>
                <a:uLnTx/>
                <a:uFillTx/>
                <a:latin typeface="Times New Roman" panose="02020603050405020304" pitchFamily="18" charset="0"/>
                <a:ea typeface="小白" panose="02010601030101010101" pitchFamily="2" charset="-122"/>
                <a:cs typeface="Times New Roman" panose="02020603050405020304" pitchFamily="18" charset="0"/>
              </a:rPr>
              <a:t>Nội</a:t>
            </a:r>
            <a:r>
              <a:rPr kumimoji="0" lang="en-US" altLang="zh-CN" sz="5400" b="1" i="0" u="none" strike="noStrike" kern="1200" cap="none" spc="0" normalizeH="0" baseline="0" noProof="0" dirty="0">
                <a:ln>
                  <a:noFill/>
                </a:ln>
                <a:solidFill>
                  <a:srgbClr val="0070C0"/>
                </a:solidFill>
                <a:effectLst/>
                <a:uLnTx/>
                <a:uFillTx/>
                <a:latin typeface="Times New Roman" panose="02020603050405020304" pitchFamily="18" charset="0"/>
                <a:ea typeface="小白" panose="02010601030101010101" pitchFamily="2" charset="-122"/>
                <a:cs typeface="Times New Roman" panose="02020603050405020304" pitchFamily="18" charset="0"/>
              </a:rPr>
              <a:t> dung </a:t>
            </a:r>
            <a:r>
              <a:rPr kumimoji="0" lang="en-US" altLang="zh-CN" sz="5400" b="1" i="0" u="none" strike="noStrike" kern="1200" cap="none" spc="0" normalizeH="0" baseline="0" noProof="0" dirty="0" err="1">
                <a:ln>
                  <a:noFill/>
                </a:ln>
                <a:solidFill>
                  <a:srgbClr val="0070C0"/>
                </a:solidFill>
                <a:effectLst/>
                <a:uLnTx/>
                <a:uFillTx/>
                <a:latin typeface="Times New Roman" panose="02020603050405020304" pitchFamily="18" charset="0"/>
                <a:ea typeface="小白" panose="02010601030101010101" pitchFamily="2" charset="-122"/>
                <a:cs typeface="Times New Roman" panose="02020603050405020304" pitchFamily="18" charset="0"/>
              </a:rPr>
              <a:t>bài</a:t>
            </a:r>
            <a:r>
              <a:rPr kumimoji="0" lang="en-US" altLang="zh-CN" sz="5400" b="1" i="0" u="none" strike="noStrike" kern="1200" cap="none" spc="0" normalizeH="0" baseline="0" noProof="0" dirty="0">
                <a:ln>
                  <a:noFill/>
                </a:ln>
                <a:solidFill>
                  <a:srgbClr val="0070C0"/>
                </a:solidFill>
                <a:effectLst/>
                <a:uLnTx/>
                <a:uFillTx/>
                <a:latin typeface="Times New Roman" panose="02020603050405020304" pitchFamily="18" charset="0"/>
                <a:ea typeface="小白" panose="02010601030101010101" pitchFamily="2" charset="-122"/>
                <a:cs typeface="Times New Roman" panose="02020603050405020304" pitchFamily="18" charset="0"/>
              </a:rPr>
              <a:t> </a:t>
            </a:r>
            <a:r>
              <a:rPr kumimoji="0" lang="en-US" altLang="zh-CN" sz="5400" b="1" i="0" u="none" strike="noStrike" kern="1200" cap="none" spc="0" normalizeH="0" baseline="0" noProof="0" dirty="0" err="1">
                <a:ln>
                  <a:noFill/>
                </a:ln>
                <a:solidFill>
                  <a:srgbClr val="0070C0"/>
                </a:solidFill>
                <a:effectLst/>
                <a:uLnTx/>
                <a:uFillTx/>
                <a:latin typeface="Times New Roman" panose="02020603050405020304" pitchFamily="18" charset="0"/>
                <a:ea typeface="小白" panose="02010601030101010101" pitchFamily="2" charset="-122"/>
                <a:cs typeface="Times New Roman" panose="02020603050405020304" pitchFamily="18" charset="0"/>
              </a:rPr>
              <a:t>học</a:t>
            </a:r>
            <a:endParaRPr kumimoji="0" lang="zh-CN" altLang="en-US" sz="5400" b="1" i="0" u="none" strike="noStrike" kern="1200" cap="none" spc="0" normalizeH="0" baseline="0" noProof="0" dirty="0">
              <a:ln>
                <a:noFill/>
              </a:ln>
              <a:solidFill>
                <a:srgbClr val="0070C0"/>
              </a:solidFill>
              <a:effectLst/>
              <a:uLnTx/>
              <a:uFillTx/>
              <a:latin typeface="Times New Roman" panose="02020603050405020304" pitchFamily="18" charset="0"/>
              <a:ea typeface="小白" panose="02010601030101010101" pitchFamily="2" charset="-122"/>
              <a:cs typeface="Times New Roman" panose="02020603050405020304" pitchFamily="18" charset="0"/>
            </a:endParaRPr>
          </a:p>
        </p:txBody>
      </p:sp>
      <p:sp>
        <p:nvSpPr>
          <p:cNvPr id="2" name="Rectangle 1"/>
          <p:cNvSpPr/>
          <p:nvPr/>
        </p:nvSpPr>
        <p:spPr>
          <a:xfrm>
            <a:off x="11198087" y="88743"/>
            <a:ext cx="455197" cy="16591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3114778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circle(in)">
                                      <p:cBhvr>
                                        <p:cTn id="7" dur="10"/>
                                        <p:tgtEl>
                                          <p:spTgt spid="34"/>
                                        </p:tgtEl>
                                      </p:cBhvr>
                                    </p:animEffect>
                                  </p:childTnLst>
                                </p:cTn>
                              </p:par>
                            </p:childTnLst>
                          </p:cTn>
                        </p:par>
                        <p:par>
                          <p:cTn id="8" fill="hold">
                            <p:stCondLst>
                              <p:cond delay="10"/>
                            </p:stCondLst>
                            <p:childTnLst>
                              <p:par>
                                <p:cTn id="9" presetID="14" presetClass="entr" presetSubtype="1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left)">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4BE8FC-B00C-414A-AFC8-A12126A1B28D}"/>
              </a:ext>
            </a:extLst>
          </p:cNvPr>
          <p:cNvSpPr/>
          <p:nvPr/>
        </p:nvSpPr>
        <p:spPr>
          <a:xfrm>
            <a:off x="11117179" y="1"/>
            <a:ext cx="387249" cy="1531088"/>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6AFBAEF8-83D1-8A49-9811-75DA6DF8E0C4}"/>
              </a:ext>
            </a:extLst>
          </p:cNvPr>
          <p:cNvSpPr txBox="1"/>
          <p:nvPr/>
        </p:nvSpPr>
        <p:spPr>
          <a:xfrm>
            <a:off x="2573079" y="489098"/>
            <a:ext cx="8931349" cy="646331"/>
          </a:xfrm>
          <a:prstGeom prst="rect">
            <a:avLst/>
          </a:prstGeom>
          <a:noFill/>
        </p:spPr>
        <p:txBody>
          <a:bodyPr wrap="square" rtlCol="0">
            <a:spAutoFit/>
          </a:bodyPr>
          <a:lstStyle/>
          <a:p>
            <a:r>
              <a:rPr lang="en-VN" sz="3600" b="1" dirty="0">
                <a:solidFill>
                  <a:srgbClr val="C00000"/>
                </a:solidFill>
                <a:latin typeface="Times New Roman" panose="02020603050405020304" pitchFamily="18" charset="0"/>
                <a:cs typeface="Times New Roman" panose="02020603050405020304" pitchFamily="18" charset="0"/>
              </a:rPr>
              <a:t>BÀI 11:  Các quốc gia sơ kì ở Đông Nam Á</a:t>
            </a:r>
          </a:p>
        </p:txBody>
      </p:sp>
      <p:sp>
        <p:nvSpPr>
          <p:cNvPr id="6" name="矩形 9">
            <a:extLst>
              <a:ext uri="{FF2B5EF4-FFF2-40B4-BE49-F238E27FC236}">
                <a16:creationId xmlns:a16="http://schemas.microsoft.com/office/drawing/2014/main" id="{9F3384FF-1C8F-D049-A5C5-DAD6F13CABE6}"/>
              </a:ext>
            </a:extLst>
          </p:cNvPr>
          <p:cNvSpPr/>
          <p:nvPr/>
        </p:nvSpPr>
        <p:spPr>
          <a:xfrm>
            <a:off x="687572" y="1350350"/>
            <a:ext cx="7075276" cy="584775"/>
          </a:xfrm>
          <a:prstGeom prst="rect">
            <a:avLst/>
          </a:prstGeom>
          <a:noFill/>
        </p:spPr>
        <p:txBody>
          <a:bodyPr vert="horz" wrap="square" rtlCol="0">
            <a:spAutoFit/>
          </a:bodyPr>
          <a:lstStyle/>
          <a:p>
            <a:pPr lvl="0" algn="ctr" defTabSz="457200"/>
            <a:r>
              <a:rPr lang="en-US" altLang="zh-CN" sz="3200" b="1" dirty="0">
                <a:solidFill>
                  <a:srgbClr val="EF6838"/>
                </a:solidFill>
                <a:latin typeface="#9Slide03 Arima Madurai ExtraBo" panose="00000900000000000000" pitchFamily="2" charset="0"/>
                <a:ea typeface="小白" panose="02010601030101010101" pitchFamily="2" charset="-122"/>
                <a:cs typeface="#9Slide03 Arima Madurai ExtraBo" panose="00000900000000000000" pitchFamily="2" charset="0"/>
              </a:rPr>
              <a:t>1</a:t>
            </a:r>
            <a:r>
              <a:rPr kumimoji="0" lang="en-US" altLang="zh-CN" sz="3200" b="1" i="0" u="none" strike="noStrike" kern="1200" cap="none" spc="0" normalizeH="0" baseline="0" noProof="0" dirty="0">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 </a:t>
            </a:r>
            <a:r>
              <a:rPr lang="en-US" altLang="zh-CN" sz="3200" b="1" dirty="0">
                <a:solidFill>
                  <a:srgbClr val="FE5D3E"/>
                </a:solidFill>
                <a:latin typeface="#9Slide03 Arima Madurai Black" panose="00000A00000000000000" pitchFamily="2" charset="0"/>
                <a:ea typeface="微软简中圆" charset="0"/>
                <a:cs typeface="#9Slide03 Arima Madurai Black" panose="00000A00000000000000" pitchFamily="2" charset="0"/>
                <a:sym typeface="Lato" charset="0"/>
              </a:rPr>
              <a:t>“</a:t>
            </a:r>
            <a:r>
              <a:rPr lang="en-US" altLang="zh-CN" sz="3200" b="1" dirty="0" err="1">
                <a:solidFill>
                  <a:srgbClr val="FE5D3E"/>
                </a:solidFill>
                <a:latin typeface="#9Slide03 Arima Madurai Black" panose="00000A00000000000000" pitchFamily="2" charset="0"/>
                <a:ea typeface="微软简中圆" charset="0"/>
                <a:cs typeface="#9Slide03 Arima Madurai Black" panose="00000A00000000000000" pitchFamily="2" charset="0"/>
                <a:sym typeface="Lato" charset="0"/>
              </a:rPr>
              <a:t>Cái</a:t>
            </a:r>
            <a:r>
              <a:rPr lang="en-US" altLang="zh-CN" sz="3200" b="1" dirty="0">
                <a:solidFill>
                  <a:srgbClr val="FE5D3E"/>
                </a:solidFill>
                <a:latin typeface="#9Slide03 Arima Madurai Black" panose="00000A00000000000000" pitchFamily="2" charset="0"/>
                <a:ea typeface="微软简中圆" charset="0"/>
                <a:cs typeface="#9Slide03 Arima Madurai Black" panose="00000A00000000000000" pitchFamily="2" charset="0"/>
                <a:sym typeface="Lato" charset="0"/>
              </a:rPr>
              <a:t> </a:t>
            </a:r>
            <a:r>
              <a:rPr lang="en-US" altLang="zh-CN" sz="3200" b="1" dirty="0" err="1">
                <a:solidFill>
                  <a:srgbClr val="FE5D3E"/>
                </a:solidFill>
                <a:latin typeface="#9Slide03 Arima Madurai Black" panose="00000A00000000000000" pitchFamily="2" charset="0"/>
                <a:ea typeface="微软简中圆" charset="0"/>
                <a:cs typeface="#9Slide03 Arima Madurai Black" panose="00000A00000000000000" pitchFamily="2" charset="0"/>
                <a:sym typeface="Lato" charset="0"/>
              </a:rPr>
              <a:t>nôi</a:t>
            </a:r>
            <a:r>
              <a:rPr lang="en-US" altLang="zh-CN" sz="3200" b="1" dirty="0">
                <a:solidFill>
                  <a:srgbClr val="FE5D3E"/>
                </a:solidFill>
                <a:latin typeface="#9Slide03 Arima Madurai Black" panose="00000A00000000000000" pitchFamily="2" charset="0"/>
                <a:ea typeface="微软简中圆" charset="0"/>
                <a:cs typeface="#9Slide03 Arima Madurai Black" panose="00000A00000000000000" pitchFamily="2" charset="0"/>
                <a:sym typeface="Lato" charset="0"/>
              </a:rPr>
              <a:t>” </a:t>
            </a:r>
            <a:r>
              <a:rPr lang="en-US" altLang="zh-CN" sz="3200" b="1" dirty="0" err="1">
                <a:solidFill>
                  <a:srgbClr val="FE5D3E"/>
                </a:solidFill>
                <a:latin typeface="#9Slide03 Arima Madurai Black" panose="00000A00000000000000" pitchFamily="2" charset="0"/>
                <a:ea typeface="微软简中圆" charset="0"/>
                <a:cs typeface="#9Slide03 Arima Madurai Black" panose="00000A00000000000000" pitchFamily="2" charset="0"/>
                <a:sym typeface="Lato" charset="0"/>
              </a:rPr>
              <a:t>của</a:t>
            </a:r>
            <a:r>
              <a:rPr lang="en-US" altLang="zh-CN" sz="3200" b="1" dirty="0">
                <a:solidFill>
                  <a:srgbClr val="FE5D3E"/>
                </a:solidFill>
                <a:latin typeface="#9Slide03 Arima Madurai Black" panose="00000A00000000000000" pitchFamily="2" charset="0"/>
                <a:ea typeface="微软简中圆" charset="0"/>
                <a:cs typeface="#9Slide03 Arima Madurai Black" panose="00000A00000000000000" pitchFamily="2" charset="0"/>
                <a:sym typeface="Lato" charset="0"/>
              </a:rPr>
              <a:t> </a:t>
            </a:r>
            <a:r>
              <a:rPr lang="en-US" altLang="zh-CN" sz="3200" b="1" dirty="0" err="1">
                <a:solidFill>
                  <a:srgbClr val="FE5D3E"/>
                </a:solidFill>
                <a:latin typeface="#9Slide03 Arima Madurai Black" panose="00000A00000000000000" pitchFamily="2" charset="0"/>
                <a:ea typeface="微软简中圆" charset="0"/>
                <a:cs typeface="#9Slide03 Arima Madurai Black" panose="00000A00000000000000" pitchFamily="2" charset="0"/>
                <a:sym typeface="Lato" charset="0"/>
              </a:rPr>
              <a:t>nền</a:t>
            </a:r>
            <a:r>
              <a:rPr lang="en-US" altLang="zh-CN" sz="3200" b="1" dirty="0">
                <a:solidFill>
                  <a:srgbClr val="FE5D3E"/>
                </a:solidFill>
                <a:latin typeface="#9Slide03 Arima Madurai Black" panose="00000A00000000000000" pitchFamily="2" charset="0"/>
                <a:ea typeface="微软简中圆" charset="0"/>
                <a:cs typeface="#9Slide03 Arima Madurai Black" panose="00000A00000000000000" pitchFamily="2" charset="0"/>
                <a:sym typeface="Lato" charset="0"/>
              </a:rPr>
              <a:t> </a:t>
            </a:r>
            <a:r>
              <a:rPr lang="en-US" altLang="zh-CN" sz="3200" b="1" dirty="0" err="1">
                <a:solidFill>
                  <a:srgbClr val="FE5D3E"/>
                </a:solidFill>
                <a:latin typeface="#9Slide03 Arima Madurai Black" panose="00000A00000000000000" pitchFamily="2" charset="0"/>
                <a:ea typeface="微软简中圆" charset="0"/>
                <a:cs typeface="#9Slide03 Arima Madurai Black" panose="00000A00000000000000" pitchFamily="2" charset="0"/>
                <a:sym typeface="Lato" charset="0"/>
              </a:rPr>
              <a:t>văn</a:t>
            </a:r>
            <a:r>
              <a:rPr lang="en-US" altLang="zh-CN" sz="3200" b="1" dirty="0">
                <a:solidFill>
                  <a:srgbClr val="FE5D3E"/>
                </a:solidFill>
                <a:latin typeface="#9Slide03 Arima Madurai Black" panose="00000A00000000000000" pitchFamily="2" charset="0"/>
                <a:ea typeface="微软简中圆" charset="0"/>
                <a:cs typeface="#9Slide03 Arima Madurai Black" panose="00000A00000000000000" pitchFamily="2" charset="0"/>
                <a:sym typeface="Lato" charset="0"/>
              </a:rPr>
              <a:t> </a:t>
            </a:r>
            <a:r>
              <a:rPr lang="en-US" altLang="zh-CN" sz="3200" b="1" dirty="0" err="1">
                <a:solidFill>
                  <a:srgbClr val="FE5D3E"/>
                </a:solidFill>
                <a:latin typeface="#9Slide03 Arima Madurai Black" panose="00000A00000000000000" pitchFamily="2" charset="0"/>
                <a:ea typeface="微软简中圆" charset="0"/>
                <a:cs typeface="#9Slide03 Arima Madurai Black" panose="00000A00000000000000" pitchFamily="2" charset="0"/>
                <a:sym typeface="Lato" charset="0"/>
              </a:rPr>
              <a:t>minh</a:t>
            </a:r>
            <a:r>
              <a:rPr lang="en-US" altLang="zh-CN" sz="3200" b="1" dirty="0">
                <a:solidFill>
                  <a:srgbClr val="FE5D3E"/>
                </a:solidFill>
                <a:latin typeface="#9Slide03 Arima Madurai Black" panose="00000A00000000000000" pitchFamily="2" charset="0"/>
                <a:ea typeface="微软简中圆" charset="0"/>
                <a:cs typeface="#9Slide03 Arima Madurai Black" panose="00000A00000000000000" pitchFamily="2" charset="0"/>
                <a:sym typeface="Lato" charset="0"/>
              </a:rPr>
              <a:t> </a:t>
            </a:r>
            <a:r>
              <a:rPr lang="en-US" altLang="zh-CN" sz="3200" b="1" dirty="0" err="1">
                <a:solidFill>
                  <a:srgbClr val="FE5D3E"/>
                </a:solidFill>
                <a:latin typeface="#9Slide03 Arima Madurai Black" panose="00000A00000000000000" pitchFamily="2" charset="0"/>
                <a:ea typeface="微软简中圆" charset="0"/>
                <a:cs typeface="#9Slide03 Arima Madurai Black" panose="00000A00000000000000" pitchFamily="2" charset="0"/>
                <a:sym typeface="Lato" charset="0"/>
              </a:rPr>
              <a:t>lúa</a:t>
            </a:r>
            <a:r>
              <a:rPr lang="en-US" altLang="zh-CN" sz="3200" b="1" dirty="0">
                <a:solidFill>
                  <a:srgbClr val="FE5D3E"/>
                </a:solidFill>
                <a:latin typeface="#9Slide03 Arima Madurai Black" panose="00000A00000000000000" pitchFamily="2" charset="0"/>
                <a:ea typeface="微软简中圆" charset="0"/>
                <a:cs typeface="#9Slide03 Arima Madurai Black" panose="00000A00000000000000" pitchFamily="2" charset="0"/>
                <a:sym typeface="Lato" charset="0"/>
              </a:rPr>
              <a:t> </a:t>
            </a:r>
            <a:r>
              <a:rPr lang="en-US" altLang="zh-CN" sz="3200" b="1" dirty="0" err="1">
                <a:solidFill>
                  <a:srgbClr val="FE5D3E"/>
                </a:solidFill>
                <a:latin typeface="#9Slide03 Arima Madurai Black" panose="00000A00000000000000" pitchFamily="2" charset="0"/>
                <a:ea typeface="微软简中圆" charset="0"/>
                <a:cs typeface="#9Slide03 Arima Madurai Black" panose="00000A00000000000000" pitchFamily="2" charset="0"/>
                <a:sym typeface="Lato" charset="0"/>
              </a:rPr>
              <a:t>nước</a:t>
            </a:r>
            <a:endParaRPr kumimoji="0" lang="zh-CN" altLang="en-US" sz="3200" b="1" i="0" u="none" strike="noStrike" kern="1200" cap="none" spc="0" normalizeH="0" baseline="0" noProof="0" dirty="0">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endParaRPr>
          </a:p>
        </p:txBody>
      </p:sp>
    </p:spTree>
    <p:extLst>
      <p:ext uri="{BB962C8B-B14F-4D97-AF65-F5344CB8AC3E}">
        <p14:creationId xmlns:p14="http://schemas.microsoft.com/office/powerpoint/2010/main" val="1693219053"/>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0.7"/>
</p:tagLst>
</file>

<file path=ppt/tags/tag10.xml><?xml version="1.0" encoding="utf-8"?>
<p:tagLst xmlns:a="http://schemas.openxmlformats.org/drawingml/2006/main" xmlns:r="http://schemas.openxmlformats.org/officeDocument/2006/relationships" xmlns:p="http://schemas.openxmlformats.org/presentationml/2006/main">
  <p:tag name="MMPROD_LASTVALUES" val="&lt;ChangeData&gt;&lt;Text&gt;&lt;![CDATA[Giữ gìn sạch sẽ các di sản văn hóa, địa phương.]]&gt;&lt;/Text&gt;&lt;FontSize&gt;&lt;![CDATA[16]]&gt;&lt;/FontSize&gt;&lt;Left&gt;&lt;![CDATA[90]]&gt;&lt;/Left&gt;&lt;Top&gt;&lt;![CDATA[97.94489]]&gt;&lt;/Top&gt;&lt;/ChangeData&gt;"/>
  <p:tag name="MMPROD_ABSOLUTEPOSITIONID" val="1021"/>
  <p:tag name="PRESENTER_SHAPETEXTINFO" val="&lt;ShapeTextInfo&gt;&lt;TableIndex row=&quot;-1&quot; col=&quot;-1&quot;&gt;&lt;linesCount val=&quot;1&quot;/&gt;&lt;lineCharCount val=&quot;41&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MMPROD_LASTVALUES" val="&lt;ChangeData&gt;&lt;Text&gt;&lt;![CDATA[Giữ gìn sạch sẽ các di sản văn hóa, địa phương.]]&gt;&lt;/Text&gt;&lt;FontSize&gt;&lt;![CDATA[16]]&gt;&lt;/FontSize&gt;&lt;Left&gt;&lt;![CDATA[90]]&gt;&lt;/Left&gt;&lt;Top&gt;&lt;![CDATA[97.94489]]&gt;&lt;/Top&gt;&lt;/ChangeData&gt;"/>
  <p:tag name="MMPROD_ABSOLUTEPOSITIONID" val="1021"/>
  <p:tag name="PRESENTER_SHAPETEXTINFO" val="&lt;ShapeTextInfo&gt;&lt;TableIndex row=&quot;-1&quot; col=&quot;-1&quot;&gt;&lt;linesCount val=&quot;1&quot;/&gt;&lt;lineCharCount val=&quot;41&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2"/>
  <p:tag name="MMPROD_SCALEOPERATION" val="1"/>
</p:tagLst>
</file>

<file path=ppt/tags/tag13.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2"/>
  <p:tag name="MMPROD_SCALEOPERATION" val="1"/>
</p:tagLst>
</file>

<file path=ppt/tags/tag14.xml><?xml version="1.0" encoding="utf-8"?>
<p:tagLst xmlns:a="http://schemas.openxmlformats.org/drawingml/2006/main" xmlns:r="http://schemas.openxmlformats.org/officeDocument/2006/relationships" xmlns:p="http://schemas.openxmlformats.org/presentationml/2006/main">
  <p:tag name="MMPROD_ABSOLUTEPOSITIONID" val="1011"/>
  <p:tag name="MMPROD_CONTROLTYPE" val="2"/>
  <p:tag name="MMPROD_SCALEOPERATION" val="1"/>
</p:tagLst>
</file>

<file path=ppt/tags/tag15.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2"/>
  <p:tag name="MMPROD_SCALEOPERATION" val="1"/>
</p:tagLst>
</file>

<file path=ppt/tags/tag16.xml><?xml version="1.0" encoding="utf-8"?>
<p:tagLst xmlns:a="http://schemas.openxmlformats.org/drawingml/2006/main" xmlns:r="http://schemas.openxmlformats.org/officeDocument/2006/relationships" xmlns:p="http://schemas.openxmlformats.org/presentationml/2006/main">
  <p:tag name="MMPROD_ABSOLUTEPOSITIONID" val="1011"/>
  <p:tag name="MMPROD_CONTROLTYPE" val="2"/>
  <p:tag name="MMPROD_SCALEOPERATION" val="1"/>
</p:tagLst>
</file>

<file path=ppt/tags/tag17.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2"/>
  <p:tag name="MMPROD_SCALEOPERATION" val="1"/>
</p:tagLst>
</file>

<file path=ppt/tags/tag18.xml><?xml version="1.0" encoding="utf-8"?>
<p:tagLst xmlns:a="http://schemas.openxmlformats.org/drawingml/2006/main" xmlns:r="http://schemas.openxmlformats.org/officeDocument/2006/relationships" xmlns:p="http://schemas.openxmlformats.org/presentationml/2006/main">
  <p:tag name="MMPROD_LASTVALUES" val="&lt;ChangeData&gt;&lt;Text&gt;&lt;![CDATA[Giữ gìn sạch sẽ các di sản văn hóa, địa phương.]]&gt;&lt;/Text&gt;&lt;FontSize&gt;&lt;![CDATA[16]]&gt;&lt;/FontSize&gt;&lt;Left&gt;&lt;![CDATA[90]]&gt;&lt;/Left&gt;&lt;Top&gt;&lt;![CDATA[97.94489]]&gt;&lt;/Top&gt;&lt;/ChangeData&gt;"/>
  <p:tag name="MMPROD_ABSOLUTEPOSITIONID" val="1021"/>
  <p:tag name="PRESENTER_SHAPETEXTINFO" val="&lt;ShapeTextInfo&gt;&lt;TableIndex row=&quot;-1&quot; col=&quot;-1&quot;&gt;&lt;linesCount val=&quot;1&quot;/&gt;&lt;lineCharCount val=&quot;41&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MMPROD_LASTVALUES" val="&lt;ChangeData&gt;&lt;Text&gt;&lt;![CDATA[Giữ gìn sạch sẽ các di sản văn hóa, địa phương.]]&gt;&lt;/Text&gt;&lt;FontSize&gt;&lt;![CDATA[16]]&gt;&lt;/FontSize&gt;&lt;Left&gt;&lt;![CDATA[90]]&gt;&lt;/Left&gt;&lt;Top&gt;&lt;![CDATA[97.94489]]&gt;&lt;/Top&gt;&lt;/ChangeData&gt;"/>
  <p:tag name="MMPROD_ABSOLUTEPOSITIONID" val="1021"/>
  <p:tag name="PRESENTER_SHAPETEXTINFO" val="&lt;ShapeTextInfo&gt;&lt;TableIndex row=&quot;-1&quot; col=&quot;-1&quot;&gt;&lt;linesCount val=&quot;1&quot;/&gt;&lt;lineCharCount val=&quot;41&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MMPROD_ID" val="10294"/>
  <p:tag name="MMPROD_ABSOLUTEPOSITIONID" val="100"/>
  <p:tag name="MMPROD_LASTVALUES" val="&lt;ChangeData&gt;&lt;Text&gt;&lt;![CDATA[Là học sinh, các con nên làm gì để bảo vệ và phát huy giá trị của các di sản?]]&gt;&lt;/Text&gt;&lt;FontSize&gt;&lt;![CDATA[28]]&gt;&lt;/FontSize&gt;&lt;Left&gt;&lt;![CDATA[0]]&gt;&lt;/Left&gt;&lt;Top&gt;&lt;![CDATA[0]]&gt;&lt;/Top&gt;&lt;/ChangeData&gt;"/>
  <p:tag name="PRESENTER_SHAPETEXTINFO" val="&lt;ShapeTextInfo&gt;&lt;TableIndex row=&quot;-1&quot; col=&quot;-1&quot;&gt;&lt;linesCount val=&quot;2&quot;/&gt;&lt;lineCharCount val=&quot;44&quot;/&gt;&lt;lineCharCount val=&quot;41&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MMPROD_LASTVALUES" val="&lt;ChangeData&gt;&lt;Text&gt;&lt;![CDATA[Giữ gìn sạch sẽ các di sản văn hóa, địa phương.]]&gt;&lt;/Text&gt;&lt;FontSize&gt;&lt;![CDATA[16]]&gt;&lt;/FontSize&gt;&lt;Left&gt;&lt;![CDATA[90]]&gt;&lt;/Left&gt;&lt;Top&gt;&lt;![CDATA[97.94489]]&gt;&lt;/Top&gt;&lt;/ChangeData&gt;"/>
  <p:tag name="MMPROD_ABSOLUTEPOSITIONID" val="1021"/>
  <p:tag name="PRESENTER_SHAPETEXTINFO" val="&lt;ShapeTextInfo&gt;&lt;TableIndex row=&quot;-1&quot; col=&quot;-1&quot;&gt;&lt;linesCount val=&quot;1&quot;/&gt;&lt;lineCharCount val=&quot;41&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MMPROD_LASTVALUES" val="&lt;ChangeData&gt;&lt;Text&gt;&lt;![CDATA[Giữ gìn sạch sẽ các di sản văn hóa, địa phương.]]&gt;&lt;/Text&gt;&lt;FontSize&gt;&lt;![CDATA[16]]&gt;&lt;/FontSize&gt;&lt;Left&gt;&lt;![CDATA[90]]&gt;&lt;/Left&gt;&lt;Top&gt;&lt;![CDATA[97.94489]]&gt;&lt;/Top&gt;&lt;/ChangeData&gt;"/>
  <p:tag name="MMPROD_ABSOLUTEPOSITIONID" val="1021"/>
  <p:tag name="PRESENTER_SHAPETEXTINFO" val="&lt;ShapeTextInfo&gt;&lt;TableIndex row=&quot;-1&quot; col=&quot;-1&quot;&gt;&lt;linesCount val=&quot;1&quot;/&gt;&lt;lineCharCount val=&quot;41&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MMPROD_LASTVALUES" val="&lt;ChangeData&gt;&lt;Text&gt;&lt;![CDATA[Giữ gìn sạch sẽ các di sản văn hóa, địa phương.]]&gt;&lt;/Text&gt;&lt;FontSize&gt;&lt;![CDATA[16]]&gt;&lt;/FontSize&gt;&lt;Left&gt;&lt;![CDATA[90]]&gt;&lt;/Left&gt;&lt;Top&gt;&lt;![CDATA[97.94489]]&gt;&lt;/Top&gt;&lt;/ChangeData&gt;"/>
  <p:tag name="MMPROD_ABSOLUTEPOSITIONID" val="1021"/>
  <p:tag name="PRESENTER_SHAPETEXTINFO" val="&lt;ShapeTextInfo&gt;&lt;TableIndex row=&quot;-1&quot; col=&quot;-1&quot;&gt;&lt;linesCount val=&quot;1&quot;/&gt;&lt;lineCharCount val=&quot;41&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MMPROD_ABSOLUTEPOSITIONID" val="1011"/>
  <p:tag name="MMPROD_CONTROLTYPE" val="2"/>
  <p:tag name="MMPROD_SCALEOPERATION" val="1"/>
</p:tagLst>
</file>

<file path=ppt/tags/tag24.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2"/>
  <p:tag name="MMPROD_SCALEOPERATION" val="1"/>
</p:tagLst>
</file>

<file path=ppt/tags/tag25.xml><?xml version="1.0" encoding="utf-8"?>
<p:tagLst xmlns:a="http://schemas.openxmlformats.org/drawingml/2006/main" xmlns:r="http://schemas.openxmlformats.org/officeDocument/2006/relationships" xmlns:p="http://schemas.openxmlformats.org/presentationml/2006/main">
  <p:tag name="MMPROD_ABSOLUTEPOSITIONID" val="1011"/>
  <p:tag name="MMPROD_CONTROLTYPE" val="2"/>
  <p:tag name="MMPROD_SCALEOPERATION" val="1"/>
</p:tagLst>
</file>

<file path=ppt/tags/tag26.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2"/>
  <p:tag name="MMPROD_SCALEOPERATION" val="1"/>
</p:tagLst>
</file>

<file path=ppt/tags/tag27.xml><?xml version="1.0" encoding="utf-8"?>
<p:tagLst xmlns:a="http://schemas.openxmlformats.org/drawingml/2006/main" xmlns:r="http://schemas.openxmlformats.org/officeDocument/2006/relationships" xmlns:p="http://schemas.openxmlformats.org/presentationml/2006/main">
  <p:tag name="MMPROD_ABSOLUTEPOSITIONID" val="1011"/>
  <p:tag name="MMPROD_CONTROLTYPE" val="2"/>
  <p:tag name="MMPROD_SCALEOPERATION" val="1"/>
</p:tagLst>
</file>

<file path=ppt/tags/tag28.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2"/>
  <p:tag name="MMPROD_SCALEOPERATION" val="1"/>
</p:tagLst>
</file>

<file path=ppt/tags/tag29.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2"/>
  <p:tag name="MMPROD_SCALEOPERATION" val="1"/>
</p:tagLst>
</file>

<file path=ppt/tags/tag3.xml><?xml version="1.0" encoding="utf-8"?>
<p:tagLst xmlns:a="http://schemas.openxmlformats.org/drawingml/2006/main" xmlns:r="http://schemas.openxmlformats.org/officeDocument/2006/relationships" xmlns:p="http://schemas.openxmlformats.org/presentationml/2006/main">
  <p:tag name="MMPROD_LASTVALUES" val="&lt;ChangeData&gt;&lt;Text&gt;&lt;![CDATA[Giữ gìn sạch sẽ các di sản văn hóa, địa phương.]]&gt;&lt;/Text&gt;&lt;FontSize&gt;&lt;![CDATA[16]]&gt;&lt;/FontSize&gt;&lt;Left&gt;&lt;![CDATA[90]]&gt;&lt;/Left&gt;&lt;Top&gt;&lt;![CDATA[97.94489]]&gt;&lt;/Top&gt;&lt;/ChangeData&gt;"/>
  <p:tag name="MMPROD_ABSOLUTEPOSITIONID" val="1021"/>
  <p:tag name="PRESENTER_SHAPETEXTINFO" val="&lt;ShapeTextInfo&gt;&lt;TableIndex row=&quot;-1&quot; col=&quot;-1&quot;&gt;&lt;linesCount val=&quot;1&quot;/&gt;&lt;lineCharCount val=&quot;41&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2"/>
  <p:tag name="MMPROD_SCALEOPERATION" val="1"/>
</p:tagLst>
</file>

<file path=ppt/tags/tag31.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2"/>
  <p:tag name="MMPROD_SCALEOPERATION" val="1"/>
</p:tagLst>
</file>

<file path=ppt/tags/tag32.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2"/>
  <p:tag name="MMPROD_SCALEOPERATION" val="1"/>
</p:tagLst>
</file>

<file path=ppt/tags/tag33.xml><?xml version="1.0" encoding="utf-8"?>
<p:tagLst xmlns:a="http://schemas.openxmlformats.org/drawingml/2006/main" xmlns:r="http://schemas.openxmlformats.org/officeDocument/2006/relationships" xmlns:p="http://schemas.openxmlformats.org/presentationml/2006/main">
  <p:tag name="TIMING" val="|11.5"/>
</p:tagLst>
</file>

<file path=ppt/tags/tag34.xml><?xml version="1.0" encoding="utf-8"?>
<p:tagLst xmlns:a="http://schemas.openxmlformats.org/drawingml/2006/main" xmlns:r="http://schemas.openxmlformats.org/officeDocument/2006/relationships" xmlns:p="http://schemas.openxmlformats.org/presentationml/2006/main">
  <p:tag name="TIMING" val="|17"/>
</p:tagLst>
</file>

<file path=ppt/tags/tag4.xml><?xml version="1.0" encoding="utf-8"?>
<p:tagLst xmlns:a="http://schemas.openxmlformats.org/drawingml/2006/main" xmlns:r="http://schemas.openxmlformats.org/officeDocument/2006/relationships" xmlns:p="http://schemas.openxmlformats.org/presentationml/2006/main">
  <p:tag name="MMPROD_ABSOLUTEPOSITIONID" val="1011"/>
  <p:tag name="MMPROD_CONTROLTYPE" val="2"/>
  <p:tag name="MMPROD_SCALEOPERATION" val="1"/>
</p:tagLst>
</file>

<file path=ppt/tags/tag5.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2"/>
  <p:tag name="MMPROD_SCALEOPERATION" val="1"/>
</p:tagLst>
</file>

<file path=ppt/tags/tag6.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2"/>
  <p:tag name="MMPROD_SCALEOPERATION" val="1"/>
</p:tagLst>
</file>

<file path=ppt/tags/tag7.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2"/>
  <p:tag name="MMPROD_SCALEOPERATION" val="1"/>
</p:tagLst>
</file>

<file path=ppt/tags/tag8.xml><?xml version="1.0" encoding="utf-8"?>
<p:tagLst xmlns:a="http://schemas.openxmlformats.org/drawingml/2006/main" xmlns:r="http://schemas.openxmlformats.org/officeDocument/2006/relationships" xmlns:p="http://schemas.openxmlformats.org/presentationml/2006/main">
  <p:tag name="MMPROD_LASTVALUES" val="&lt;ChangeData&gt;&lt;Text&gt;&lt;![CDATA[Giữ gìn sạch sẽ các di sản văn hóa, địa phương.]]&gt;&lt;/Text&gt;&lt;FontSize&gt;&lt;![CDATA[16]]&gt;&lt;/FontSize&gt;&lt;Left&gt;&lt;![CDATA[90]]&gt;&lt;/Left&gt;&lt;Top&gt;&lt;![CDATA[97.94489]]&gt;&lt;/Top&gt;&lt;/ChangeData&gt;"/>
  <p:tag name="MMPROD_ABSOLUTEPOSITIONID" val="1021"/>
  <p:tag name="PRESENTER_SHAPETEXTINFO" val="&lt;ShapeTextInfo&gt;&lt;TableIndex row=&quot;-1&quot; col=&quot;-1&quot;&gt;&lt;linesCount val=&quot;1&quot;/&gt;&lt;lineCharCount val=&quot;41&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MMPROD_LASTVALUES" val="&lt;ChangeData&gt;&lt;Text&gt;&lt;![CDATA[Giữ gìn sạch sẽ các di sản văn hóa, địa phương.]]&gt;&lt;/Text&gt;&lt;FontSize&gt;&lt;![CDATA[16]]&gt;&lt;/FontSize&gt;&lt;Left&gt;&lt;![CDATA[90]]&gt;&lt;/Left&gt;&lt;Top&gt;&lt;![CDATA[97.94489]]&gt;&lt;/Top&gt;&lt;/ChangeData&gt;"/>
  <p:tag name="MMPROD_ABSOLUTEPOSITIONID" val="1021"/>
  <p:tag name="PRESENTER_SHAPETEXTINFO" val="&lt;ShapeTextInfo&gt;&lt;TableIndex row=&quot;-1&quot; col=&quot;-1&quot;&gt;&lt;linesCount val=&quot;1&quot;/&gt;&lt;lineCharCount val=&quot;41&quot;/&gt;&lt;/TableIndex&gt;&lt;/ShapeTextInfo&gt;"/>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olabella template">
  <a:themeElements>
    <a:clrScheme name="Custom 347">
      <a:dk1>
        <a:srgbClr val="403228"/>
      </a:dk1>
      <a:lt1>
        <a:srgbClr val="FFFFFF"/>
      </a:lt1>
      <a:dk2>
        <a:srgbClr val="926940"/>
      </a:dk2>
      <a:lt2>
        <a:srgbClr val="F3EFEA"/>
      </a:lt2>
      <a:accent1>
        <a:srgbClr val="261408"/>
      </a:accent1>
      <a:accent2>
        <a:srgbClr val="8E5025"/>
      </a:accent2>
      <a:accent3>
        <a:srgbClr val="B68C68"/>
      </a:accent3>
      <a:accent4>
        <a:srgbClr val="E8DAC2"/>
      </a:accent4>
      <a:accent5>
        <a:srgbClr val="8E2525"/>
      </a:accent5>
      <a:accent6>
        <a:srgbClr val="B67068"/>
      </a:accent6>
      <a:hlink>
        <a:srgbClr val="403228"/>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Dongzhi Festival by Slidesgo">
  <a:themeElements>
    <a:clrScheme name="Simple Light">
      <a:dk1>
        <a:srgbClr val="282848"/>
      </a:dk1>
      <a:lt1>
        <a:srgbClr val="FFFFFF"/>
      </a:lt1>
      <a:dk2>
        <a:srgbClr val="FCE5B9"/>
      </a:dk2>
      <a:lt2>
        <a:srgbClr val="FFC35C"/>
      </a:lt2>
      <a:accent1>
        <a:srgbClr val="F76E97"/>
      </a:accent1>
      <a:accent2>
        <a:srgbClr val="CF3331"/>
      </a:accent2>
      <a:accent3>
        <a:srgbClr val="9C002A"/>
      </a:accent3>
      <a:accent4>
        <a:srgbClr val="8CBCE5"/>
      </a:accent4>
      <a:accent5>
        <a:srgbClr val="3153A4"/>
      </a:accent5>
      <a:accent6>
        <a:srgbClr val="83B746"/>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483</TotalTime>
  <Words>761</Words>
  <Application>Microsoft Office PowerPoint</Application>
  <PresentationFormat>Màn hình rộng</PresentationFormat>
  <Paragraphs>107</Paragraphs>
  <Slides>35</Slides>
  <Notes>8</Notes>
  <HiddenSlides>0</HiddenSlides>
  <MMClips>21</MMClips>
  <ScaleCrop>false</ScaleCrop>
  <HeadingPairs>
    <vt:vector size="6" baseType="variant">
      <vt:variant>
        <vt:lpstr>Phông được Dùng</vt:lpstr>
      </vt:variant>
      <vt:variant>
        <vt:i4>28</vt:i4>
      </vt:variant>
      <vt:variant>
        <vt:lpstr>Chủ đề</vt:lpstr>
      </vt:variant>
      <vt:variant>
        <vt:i4>7</vt:i4>
      </vt:variant>
      <vt:variant>
        <vt:lpstr>Tiêu đề Bản chiếu</vt:lpstr>
      </vt:variant>
      <vt:variant>
        <vt:i4>35</vt:i4>
      </vt:variant>
    </vt:vector>
  </HeadingPairs>
  <TitlesOfParts>
    <vt:vector size="70" baseType="lpstr">
      <vt:lpstr>微软雅黑</vt:lpstr>
      <vt:lpstr>宋体</vt:lpstr>
      <vt:lpstr>#9Slide03 Arima Madurai Black</vt:lpstr>
      <vt:lpstr>#9Slide03 Arima Madurai ExtraBo</vt:lpstr>
      <vt:lpstr>Anaheim</vt:lpstr>
      <vt:lpstr>Arial</vt:lpstr>
      <vt:lpstr>Ariston</vt:lpstr>
      <vt:lpstr>Brush Script MT</vt:lpstr>
      <vt:lpstr>Calibri</vt:lpstr>
      <vt:lpstr>Calibri Light</vt:lpstr>
      <vt:lpstr>Cinzel</vt:lpstr>
      <vt:lpstr>等线</vt:lpstr>
      <vt:lpstr>Lato</vt:lpstr>
      <vt:lpstr>Libre Baskerville</vt:lpstr>
      <vt:lpstr>Livvic</vt:lpstr>
      <vt:lpstr>Open Sans</vt:lpstr>
      <vt:lpstr>Parisienne</vt:lpstr>
      <vt:lpstr>Poppins</vt:lpstr>
      <vt:lpstr>PT Serif</vt:lpstr>
      <vt:lpstr>Rajdhani</vt:lpstr>
      <vt:lpstr>Roboto Condensed Light</vt:lpstr>
      <vt:lpstr>Roboto Slab</vt:lpstr>
      <vt:lpstr>SVN-Blenda Script</vt:lpstr>
      <vt:lpstr>Tahoma</vt:lpstr>
      <vt:lpstr>Times New Roman</vt:lpstr>
      <vt:lpstr>Wingdings</vt:lpstr>
      <vt:lpstr>小白</vt:lpstr>
      <vt:lpstr>微软简中圆</vt:lpstr>
      <vt:lpstr>Office 主题</vt:lpstr>
      <vt:lpstr>1_Office Theme</vt:lpstr>
      <vt:lpstr>Dolabella template</vt:lpstr>
      <vt:lpstr>3_Office Theme</vt:lpstr>
      <vt:lpstr>Office Theme</vt:lpstr>
      <vt:lpstr>Dongzhi Festival by Slidesgo</vt:lpstr>
      <vt:lpstr>Lección de Historia de España by Slidesgo</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HOẠT ĐỘNG NHÓM</vt:lpstr>
      <vt:lpstr>Bản trình bày PowerPoint</vt:lpstr>
      <vt:lpstr>Bản trình bày PowerPoint</vt:lpstr>
      <vt:lpstr>HOẠT ĐỘNG NHÓM</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hướng đức</dc:creator>
  <cp:lastModifiedBy>admin</cp:lastModifiedBy>
  <cp:revision>8</cp:revision>
  <dcterms:created xsi:type="dcterms:W3CDTF">2021-12-03T09:18:25Z</dcterms:created>
  <dcterms:modified xsi:type="dcterms:W3CDTF">2023-04-03T08:54:55Z</dcterms:modified>
</cp:coreProperties>
</file>