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9.jpg" ContentType="image/gif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  <p:sldMasterId id="2147483683" r:id="rId3"/>
    <p:sldMasterId id="2147483689" r:id="rId4"/>
    <p:sldMasterId id="2147483702" r:id="rId5"/>
    <p:sldMasterId id="2147483708" r:id="rId6"/>
  </p:sldMasterIdLst>
  <p:notesMasterIdLst>
    <p:notesMasterId r:id="rId30"/>
  </p:notesMasterIdLst>
  <p:sldIdLst>
    <p:sldId id="11088516" r:id="rId7"/>
    <p:sldId id="11088512" r:id="rId8"/>
    <p:sldId id="11088513" r:id="rId9"/>
    <p:sldId id="11088536" r:id="rId10"/>
    <p:sldId id="257" r:id="rId11"/>
    <p:sldId id="261" r:id="rId12"/>
    <p:sldId id="708" r:id="rId13"/>
    <p:sldId id="2007577204" r:id="rId14"/>
    <p:sldId id="630" r:id="rId15"/>
    <p:sldId id="2007577205" r:id="rId16"/>
    <p:sldId id="709" r:id="rId17"/>
    <p:sldId id="2007577206" r:id="rId18"/>
    <p:sldId id="2007577199" r:id="rId19"/>
    <p:sldId id="282" r:id="rId20"/>
    <p:sldId id="625" r:id="rId21"/>
    <p:sldId id="626" r:id="rId22"/>
    <p:sldId id="463" r:id="rId23"/>
    <p:sldId id="462" r:id="rId24"/>
    <p:sldId id="460" r:id="rId25"/>
    <p:sldId id="461" r:id="rId26"/>
    <p:sldId id="628" r:id="rId27"/>
    <p:sldId id="629" r:id="rId28"/>
    <p:sldId id="281" r:id="rId2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70"/>
  </p:normalViewPr>
  <p:slideViewPr>
    <p:cSldViewPr snapToGrid="0" snapToObjects="1" showGuides="1">
      <p:cViewPr varScale="1">
        <p:scale>
          <a:sx n="82" d="100"/>
          <a:sy n="82" d="100"/>
        </p:scale>
        <p:origin x="72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F4A29-43CA-DE49-8535-8F73159D7740}" type="datetimeFigureOut">
              <a:rPr lang="en-VN" smtClean="0"/>
              <a:t>04/03/2023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250EC-962D-674E-B8C3-079BAAE4272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51290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0" name="Google Shape;5920;gcc9050bdf8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1" name="Google Shape;5921;gcc9050bdf8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2342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2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413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328E0-9DA1-42B8-A842-34FCF2B3A8C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406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328E0-9DA1-42B8-A842-34FCF2B3A8C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652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328E0-9DA1-42B8-A842-34FCF2B3A8C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537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41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60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79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9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47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98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74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35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75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11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0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6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435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08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1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5730200" y="633320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1081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1" name="Google Shape;51;p10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0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46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241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1128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3391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6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8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81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669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26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98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72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68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36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087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39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99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9123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549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124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5262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6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74827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subTitle" idx="1"/>
          </p:nvPr>
        </p:nvSpPr>
        <p:spPr>
          <a:xfrm>
            <a:off x="1415467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subTitle" idx="2"/>
          </p:nvPr>
        </p:nvSpPr>
        <p:spPr>
          <a:xfrm>
            <a:off x="1415467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3"/>
          </p:nvPr>
        </p:nvSpPr>
        <p:spPr>
          <a:xfrm>
            <a:off x="4602000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subTitle" idx="4"/>
          </p:nvPr>
        </p:nvSpPr>
        <p:spPr>
          <a:xfrm>
            <a:off x="4602000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5"/>
          </p:nvPr>
        </p:nvSpPr>
        <p:spPr>
          <a:xfrm>
            <a:off x="7834067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4" name="Google Shape;224;p15"/>
          <p:cNvSpPr txBox="1">
            <a:spLocks noGrp="1"/>
          </p:cNvSpPr>
          <p:nvPr>
            <p:ph type="subTitle" idx="6"/>
          </p:nvPr>
        </p:nvSpPr>
        <p:spPr>
          <a:xfrm>
            <a:off x="7834067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5" name="Google Shape;225;p15"/>
          <p:cNvSpPr txBox="1">
            <a:spLocks noGrp="1"/>
          </p:cNvSpPr>
          <p:nvPr>
            <p:ph type="subTitle" idx="7"/>
          </p:nvPr>
        </p:nvSpPr>
        <p:spPr>
          <a:xfrm>
            <a:off x="1415451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ubTitle" idx="8"/>
          </p:nvPr>
        </p:nvSpPr>
        <p:spPr>
          <a:xfrm>
            <a:off x="4601984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9"/>
          </p:nvPr>
        </p:nvSpPr>
        <p:spPr>
          <a:xfrm>
            <a:off x="7834051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13"/>
          </p:nvPr>
        </p:nvSpPr>
        <p:spPr>
          <a:xfrm>
            <a:off x="1415451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subTitle" idx="14"/>
          </p:nvPr>
        </p:nvSpPr>
        <p:spPr>
          <a:xfrm>
            <a:off x="4601984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subTitle" idx="15"/>
          </p:nvPr>
        </p:nvSpPr>
        <p:spPr>
          <a:xfrm>
            <a:off x="7834051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6545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250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4286200"/>
            <a:ext cx="12191539" cy="4374933"/>
            <a:chOff x="0" y="3214650"/>
            <a:chExt cx="9143654" cy="3281200"/>
          </a:xfrm>
        </p:grpSpPr>
        <p:sp>
          <p:nvSpPr>
            <p:cNvPr id="10" name="Google Shape;10;p2"/>
            <p:cNvSpPr/>
            <p:nvPr/>
          </p:nvSpPr>
          <p:spPr>
            <a:xfrm>
              <a:off x="7800" y="3214650"/>
              <a:ext cx="9129022" cy="1326015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6096000" y="1952500"/>
            <a:ext cx="5136000" cy="21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8266" b="1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ubTitle" idx="1"/>
          </p:nvPr>
        </p:nvSpPr>
        <p:spPr>
          <a:xfrm>
            <a:off x="6096000" y="4428333"/>
            <a:ext cx="4890000" cy="6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29" name="Google Shape;29;p2"/>
          <p:cNvGrpSpPr/>
          <p:nvPr/>
        </p:nvGrpSpPr>
        <p:grpSpPr>
          <a:xfrm rot="343916">
            <a:off x="9651562" y="-696589"/>
            <a:ext cx="3558061" cy="5354273"/>
            <a:chOff x="5219200" y="-59750"/>
            <a:chExt cx="3222725" cy="4849650"/>
          </a:xfrm>
        </p:grpSpPr>
        <p:sp>
          <p:nvSpPr>
            <p:cNvPr id="30" name="Google Shape;30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10800000">
            <a:off x="1898855" y="-3784712"/>
            <a:ext cx="3557888" cy="5354013"/>
            <a:chOff x="5219200" y="-59750"/>
            <a:chExt cx="3222725" cy="4849650"/>
          </a:xfrm>
        </p:grpSpPr>
        <p:sp>
          <p:nvSpPr>
            <p:cNvPr id="53" name="Google Shape;53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2"/>
          <p:cNvSpPr/>
          <p:nvPr/>
        </p:nvSpPr>
        <p:spPr>
          <a:xfrm>
            <a:off x="448000" y="-139700"/>
            <a:ext cx="1170800" cy="2504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74249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/>
          <p:nvPr/>
        </p:nvSpPr>
        <p:spPr>
          <a:xfrm>
            <a:off x="-63500" y="4673600"/>
            <a:ext cx="12395200" cy="23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1223000" y="2293000"/>
            <a:ext cx="487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1899200" y="1142417"/>
            <a:ext cx="352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1743400" y="3388933"/>
            <a:ext cx="38360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10800000">
            <a:off x="-1658679" y="-3721212"/>
            <a:ext cx="3557888" cy="5354013"/>
            <a:chOff x="5219200" y="-59750"/>
            <a:chExt cx="3222725" cy="4849650"/>
          </a:xfrm>
        </p:grpSpPr>
        <p:sp>
          <p:nvSpPr>
            <p:cNvPr id="82" name="Google Shape;82;p3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190767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60000" y="1483600"/>
            <a:ext cx="9047600" cy="4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-63500" y="6129533"/>
            <a:ext cx="12395200" cy="855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8330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6110033" y="1315193"/>
            <a:ext cx="48628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6110033" y="2626967"/>
            <a:ext cx="4862800" cy="2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>
            <a:off x="9256367" y="-1275767"/>
            <a:ext cx="4296967" cy="6466200"/>
            <a:chOff x="5219200" y="-59750"/>
            <a:chExt cx="3222725" cy="4849650"/>
          </a:xfrm>
        </p:grpSpPr>
        <p:sp>
          <p:nvSpPr>
            <p:cNvPr id="192" name="Google Shape;192;p7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17285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924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3"/>
          <p:cNvSpPr txBox="1">
            <a:spLocks noGrp="1"/>
          </p:cNvSpPr>
          <p:nvPr>
            <p:ph type="subTitle" idx="1"/>
          </p:nvPr>
        </p:nvSpPr>
        <p:spPr>
          <a:xfrm>
            <a:off x="4030771" y="1870200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2"/>
          </p:nvPr>
        </p:nvSpPr>
        <p:spPr>
          <a:xfrm>
            <a:off x="4029101" y="2326500"/>
            <a:ext cx="2966800" cy="8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hasCustomPrompt="1"/>
          </p:nvPr>
        </p:nvSpPr>
        <p:spPr>
          <a:xfrm>
            <a:off x="3067501" y="1870200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3"/>
          </p:nvPr>
        </p:nvSpPr>
        <p:spPr>
          <a:xfrm>
            <a:off x="4029101" y="3469167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4"/>
          </p:nvPr>
        </p:nvSpPr>
        <p:spPr>
          <a:xfrm>
            <a:off x="4029101" y="3923329"/>
            <a:ext cx="2952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5" hasCustomPrompt="1"/>
          </p:nvPr>
        </p:nvSpPr>
        <p:spPr>
          <a:xfrm>
            <a:off x="3067501" y="3469167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6"/>
          </p:nvPr>
        </p:nvSpPr>
        <p:spPr>
          <a:xfrm>
            <a:off x="8268301" y="1870200"/>
            <a:ext cx="29528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8266635" y="2326500"/>
            <a:ext cx="2966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7305035" y="1868100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9"/>
          </p:nvPr>
        </p:nvSpPr>
        <p:spPr>
          <a:xfrm>
            <a:off x="8268304" y="3469167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13"/>
          </p:nvPr>
        </p:nvSpPr>
        <p:spPr>
          <a:xfrm>
            <a:off x="8268368" y="3923332"/>
            <a:ext cx="2952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305035" y="3469167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5"/>
          </p:nvPr>
        </p:nvSpPr>
        <p:spPr>
          <a:xfrm>
            <a:off x="3067500" y="720000"/>
            <a:ext cx="816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91" name="Google Shape;391;p13"/>
          <p:cNvGrpSpPr/>
          <p:nvPr/>
        </p:nvGrpSpPr>
        <p:grpSpPr>
          <a:xfrm>
            <a:off x="-1322682" y="-182699"/>
            <a:ext cx="4462100" cy="6413500"/>
            <a:chOff x="-798375" y="146950"/>
            <a:chExt cx="3346575" cy="4810125"/>
          </a:xfrm>
        </p:grpSpPr>
        <p:sp>
          <p:nvSpPr>
            <p:cNvPr id="392" name="Google Shape;392;p13"/>
            <p:cNvSpPr/>
            <p:nvPr/>
          </p:nvSpPr>
          <p:spPr>
            <a:xfrm>
              <a:off x="-798375" y="357450"/>
              <a:ext cx="3042625" cy="3523625"/>
            </a:xfrm>
            <a:custGeom>
              <a:avLst/>
              <a:gdLst/>
              <a:ahLst/>
              <a:cxnLst/>
              <a:rect l="l" t="t" r="r" b="b"/>
              <a:pathLst>
                <a:path w="121705" h="140945" extrusionOk="0">
                  <a:moveTo>
                    <a:pt x="119151" y="0"/>
                  </a:moveTo>
                  <a:cubicBezTo>
                    <a:pt x="71947" y="38147"/>
                    <a:pt x="31399" y="84743"/>
                    <a:pt x="0" y="136993"/>
                  </a:cubicBezTo>
                  <a:lnTo>
                    <a:pt x="6718" y="140944"/>
                  </a:lnTo>
                  <a:cubicBezTo>
                    <a:pt x="36566" y="88846"/>
                    <a:pt x="75655" y="41916"/>
                    <a:pt x="121705" y="3070"/>
                  </a:cubicBezTo>
                  <a:lnTo>
                    <a:pt x="119151" y="0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526875" y="1282225"/>
              <a:ext cx="205200" cy="341975"/>
            </a:xfrm>
            <a:custGeom>
              <a:avLst/>
              <a:gdLst/>
              <a:ahLst/>
              <a:cxnLst/>
              <a:rect l="l" t="t" r="r" b="b"/>
              <a:pathLst>
                <a:path w="8208" h="13679" extrusionOk="0">
                  <a:moveTo>
                    <a:pt x="0" y="0"/>
                  </a:moveTo>
                  <a:lnTo>
                    <a:pt x="0" y="0"/>
                  </a:lnTo>
                  <a:cubicBezTo>
                    <a:pt x="943" y="8876"/>
                    <a:pt x="8207" y="13678"/>
                    <a:pt x="8207" y="13678"/>
                  </a:cubicBezTo>
                  <a:cubicBezTo>
                    <a:pt x="4803" y="614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696325" y="1064900"/>
              <a:ext cx="202925" cy="477225"/>
            </a:xfrm>
            <a:custGeom>
              <a:avLst/>
              <a:gdLst/>
              <a:ahLst/>
              <a:cxnLst/>
              <a:rect l="l" t="t" r="r" b="b"/>
              <a:pathLst>
                <a:path w="8117" h="19089" extrusionOk="0">
                  <a:moveTo>
                    <a:pt x="8116" y="0"/>
                  </a:moveTo>
                  <a:cubicBezTo>
                    <a:pt x="1" y="8025"/>
                    <a:pt x="973" y="19089"/>
                    <a:pt x="973" y="19089"/>
                  </a:cubicBezTo>
                  <a:cubicBezTo>
                    <a:pt x="5776" y="9697"/>
                    <a:pt x="8116" y="31"/>
                    <a:pt x="811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466075" y="1572500"/>
              <a:ext cx="114775" cy="427850"/>
            </a:xfrm>
            <a:custGeom>
              <a:avLst/>
              <a:gdLst/>
              <a:ahLst/>
              <a:cxnLst/>
              <a:rect l="l" t="t" r="r" b="b"/>
              <a:pathLst>
                <a:path w="4591" h="17114" extrusionOk="0">
                  <a:moveTo>
                    <a:pt x="3496" y="1"/>
                  </a:moveTo>
                  <a:lnTo>
                    <a:pt x="3496" y="1"/>
                  </a:lnTo>
                  <a:cubicBezTo>
                    <a:pt x="1" y="9423"/>
                    <a:pt x="2128" y="17113"/>
                    <a:pt x="2128" y="17113"/>
                  </a:cubicBezTo>
                  <a:cubicBezTo>
                    <a:pt x="4590" y="9393"/>
                    <a:pt x="3527" y="1"/>
                    <a:pt x="3496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716850" y="1245000"/>
              <a:ext cx="260675" cy="296375"/>
            </a:xfrm>
            <a:custGeom>
              <a:avLst/>
              <a:gdLst/>
              <a:ahLst/>
              <a:cxnLst/>
              <a:rect l="l" t="t" r="r" b="b"/>
              <a:pathLst>
                <a:path w="10427" h="11855" extrusionOk="0">
                  <a:moveTo>
                    <a:pt x="10365" y="0"/>
                  </a:moveTo>
                  <a:lnTo>
                    <a:pt x="10365" y="0"/>
                  </a:lnTo>
                  <a:cubicBezTo>
                    <a:pt x="2614" y="5046"/>
                    <a:pt x="0" y="11854"/>
                    <a:pt x="0" y="11854"/>
                  </a:cubicBezTo>
                  <a:cubicBezTo>
                    <a:pt x="6049" y="7477"/>
                    <a:pt x="10426" y="0"/>
                    <a:pt x="1036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1866550" y="770650"/>
              <a:ext cx="681650" cy="194725"/>
            </a:xfrm>
            <a:custGeom>
              <a:avLst/>
              <a:gdLst/>
              <a:ahLst/>
              <a:cxnLst/>
              <a:rect l="l" t="t" r="r" b="b"/>
              <a:pathLst>
                <a:path w="27266" h="7789" extrusionOk="0">
                  <a:moveTo>
                    <a:pt x="21895" y="0"/>
                  </a:moveTo>
                  <a:cubicBezTo>
                    <a:pt x="9088" y="0"/>
                    <a:pt x="1" y="7789"/>
                    <a:pt x="1" y="7789"/>
                  </a:cubicBezTo>
                  <a:cubicBezTo>
                    <a:pt x="14469" y="5661"/>
                    <a:pt x="27266" y="463"/>
                    <a:pt x="27266" y="463"/>
                  </a:cubicBezTo>
                  <a:cubicBezTo>
                    <a:pt x="25417" y="142"/>
                    <a:pt x="23622" y="0"/>
                    <a:pt x="2189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1536000" y="1066425"/>
              <a:ext cx="288800" cy="164900"/>
            </a:xfrm>
            <a:custGeom>
              <a:avLst/>
              <a:gdLst/>
              <a:ahLst/>
              <a:cxnLst/>
              <a:rect l="l" t="t" r="r" b="b"/>
              <a:pathLst>
                <a:path w="11552" h="6596" extrusionOk="0">
                  <a:moveTo>
                    <a:pt x="1" y="0"/>
                  </a:moveTo>
                  <a:lnTo>
                    <a:pt x="1" y="0"/>
                  </a:lnTo>
                  <a:cubicBezTo>
                    <a:pt x="4591" y="4256"/>
                    <a:pt x="11551" y="6596"/>
                    <a:pt x="11551" y="6596"/>
                  </a:cubicBezTo>
                  <a:cubicBezTo>
                    <a:pt x="6080" y="103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1905325" y="969150"/>
              <a:ext cx="429350" cy="240900"/>
            </a:xfrm>
            <a:custGeom>
              <a:avLst/>
              <a:gdLst/>
              <a:ahLst/>
              <a:cxnLst/>
              <a:rect l="l" t="t" r="r" b="b"/>
              <a:pathLst>
                <a:path w="17174" h="9636" extrusionOk="0">
                  <a:moveTo>
                    <a:pt x="0" y="0"/>
                  </a:moveTo>
                  <a:cubicBezTo>
                    <a:pt x="7478" y="5593"/>
                    <a:pt x="17174" y="9636"/>
                    <a:pt x="17174" y="9636"/>
                  </a:cubicBezTo>
                  <a:cubicBezTo>
                    <a:pt x="9423" y="115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1481300" y="957750"/>
              <a:ext cx="848825" cy="130725"/>
            </a:xfrm>
            <a:custGeom>
              <a:avLst/>
              <a:gdLst/>
              <a:ahLst/>
              <a:cxnLst/>
              <a:rect l="l" t="t" r="r" b="b"/>
              <a:pathLst>
                <a:path w="33953" h="5229" extrusionOk="0">
                  <a:moveTo>
                    <a:pt x="15411" y="1"/>
                  </a:moveTo>
                  <a:lnTo>
                    <a:pt x="15350" y="61"/>
                  </a:lnTo>
                  <a:cubicBezTo>
                    <a:pt x="10396" y="2037"/>
                    <a:pt x="5228" y="3618"/>
                    <a:pt x="0" y="4833"/>
                  </a:cubicBezTo>
                  <a:lnTo>
                    <a:pt x="92" y="5229"/>
                  </a:lnTo>
                  <a:cubicBezTo>
                    <a:pt x="5289" y="4013"/>
                    <a:pt x="10456" y="2402"/>
                    <a:pt x="15441" y="426"/>
                  </a:cubicBezTo>
                  <a:lnTo>
                    <a:pt x="33861" y="4074"/>
                  </a:lnTo>
                  <a:lnTo>
                    <a:pt x="33952" y="3709"/>
                  </a:lnTo>
                  <a:lnTo>
                    <a:pt x="15411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503325" y="1219925"/>
              <a:ext cx="231775" cy="781950"/>
            </a:xfrm>
            <a:custGeom>
              <a:avLst/>
              <a:gdLst/>
              <a:ahLst/>
              <a:cxnLst/>
              <a:rect l="l" t="t" r="r" b="b"/>
              <a:pathLst>
                <a:path w="9271" h="31278" extrusionOk="0">
                  <a:moveTo>
                    <a:pt x="7599" y="0"/>
                  </a:moveTo>
                  <a:cubicBezTo>
                    <a:pt x="7781" y="5137"/>
                    <a:pt x="8055" y="10608"/>
                    <a:pt x="8876" y="15927"/>
                  </a:cubicBezTo>
                  <a:lnTo>
                    <a:pt x="0" y="31095"/>
                  </a:lnTo>
                  <a:lnTo>
                    <a:pt x="334" y="31277"/>
                  </a:lnTo>
                  <a:lnTo>
                    <a:pt x="9271" y="16049"/>
                  </a:lnTo>
                  <a:lnTo>
                    <a:pt x="9271" y="15958"/>
                  </a:lnTo>
                  <a:cubicBezTo>
                    <a:pt x="8420" y="10638"/>
                    <a:pt x="8116" y="5137"/>
                    <a:pt x="7964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1080825" y="508650"/>
              <a:ext cx="198375" cy="658100"/>
            </a:xfrm>
            <a:custGeom>
              <a:avLst/>
              <a:gdLst/>
              <a:ahLst/>
              <a:cxnLst/>
              <a:rect l="l" t="t" r="r" b="b"/>
              <a:pathLst>
                <a:path w="7935" h="26324" extrusionOk="0">
                  <a:moveTo>
                    <a:pt x="7934" y="1"/>
                  </a:moveTo>
                  <a:cubicBezTo>
                    <a:pt x="1" y="12585"/>
                    <a:pt x="4530" y="26323"/>
                    <a:pt x="4530" y="26323"/>
                  </a:cubicBezTo>
                  <a:cubicBezTo>
                    <a:pt x="7873" y="12949"/>
                    <a:pt x="7934" y="1"/>
                    <a:pt x="793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1013975" y="725225"/>
              <a:ext cx="181625" cy="441525"/>
            </a:xfrm>
            <a:custGeom>
              <a:avLst/>
              <a:gdLst/>
              <a:ahLst/>
              <a:cxnLst/>
              <a:rect l="l" t="t" r="r" b="b"/>
              <a:pathLst>
                <a:path w="7265" h="17661" extrusionOk="0">
                  <a:moveTo>
                    <a:pt x="942" y="1"/>
                  </a:moveTo>
                  <a:lnTo>
                    <a:pt x="942" y="1"/>
                  </a:lnTo>
                  <a:cubicBezTo>
                    <a:pt x="0" y="10457"/>
                    <a:pt x="7265" y="17660"/>
                    <a:pt x="7265" y="17660"/>
                  </a:cubicBezTo>
                  <a:cubicBezTo>
                    <a:pt x="5076" y="8207"/>
                    <a:pt x="973" y="1"/>
                    <a:pt x="942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184925" y="3047400"/>
              <a:ext cx="739400" cy="241725"/>
            </a:xfrm>
            <a:custGeom>
              <a:avLst/>
              <a:gdLst/>
              <a:ahLst/>
              <a:cxnLst/>
              <a:rect l="l" t="t" r="r" b="b"/>
              <a:pathLst>
                <a:path w="29576" h="9669" extrusionOk="0">
                  <a:moveTo>
                    <a:pt x="25219" y="1"/>
                  </a:moveTo>
                  <a:cubicBezTo>
                    <a:pt x="10277" y="1"/>
                    <a:pt x="0" y="9668"/>
                    <a:pt x="0" y="9668"/>
                  </a:cubicBezTo>
                  <a:cubicBezTo>
                    <a:pt x="15717" y="6610"/>
                    <a:pt x="29472" y="293"/>
                    <a:pt x="29575" y="276"/>
                  </a:cubicBezTo>
                  <a:lnTo>
                    <a:pt x="29575" y="276"/>
                  </a:ln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lnTo>
                    <a:pt x="29575" y="276"/>
                  </a:lnTo>
                  <a:cubicBezTo>
                    <a:pt x="28084" y="87"/>
                    <a:pt x="26631" y="1"/>
                    <a:pt x="25219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185675" y="2905350"/>
              <a:ext cx="390625" cy="384525"/>
            </a:xfrm>
            <a:custGeom>
              <a:avLst/>
              <a:gdLst/>
              <a:ahLst/>
              <a:cxnLst/>
              <a:rect l="l" t="t" r="r" b="b"/>
              <a:pathLst>
                <a:path w="15625" h="15381" extrusionOk="0">
                  <a:moveTo>
                    <a:pt x="15624" y="0"/>
                  </a:moveTo>
                  <a:lnTo>
                    <a:pt x="15624" y="0"/>
                  </a:lnTo>
                  <a:cubicBezTo>
                    <a:pt x="15624" y="0"/>
                    <a:pt x="15624" y="0"/>
                    <a:pt x="15624" y="1"/>
                  </a:cubicBezTo>
                  <a:lnTo>
                    <a:pt x="15624" y="1"/>
                  </a:lnTo>
                  <a:cubicBezTo>
                    <a:pt x="15624" y="0"/>
                    <a:pt x="15624" y="0"/>
                    <a:pt x="15624" y="0"/>
                  </a:cubicBezTo>
                  <a:close/>
                  <a:moveTo>
                    <a:pt x="15624" y="1"/>
                  </a:moveTo>
                  <a:cubicBezTo>
                    <a:pt x="4043" y="4134"/>
                    <a:pt x="1" y="15381"/>
                    <a:pt x="1" y="15381"/>
                  </a:cubicBezTo>
                  <a:cubicBezTo>
                    <a:pt x="8921" y="8402"/>
                    <a:pt x="15570" y="31"/>
                    <a:pt x="1562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1102875" y="1641650"/>
              <a:ext cx="511425" cy="163475"/>
            </a:xfrm>
            <a:custGeom>
              <a:avLst/>
              <a:gdLst/>
              <a:ahLst/>
              <a:cxnLst/>
              <a:rect l="l" t="t" r="r" b="b"/>
              <a:pathLst>
                <a:path w="20457" h="6539" extrusionOk="0">
                  <a:moveTo>
                    <a:pt x="0" y="1"/>
                  </a:moveTo>
                  <a:cubicBezTo>
                    <a:pt x="0" y="1"/>
                    <a:pt x="7065" y="6539"/>
                    <a:pt x="17259" y="6539"/>
                  </a:cubicBezTo>
                  <a:cubicBezTo>
                    <a:pt x="18294" y="6539"/>
                    <a:pt x="19361" y="6471"/>
                    <a:pt x="20457" y="6323"/>
                  </a:cubicBezTo>
                  <a:cubicBezTo>
                    <a:pt x="20457" y="6323"/>
                    <a:pt x="10882" y="2067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1213050" y="1245000"/>
              <a:ext cx="563875" cy="386800"/>
            </a:xfrm>
            <a:custGeom>
              <a:avLst/>
              <a:gdLst/>
              <a:ahLst/>
              <a:cxnLst/>
              <a:rect l="l" t="t" r="r" b="b"/>
              <a:pathLst>
                <a:path w="22555" h="15472" extrusionOk="0">
                  <a:moveTo>
                    <a:pt x="22554" y="0"/>
                  </a:moveTo>
                  <a:cubicBezTo>
                    <a:pt x="22554" y="0"/>
                    <a:pt x="10669" y="6140"/>
                    <a:pt x="1" y="15471"/>
                  </a:cubicBezTo>
                  <a:cubicBezTo>
                    <a:pt x="1" y="15471"/>
                    <a:pt x="14712" y="13192"/>
                    <a:pt x="22554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681125" y="1857450"/>
              <a:ext cx="545625" cy="182450"/>
            </a:xfrm>
            <a:custGeom>
              <a:avLst/>
              <a:gdLst/>
              <a:ahLst/>
              <a:cxnLst/>
              <a:rect l="l" t="t" r="r" b="b"/>
              <a:pathLst>
                <a:path w="21825" h="7298" extrusionOk="0">
                  <a:moveTo>
                    <a:pt x="21825" y="1"/>
                  </a:moveTo>
                  <a:cubicBezTo>
                    <a:pt x="21824" y="1"/>
                    <a:pt x="9271" y="1642"/>
                    <a:pt x="1" y="7296"/>
                  </a:cubicBezTo>
                  <a:cubicBezTo>
                    <a:pt x="1" y="7296"/>
                    <a:pt x="59" y="7298"/>
                    <a:pt x="172" y="7298"/>
                  </a:cubicBezTo>
                  <a:cubicBezTo>
                    <a:pt x="1584" y="7298"/>
                    <a:pt x="11496" y="7037"/>
                    <a:pt x="2182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715325" y="2050000"/>
              <a:ext cx="360975" cy="64975"/>
            </a:xfrm>
            <a:custGeom>
              <a:avLst/>
              <a:gdLst/>
              <a:ahLst/>
              <a:cxnLst/>
              <a:rect l="l" t="t" r="r" b="b"/>
              <a:pathLst>
                <a:path w="14439" h="2599" extrusionOk="0">
                  <a:moveTo>
                    <a:pt x="1547" y="0"/>
                  </a:moveTo>
                  <a:cubicBezTo>
                    <a:pt x="1030" y="0"/>
                    <a:pt x="513" y="16"/>
                    <a:pt x="1" y="50"/>
                  </a:cubicBezTo>
                  <a:cubicBezTo>
                    <a:pt x="1" y="50"/>
                    <a:pt x="4518" y="2598"/>
                    <a:pt x="11328" y="2598"/>
                  </a:cubicBezTo>
                  <a:cubicBezTo>
                    <a:pt x="12319" y="2598"/>
                    <a:pt x="13358" y="2544"/>
                    <a:pt x="14438" y="2421"/>
                  </a:cubicBezTo>
                  <a:cubicBezTo>
                    <a:pt x="14438" y="2421"/>
                    <a:pt x="7957" y="0"/>
                    <a:pt x="1547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81900" y="1551975"/>
              <a:ext cx="958250" cy="507650"/>
            </a:xfrm>
            <a:custGeom>
              <a:avLst/>
              <a:gdLst/>
              <a:ahLst/>
              <a:cxnLst/>
              <a:rect l="l" t="t" r="r" b="b"/>
              <a:pathLst>
                <a:path w="38330" h="20306" extrusionOk="0">
                  <a:moveTo>
                    <a:pt x="38268" y="1"/>
                  </a:moveTo>
                  <a:cubicBezTo>
                    <a:pt x="31490" y="1429"/>
                    <a:pt x="24225" y="2828"/>
                    <a:pt x="17052" y="3436"/>
                  </a:cubicBezTo>
                  <a:lnTo>
                    <a:pt x="16991" y="3436"/>
                  </a:lnTo>
                  <a:lnTo>
                    <a:pt x="0" y="20062"/>
                  </a:lnTo>
                  <a:lnTo>
                    <a:pt x="274" y="20305"/>
                  </a:lnTo>
                  <a:lnTo>
                    <a:pt x="17143" y="3831"/>
                  </a:lnTo>
                  <a:cubicBezTo>
                    <a:pt x="24347" y="3223"/>
                    <a:pt x="31551" y="1825"/>
                    <a:pt x="38329" y="366"/>
                  </a:cubicBezTo>
                  <a:lnTo>
                    <a:pt x="3826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-533950" y="185700"/>
              <a:ext cx="2354950" cy="4771375"/>
            </a:xfrm>
            <a:custGeom>
              <a:avLst/>
              <a:gdLst/>
              <a:ahLst/>
              <a:cxnLst/>
              <a:rect l="l" t="t" r="r" b="b"/>
              <a:pathLst>
                <a:path w="94198" h="190855" extrusionOk="0">
                  <a:moveTo>
                    <a:pt x="91918" y="1"/>
                  </a:moveTo>
                  <a:cubicBezTo>
                    <a:pt x="90580" y="1794"/>
                    <a:pt x="89182" y="3496"/>
                    <a:pt x="87905" y="5320"/>
                  </a:cubicBezTo>
                  <a:lnTo>
                    <a:pt x="86021" y="8025"/>
                  </a:lnTo>
                  <a:lnTo>
                    <a:pt x="84197" y="10761"/>
                  </a:lnTo>
                  <a:cubicBezTo>
                    <a:pt x="81735" y="14439"/>
                    <a:pt x="79395" y="18177"/>
                    <a:pt x="77115" y="21916"/>
                  </a:cubicBezTo>
                  <a:cubicBezTo>
                    <a:pt x="72556" y="29454"/>
                    <a:pt x="68270" y="37114"/>
                    <a:pt x="64106" y="44834"/>
                  </a:cubicBezTo>
                  <a:cubicBezTo>
                    <a:pt x="55747" y="60305"/>
                    <a:pt x="47905" y="75990"/>
                    <a:pt x="40336" y="91826"/>
                  </a:cubicBezTo>
                  <a:cubicBezTo>
                    <a:pt x="32828" y="107692"/>
                    <a:pt x="25594" y="123680"/>
                    <a:pt x="18694" y="139820"/>
                  </a:cubicBezTo>
                  <a:cubicBezTo>
                    <a:pt x="15229" y="147875"/>
                    <a:pt x="11886" y="156021"/>
                    <a:pt x="8694" y="164228"/>
                  </a:cubicBezTo>
                  <a:cubicBezTo>
                    <a:pt x="7904" y="166264"/>
                    <a:pt x="7114" y="168331"/>
                    <a:pt x="6354" y="170368"/>
                  </a:cubicBezTo>
                  <a:lnTo>
                    <a:pt x="5199" y="173499"/>
                  </a:lnTo>
                  <a:lnTo>
                    <a:pt x="4104" y="176599"/>
                  </a:lnTo>
                  <a:cubicBezTo>
                    <a:pt x="2615" y="180794"/>
                    <a:pt x="1156" y="184958"/>
                    <a:pt x="1" y="189335"/>
                  </a:cubicBezTo>
                  <a:lnTo>
                    <a:pt x="5867" y="190854"/>
                  </a:lnTo>
                  <a:cubicBezTo>
                    <a:pt x="6901" y="186751"/>
                    <a:pt x="8269" y="182617"/>
                    <a:pt x="9636" y="178514"/>
                  </a:cubicBezTo>
                  <a:lnTo>
                    <a:pt x="10700" y="175414"/>
                  </a:lnTo>
                  <a:lnTo>
                    <a:pt x="11794" y="172344"/>
                  </a:lnTo>
                  <a:cubicBezTo>
                    <a:pt x="12524" y="170307"/>
                    <a:pt x="13284" y="168240"/>
                    <a:pt x="14044" y="166204"/>
                  </a:cubicBezTo>
                  <a:cubicBezTo>
                    <a:pt x="17083" y="158027"/>
                    <a:pt x="20275" y="149881"/>
                    <a:pt x="23588" y="141796"/>
                  </a:cubicBezTo>
                  <a:cubicBezTo>
                    <a:pt x="30214" y="125626"/>
                    <a:pt x="37145" y="109546"/>
                    <a:pt x="44439" y="93649"/>
                  </a:cubicBezTo>
                  <a:cubicBezTo>
                    <a:pt x="51704" y="77753"/>
                    <a:pt x="59303" y="61977"/>
                    <a:pt x="67358" y="46475"/>
                  </a:cubicBezTo>
                  <a:cubicBezTo>
                    <a:pt x="71400" y="38725"/>
                    <a:pt x="75565" y="31035"/>
                    <a:pt x="79942" y="23527"/>
                  </a:cubicBezTo>
                  <a:cubicBezTo>
                    <a:pt x="84349" y="15989"/>
                    <a:pt x="88969" y="8572"/>
                    <a:pt x="94197" y="1672"/>
                  </a:cubicBezTo>
                  <a:lnTo>
                    <a:pt x="9191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1184175" y="146950"/>
              <a:ext cx="251550" cy="339700"/>
            </a:xfrm>
            <a:custGeom>
              <a:avLst/>
              <a:gdLst/>
              <a:ahLst/>
              <a:cxnLst/>
              <a:rect l="l" t="t" r="r" b="b"/>
              <a:pathLst>
                <a:path w="10062" h="13588" extrusionOk="0">
                  <a:moveTo>
                    <a:pt x="1" y="0"/>
                  </a:moveTo>
                  <a:lnTo>
                    <a:pt x="1" y="0"/>
                  </a:lnTo>
                  <a:cubicBezTo>
                    <a:pt x="0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2"/>
                    <a:pt x="1" y="1"/>
                    <a:pt x="1" y="0"/>
                  </a:cubicBezTo>
                  <a:close/>
                  <a:moveTo>
                    <a:pt x="1" y="2"/>
                  </a:moveTo>
                  <a:cubicBezTo>
                    <a:pt x="1917" y="9302"/>
                    <a:pt x="10062" y="13587"/>
                    <a:pt x="10062" y="13587"/>
                  </a:cubicBezTo>
                  <a:cubicBezTo>
                    <a:pt x="5690" y="6081"/>
                    <a:pt x="63" y="129"/>
                    <a:pt x="1" y="2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377950" y="202425"/>
              <a:ext cx="71450" cy="561575"/>
            </a:xfrm>
            <a:custGeom>
              <a:avLst/>
              <a:gdLst/>
              <a:ahLst/>
              <a:cxnLst/>
              <a:rect l="l" t="t" r="r" b="b"/>
              <a:pathLst>
                <a:path w="2858" h="22463" extrusionOk="0">
                  <a:moveTo>
                    <a:pt x="396" y="0"/>
                  </a:moveTo>
                  <a:lnTo>
                    <a:pt x="1" y="122"/>
                  </a:lnTo>
                  <a:cubicBezTo>
                    <a:pt x="2128" y="7295"/>
                    <a:pt x="2463" y="15016"/>
                    <a:pt x="1034" y="22402"/>
                  </a:cubicBezTo>
                  <a:lnTo>
                    <a:pt x="1399" y="22463"/>
                  </a:lnTo>
                  <a:lnTo>
                    <a:pt x="1399" y="22463"/>
                  </a:lnTo>
                  <a:cubicBezTo>
                    <a:pt x="2858" y="15016"/>
                    <a:pt x="2523" y="7265"/>
                    <a:pt x="396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13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58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2005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0"/>
          <p:cNvSpPr txBox="1">
            <a:spLocks noGrp="1"/>
          </p:cNvSpPr>
          <p:nvPr>
            <p:ph type="title"/>
          </p:nvPr>
        </p:nvSpPr>
        <p:spPr>
          <a:xfrm rot="-381">
            <a:off x="6741900" y="2271519"/>
            <a:ext cx="3605200" cy="7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1"/>
          </p:nvPr>
        </p:nvSpPr>
        <p:spPr>
          <a:xfrm>
            <a:off x="6741900" y="2938400"/>
            <a:ext cx="3605200" cy="17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3841457" flipH="1">
            <a:off x="-1021604" y="-2690190"/>
            <a:ext cx="4297064" cy="6466345"/>
            <a:chOff x="5219200" y="-59750"/>
            <a:chExt cx="3222725" cy="4849650"/>
          </a:xfrm>
        </p:grpSpPr>
        <p:sp>
          <p:nvSpPr>
            <p:cNvPr id="575" name="Google Shape;575;p20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7" name="Google Shape;597;p20"/>
          <p:cNvSpPr/>
          <p:nvPr/>
        </p:nvSpPr>
        <p:spPr>
          <a:xfrm>
            <a:off x="-63500" y="4732767"/>
            <a:ext cx="12395200" cy="22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45340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1"/>
          <p:cNvSpPr txBox="1">
            <a:spLocks noGrp="1"/>
          </p:cNvSpPr>
          <p:nvPr>
            <p:ph type="title"/>
          </p:nvPr>
        </p:nvSpPr>
        <p:spPr>
          <a:xfrm>
            <a:off x="2435267" y="1536700"/>
            <a:ext cx="3674000" cy="7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1"/>
          <p:cNvSpPr txBox="1">
            <a:spLocks noGrp="1"/>
          </p:cNvSpPr>
          <p:nvPr>
            <p:ph type="subTitle" idx="1"/>
          </p:nvPr>
        </p:nvSpPr>
        <p:spPr>
          <a:xfrm rot="374">
            <a:off x="2435267" y="2302471"/>
            <a:ext cx="3674000" cy="1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8005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1137;p34"/>
          <p:cNvGrpSpPr/>
          <p:nvPr/>
        </p:nvGrpSpPr>
        <p:grpSpPr>
          <a:xfrm rot="10800000">
            <a:off x="-1035379" y="-3308645"/>
            <a:ext cx="3557888" cy="5354013"/>
            <a:chOff x="5219200" y="-59750"/>
            <a:chExt cx="3222725" cy="4849650"/>
          </a:xfrm>
        </p:grpSpPr>
        <p:sp>
          <p:nvSpPr>
            <p:cNvPr id="1138" name="Google Shape;1138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0" name="Google Shape;1160;p34"/>
          <p:cNvGrpSpPr/>
          <p:nvPr/>
        </p:nvGrpSpPr>
        <p:grpSpPr>
          <a:xfrm rot="343916">
            <a:off x="9651562" y="-696589"/>
            <a:ext cx="3558061" cy="5354273"/>
            <a:chOff x="5219200" y="-59750"/>
            <a:chExt cx="3222725" cy="4849650"/>
          </a:xfrm>
        </p:grpSpPr>
        <p:sp>
          <p:nvSpPr>
            <p:cNvPr id="1161" name="Google Shape;1161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4"/>
          <p:cNvGrpSpPr/>
          <p:nvPr/>
        </p:nvGrpSpPr>
        <p:grpSpPr>
          <a:xfrm>
            <a:off x="0" y="5059600"/>
            <a:ext cx="12191539" cy="3601533"/>
            <a:chOff x="0" y="3794700"/>
            <a:chExt cx="9143654" cy="2701150"/>
          </a:xfrm>
        </p:grpSpPr>
        <p:sp>
          <p:nvSpPr>
            <p:cNvPr id="1184" name="Google Shape;1184;p34"/>
            <p:cNvSpPr/>
            <p:nvPr/>
          </p:nvSpPr>
          <p:spPr>
            <a:xfrm>
              <a:off x="7800" y="3794700"/>
              <a:ext cx="9129022" cy="746106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928242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5"/>
          <p:cNvSpPr/>
          <p:nvPr/>
        </p:nvSpPr>
        <p:spPr>
          <a:xfrm>
            <a:off x="-63500" y="6137800"/>
            <a:ext cx="12395200" cy="84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3" name="Google Shape;1203;p35"/>
          <p:cNvGrpSpPr/>
          <p:nvPr/>
        </p:nvGrpSpPr>
        <p:grpSpPr>
          <a:xfrm rot="384094">
            <a:off x="10044033" y="-334574"/>
            <a:ext cx="4297119" cy="6466428"/>
            <a:chOff x="5219200" y="-59750"/>
            <a:chExt cx="3222725" cy="4849650"/>
          </a:xfrm>
        </p:grpSpPr>
        <p:sp>
          <p:nvSpPr>
            <p:cNvPr id="1204" name="Google Shape;1204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3522602" flipH="1">
            <a:off x="-3792043" y="-2404882"/>
            <a:ext cx="4297219" cy="6466580"/>
            <a:chOff x="5219200" y="-59750"/>
            <a:chExt cx="3222725" cy="4849650"/>
          </a:xfrm>
        </p:grpSpPr>
        <p:sp>
          <p:nvSpPr>
            <p:cNvPr id="1227" name="Google Shape;1227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840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27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0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46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336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99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17200" y="579433"/>
            <a:ext cx="7157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2567" y="1970333"/>
            <a:ext cx="8926800" cy="4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Libre Baskerville"/>
              <a:buChar char="✣"/>
              <a:defRPr sz="24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⨳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■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20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3385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2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87681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B9">
            <a:alpha val="33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93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3" name="Google Shape;5923;p73"/>
          <p:cNvGrpSpPr/>
          <p:nvPr/>
        </p:nvGrpSpPr>
        <p:grpSpPr>
          <a:xfrm>
            <a:off x="-38099" y="5014802"/>
            <a:ext cx="12229332" cy="3646335"/>
            <a:chOff x="0" y="3761099"/>
            <a:chExt cx="9143654" cy="2734751"/>
          </a:xfrm>
        </p:grpSpPr>
        <p:sp>
          <p:nvSpPr>
            <p:cNvPr id="5924" name="Google Shape;5924;p73"/>
            <p:cNvSpPr/>
            <p:nvPr/>
          </p:nvSpPr>
          <p:spPr>
            <a:xfrm>
              <a:off x="7800" y="3761099"/>
              <a:ext cx="9129022" cy="779719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5" name="Google Shape;5925;p73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6" name="Google Shape;5926;p73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7" name="Google Shape;5927;p73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8" name="Google Shape;5928;p73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9" name="Google Shape;5929;p73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0" name="Google Shape;5930;p73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1" name="Google Shape;5931;p73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2" name="Google Shape;5932;p73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3" name="Google Shape;5933;p73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4" name="Google Shape;5934;p73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5" name="Google Shape;5935;p73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6" name="Google Shape;5936;p73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7" name="Google Shape;5937;p73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8" name="Google Shape;5938;p73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9" name="Google Shape;5939;p73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0" name="Google Shape;5940;p73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45" name="Google Shape;5945;p73"/>
          <p:cNvGrpSpPr/>
          <p:nvPr/>
        </p:nvGrpSpPr>
        <p:grpSpPr>
          <a:xfrm rot="-343916" flipH="1">
            <a:off x="-1030939" y="-632389"/>
            <a:ext cx="3558061" cy="5354273"/>
            <a:chOff x="5219200" y="-59750"/>
            <a:chExt cx="3222725" cy="4849650"/>
          </a:xfrm>
        </p:grpSpPr>
        <p:sp>
          <p:nvSpPr>
            <p:cNvPr id="5946" name="Google Shape;5946;p73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7" name="Google Shape;5947;p73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8" name="Google Shape;5948;p73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9" name="Google Shape;5949;p73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0" name="Google Shape;5950;p73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1" name="Google Shape;5951;p73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2" name="Google Shape;5952;p73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3" name="Google Shape;5953;p73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4" name="Google Shape;5954;p73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5" name="Google Shape;5955;p73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6" name="Google Shape;5956;p73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7" name="Google Shape;5957;p73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8" name="Google Shape;5958;p73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9" name="Google Shape;5959;p73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0" name="Google Shape;5960;p73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1" name="Google Shape;5961;p73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2" name="Google Shape;5962;p73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3" name="Google Shape;5963;p73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4" name="Google Shape;5964;p73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5" name="Google Shape;5965;p73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6" name="Google Shape;5966;p73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7" name="Google Shape;5967;p73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68" name="Google Shape;5968;p73"/>
          <p:cNvGrpSpPr/>
          <p:nvPr/>
        </p:nvGrpSpPr>
        <p:grpSpPr>
          <a:xfrm rot="-8100000" flipH="1">
            <a:off x="11136879" y="-2837778"/>
            <a:ext cx="3557983" cy="5354156"/>
            <a:chOff x="5219200" y="-59750"/>
            <a:chExt cx="3222725" cy="4849650"/>
          </a:xfrm>
        </p:grpSpPr>
        <p:sp>
          <p:nvSpPr>
            <p:cNvPr id="5969" name="Google Shape;5969;p73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0" name="Google Shape;5970;p73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1" name="Google Shape;5971;p73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2" name="Google Shape;5972;p73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3" name="Google Shape;5973;p73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4" name="Google Shape;5974;p73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5" name="Google Shape;5975;p73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6" name="Google Shape;5976;p73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7" name="Google Shape;5977;p73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8" name="Google Shape;5978;p73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9" name="Google Shape;5979;p73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0" name="Google Shape;5980;p73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1" name="Google Shape;5981;p73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2" name="Google Shape;5982;p73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3" name="Google Shape;5983;p73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4" name="Google Shape;5984;p73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5" name="Google Shape;5985;p73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6" name="Google Shape;5986;p73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7" name="Google Shape;5987;p73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8" name="Google Shape;5988;p73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9" name="Google Shape;5989;p73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0" name="Google Shape;5990;p73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91" name="Google Shape;5991;p73"/>
          <p:cNvGrpSpPr/>
          <p:nvPr/>
        </p:nvGrpSpPr>
        <p:grpSpPr>
          <a:xfrm>
            <a:off x="811333" y="4443858"/>
            <a:ext cx="2981241" cy="1333468"/>
            <a:chOff x="608499" y="3247168"/>
            <a:chExt cx="2235931" cy="1000101"/>
          </a:xfrm>
        </p:grpSpPr>
        <p:grpSp>
          <p:nvGrpSpPr>
            <p:cNvPr id="5992" name="Google Shape;5992;p73"/>
            <p:cNvGrpSpPr/>
            <p:nvPr/>
          </p:nvGrpSpPr>
          <p:grpSpPr>
            <a:xfrm>
              <a:off x="784229" y="3856740"/>
              <a:ext cx="1397385" cy="390529"/>
              <a:chOff x="681900" y="3885600"/>
              <a:chExt cx="2534250" cy="708250"/>
            </a:xfrm>
          </p:grpSpPr>
          <p:sp>
            <p:nvSpPr>
              <p:cNvPr id="5993" name="Google Shape;5993;p73"/>
              <p:cNvSpPr/>
              <p:nvPr/>
            </p:nvSpPr>
            <p:spPr>
              <a:xfrm>
                <a:off x="681900" y="3885600"/>
                <a:ext cx="2531975" cy="708250"/>
              </a:xfrm>
              <a:custGeom>
                <a:avLst/>
                <a:gdLst/>
                <a:ahLst/>
                <a:cxnLst/>
                <a:rect l="l" t="t" r="r" b="b"/>
                <a:pathLst>
                  <a:path w="101279" h="28330" extrusionOk="0">
                    <a:moveTo>
                      <a:pt x="10943" y="3861"/>
                    </a:moveTo>
                    <a:cubicBezTo>
                      <a:pt x="10943" y="3861"/>
                      <a:pt x="10943" y="3862"/>
                      <a:pt x="10943" y="3863"/>
                    </a:cubicBezTo>
                    <a:lnTo>
                      <a:pt x="10943" y="3863"/>
                    </a:lnTo>
                    <a:cubicBezTo>
                      <a:pt x="10943" y="3862"/>
                      <a:pt x="10943" y="3862"/>
                      <a:pt x="10943" y="3861"/>
                    </a:cubicBezTo>
                    <a:close/>
                    <a:moveTo>
                      <a:pt x="91704" y="1"/>
                    </a:moveTo>
                    <a:lnTo>
                      <a:pt x="91704" y="1"/>
                    </a:lnTo>
                    <a:cubicBezTo>
                      <a:pt x="81853" y="2753"/>
                      <a:pt x="68753" y="3620"/>
                      <a:pt x="56149" y="3620"/>
                    </a:cubicBezTo>
                    <a:cubicBezTo>
                      <a:pt x="34646" y="3620"/>
                      <a:pt x="14590" y="1095"/>
                      <a:pt x="14590" y="1095"/>
                    </a:cubicBezTo>
                    <a:lnTo>
                      <a:pt x="14590" y="1095"/>
                    </a:lnTo>
                    <a:cubicBezTo>
                      <a:pt x="14865" y="3747"/>
                      <a:pt x="13815" y="4377"/>
                      <a:pt x="12772" y="4377"/>
                    </a:cubicBezTo>
                    <a:cubicBezTo>
                      <a:pt x="11871" y="4377"/>
                      <a:pt x="10975" y="3906"/>
                      <a:pt x="10943" y="3863"/>
                    </a:cubicBezTo>
                    <a:lnTo>
                      <a:pt x="10943" y="3863"/>
                    </a:lnTo>
                    <a:cubicBezTo>
                      <a:pt x="12582" y="7600"/>
                      <a:pt x="7356" y="8360"/>
                      <a:pt x="7356" y="8360"/>
                    </a:cubicBezTo>
                    <a:cubicBezTo>
                      <a:pt x="10547" y="12828"/>
                      <a:pt x="5806" y="14712"/>
                      <a:pt x="5806" y="14712"/>
                    </a:cubicBezTo>
                    <a:cubicBezTo>
                      <a:pt x="8511" y="18056"/>
                      <a:pt x="3860" y="19515"/>
                      <a:pt x="3860" y="19515"/>
                    </a:cubicBezTo>
                    <a:cubicBezTo>
                      <a:pt x="4074" y="21724"/>
                      <a:pt x="1596" y="21965"/>
                      <a:pt x="503" y="21965"/>
                    </a:cubicBezTo>
                    <a:cubicBezTo>
                      <a:pt x="197" y="21965"/>
                      <a:pt x="0" y="21946"/>
                      <a:pt x="0" y="21946"/>
                    </a:cubicBezTo>
                    <a:lnTo>
                      <a:pt x="0" y="21946"/>
                    </a:lnTo>
                    <a:cubicBezTo>
                      <a:pt x="0" y="21946"/>
                      <a:pt x="10183" y="28329"/>
                      <a:pt x="51126" y="28329"/>
                    </a:cubicBezTo>
                    <a:cubicBezTo>
                      <a:pt x="92099" y="28329"/>
                      <a:pt x="101279" y="21946"/>
                      <a:pt x="101279" y="21946"/>
                    </a:cubicBezTo>
                    <a:cubicBezTo>
                      <a:pt x="97570" y="21247"/>
                      <a:pt x="99698" y="16749"/>
                      <a:pt x="99698" y="16749"/>
                    </a:cubicBezTo>
                    <a:cubicBezTo>
                      <a:pt x="95260" y="15806"/>
                      <a:pt x="96506" y="10335"/>
                      <a:pt x="96506" y="10335"/>
                    </a:cubicBezTo>
                    <a:cubicBezTo>
                      <a:pt x="92768" y="9879"/>
                      <a:pt x="92768" y="4682"/>
                      <a:pt x="92768" y="4682"/>
                    </a:cubicBezTo>
                    <a:cubicBezTo>
                      <a:pt x="90458" y="4682"/>
                      <a:pt x="91704" y="1"/>
                      <a:pt x="917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4" name="Google Shape;5994;p73"/>
              <p:cNvSpPr/>
              <p:nvPr/>
            </p:nvSpPr>
            <p:spPr>
              <a:xfrm>
                <a:off x="681900" y="4419050"/>
                <a:ext cx="2534250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101370" h="6992" extrusionOk="0">
                    <a:moveTo>
                      <a:pt x="3100" y="0"/>
                    </a:moveTo>
                    <a:cubicBezTo>
                      <a:pt x="2360" y="541"/>
                      <a:pt x="1250" y="633"/>
                      <a:pt x="579" y="633"/>
                    </a:cubicBezTo>
                    <a:cubicBezTo>
                      <a:pt x="230" y="633"/>
                      <a:pt x="0" y="608"/>
                      <a:pt x="0" y="608"/>
                    </a:cubicBezTo>
                    <a:lnTo>
                      <a:pt x="0" y="608"/>
                    </a:lnTo>
                    <a:cubicBezTo>
                      <a:pt x="0" y="608"/>
                      <a:pt x="10244" y="6991"/>
                      <a:pt x="51217" y="6991"/>
                    </a:cubicBezTo>
                    <a:cubicBezTo>
                      <a:pt x="92160" y="6991"/>
                      <a:pt x="101370" y="608"/>
                      <a:pt x="101370" y="608"/>
                    </a:cubicBezTo>
                    <a:cubicBezTo>
                      <a:pt x="101035" y="548"/>
                      <a:pt x="100731" y="426"/>
                      <a:pt x="100458" y="304"/>
                    </a:cubicBezTo>
                    <a:cubicBezTo>
                      <a:pt x="95716" y="2128"/>
                      <a:pt x="82737" y="5593"/>
                      <a:pt x="52615" y="5593"/>
                    </a:cubicBezTo>
                    <a:cubicBezTo>
                      <a:pt x="20669" y="5593"/>
                      <a:pt x="7356" y="1733"/>
                      <a:pt x="3100" y="0"/>
                    </a:cubicBezTo>
                    <a:close/>
                  </a:path>
                </a:pathLst>
              </a:custGeom>
              <a:solidFill>
                <a:srgbClr val="282848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5" name="Google Shape;5995;p73"/>
              <p:cNvSpPr/>
              <p:nvPr/>
            </p:nvSpPr>
            <p:spPr>
              <a:xfrm>
                <a:off x="899975" y="4354450"/>
                <a:ext cx="21642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86568" h="4044" extrusionOk="0">
                    <a:moveTo>
                      <a:pt x="86568" y="1"/>
                    </a:moveTo>
                    <a:lnTo>
                      <a:pt x="81218" y="1004"/>
                    </a:lnTo>
                    <a:cubicBezTo>
                      <a:pt x="80306" y="1186"/>
                      <a:pt x="79425" y="1308"/>
                      <a:pt x="78513" y="1429"/>
                    </a:cubicBezTo>
                    <a:lnTo>
                      <a:pt x="75808" y="1764"/>
                    </a:lnTo>
                    <a:cubicBezTo>
                      <a:pt x="74896" y="1855"/>
                      <a:pt x="74014" y="2037"/>
                      <a:pt x="73102" y="2098"/>
                    </a:cubicBezTo>
                    <a:lnTo>
                      <a:pt x="70428" y="2372"/>
                    </a:lnTo>
                    <a:cubicBezTo>
                      <a:pt x="68634" y="2524"/>
                      <a:pt x="66841" y="2736"/>
                      <a:pt x="65017" y="2828"/>
                    </a:cubicBezTo>
                    <a:lnTo>
                      <a:pt x="59637" y="3162"/>
                    </a:lnTo>
                    <a:lnTo>
                      <a:pt x="54196" y="3344"/>
                    </a:lnTo>
                    <a:cubicBezTo>
                      <a:pt x="52372" y="3435"/>
                      <a:pt x="50579" y="3435"/>
                      <a:pt x="48755" y="3466"/>
                    </a:cubicBezTo>
                    <a:cubicBezTo>
                      <a:pt x="47388" y="3466"/>
                      <a:pt x="46037" y="3517"/>
                      <a:pt x="44678" y="3517"/>
                    </a:cubicBezTo>
                    <a:cubicBezTo>
                      <a:pt x="44225" y="3517"/>
                      <a:pt x="43770" y="3511"/>
                      <a:pt x="43315" y="3496"/>
                    </a:cubicBezTo>
                    <a:cubicBezTo>
                      <a:pt x="42855" y="3498"/>
                      <a:pt x="42396" y="3499"/>
                      <a:pt x="41936" y="3499"/>
                    </a:cubicBezTo>
                    <a:cubicBezTo>
                      <a:pt x="35184" y="3499"/>
                      <a:pt x="28385" y="3295"/>
                      <a:pt x="21612" y="3010"/>
                    </a:cubicBezTo>
                    <a:lnTo>
                      <a:pt x="18937" y="2888"/>
                    </a:lnTo>
                    <a:lnTo>
                      <a:pt x="16232" y="2736"/>
                    </a:lnTo>
                    <a:lnTo>
                      <a:pt x="13527" y="2584"/>
                    </a:lnTo>
                    <a:lnTo>
                      <a:pt x="10852" y="2432"/>
                    </a:lnTo>
                    <a:cubicBezTo>
                      <a:pt x="7235" y="2250"/>
                      <a:pt x="3618" y="1977"/>
                      <a:pt x="1" y="1673"/>
                    </a:cubicBezTo>
                    <a:lnTo>
                      <a:pt x="1" y="1673"/>
                    </a:lnTo>
                    <a:cubicBezTo>
                      <a:pt x="7204" y="2524"/>
                      <a:pt x="14408" y="3040"/>
                      <a:pt x="21673" y="3435"/>
                    </a:cubicBezTo>
                    <a:lnTo>
                      <a:pt x="24378" y="3587"/>
                    </a:lnTo>
                    <a:cubicBezTo>
                      <a:pt x="25229" y="3618"/>
                      <a:pt x="26141" y="3648"/>
                      <a:pt x="27053" y="3679"/>
                    </a:cubicBezTo>
                    <a:cubicBezTo>
                      <a:pt x="28877" y="3770"/>
                      <a:pt x="30670" y="3831"/>
                      <a:pt x="32494" y="3891"/>
                    </a:cubicBezTo>
                    <a:lnTo>
                      <a:pt x="37934" y="3983"/>
                    </a:lnTo>
                    <a:lnTo>
                      <a:pt x="43375" y="4043"/>
                    </a:lnTo>
                    <a:cubicBezTo>
                      <a:pt x="45199" y="4043"/>
                      <a:pt x="46962" y="4013"/>
                      <a:pt x="48786" y="3952"/>
                    </a:cubicBezTo>
                    <a:cubicBezTo>
                      <a:pt x="50610" y="3922"/>
                      <a:pt x="52403" y="3891"/>
                      <a:pt x="54227" y="3800"/>
                    </a:cubicBezTo>
                    <a:lnTo>
                      <a:pt x="59667" y="3587"/>
                    </a:lnTo>
                    <a:lnTo>
                      <a:pt x="65108" y="3192"/>
                    </a:lnTo>
                    <a:cubicBezTo>
                      <a:pt x="72312" y="2584"/>
                      <a:pt x="79485" y="1673"/>
                      <a:pt x="86568" y="1"/>
                    </a:cubicBezTo>
                    <a:close/>
                  </a:path>
                </a:pathLst>
              </a:custGeom>
              <a:solidFill>
                <a:srgbClr val="4A6E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6" name="Google Shape;5996;p73"/>
              <p:cNvSpPr/>
              <p:nvPr/>
            </p:nvSpPr>
            <p:spPr>
              <a:xfrm>
                <a:off x="996475" y="4200950"/>
                <a:ext cx="1972725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909" h="3649" extrusionOk="0">
                    <a:moveTo>
                      <a:pt x="78908" y="1"/>
                    </a:moveTo>
                    <a:lnTo>
                      <a:pt x="74045" y="852"/>
                    </a:lnTo>
                    <a:cubicBezTo>
                      <a:pt x="73255" y="1065"/>
                      <a:pt x="72403" y="1126"/>
                      <a:pt x="71613" y="1247"/>
                    </a:cubicBezTo>
                    <a:lnTo>
                      <a:pt x="69151" y="1551"/>
                    </a:lnTo>
                    <a:cubicBezTo>
                      <a:pt x="68300" y="1612"/>
                      <a:pt x="67510" y="1794"/>
                      <a:pt x="66659" y="1855"/>
                    </a:cubicBezTo>
                    <a:lnTo>
                      <a:pt x="64197" y="2098"/>
                    </a:lnTo>
                    <a:cubicBezTo>
                      <a:pt x="62525" y="2250"/>
                      <a:pt x="60884" y="2433"/>
                      <a:pt x="59273" y="2493"/>
                    </a:cubicBezTo>
                    <a:lnTo>
                      <a:pt x="54318" y="2797"/>
                    </a:lnTo>
                    <a:lnTo>
                      <a:pt x="49394" y="3010"/>
                    </a:lnTo>
                    <a:cubicBezTo>
                      <a:pt x="47753" y="3071"/>
                      <a:pt x="46081" y="3071"/>
                      <a:pt x="44439" y="3101"/>
                    </a:cubicBezTo>
                    <a:cubicBezTo>
                      <a:pt x="43238" y="3146"/>
                      <a:pt x="42020" y="3174"/>
                      <a:pt x="40822" y="3174"/>
                    </a:cubicBezTo>
                    <a:cubicBezTo>
                      <a:pt x="40383" y="3174"/>
                      <a:pt x="39947" y="3170"/>
                      <a:pt x="39515" y="3162"/>
                    </a:cubicBezTo>
                    <a:cubicBezTo>
                      <a:pt x="38748" y="3169"/>
                      <a:pt x="37980" y="3172"/>
                      <a:pt x="37213" y="3172"/>
                    </a:cubicBezTo>
                    <a:cubicBezTo>
                      <a:pt x="31385" y="3172"/>
                      <a:pt x="25560" y="2978"/>
                      <a:pt x="19758" y="2736"/>
                    </a:cubicBezTo>
                    <a:lnTo>
                      <a:pt x="17266" y="2615"/>
                    </a:lnTo>
                    <a:lnTo>
                      <a:pt x="14804" y="2493"/>
                    </a:lnTo>
                    <a:lnTo>
                      <a:pt x="12342" y="2402"/>
                    </a:lnTo>
                    <a:lnTo>
                      <a:pt x="9880" y="2250"/>
                    </a:lnTo>
                    <a:cubicBezTo>
                      <a:pt x="6566" y="2037"/>
                      <a:pt x="3284" y="1825"/>
                      <a:pt x="1" y="1551"/>
                    </a:cubicBezTo>
                    <a:lnTo>
                      <a:pt x="1" y="1551"/>
                    </a:lnTo>
                    <a:cubicBezTo>
                      <a:pt x="6536" y="2311"/>
                      <a:pt x="13132" y="2797"/>
                      <a:pt x="19819" y="3071"/>
                    </a:cubicBezTo>
                    <a:cubicBezTo>
                      <a:pt x="21460" y="3132"/>
                      <a:pt x="23132" y="3253"/>
                      <a:pt x="24773" y="3284"/>
                    </a:cubicBezTo>
                    <a:cubicBezTo>
                      <a:pt x="26384" y="3375"/>
                      <a:pt x="28056" y="3436"/>
                      <a:pt x="29698" y="3496"/>
                    </a:cubicBezTo>
                    <a:lnTo>
                      <a:pt x="34652" y="3588"/>
                    </a:lnTo>
                    <a:lnTo>
                      <a:pt x="39576" y="3648"/>
                    </a:lnTo>
                    <a:cubicBezTo>
                      <a:pt x="41217" y="3648"/>
                      <a:pt x="42889" y="3588"/>
                      <a:pt x="44531" y="3557"/>
                    </a:cubicBezTo>
                    <a:cubicBezTo>
                      <a:pt x="46142" y="3557"/>
                      <a:pt x="47813" y="3527"/>
                      <a:pt x="49455" y="3436"/>
                    </a:cubicBezTo>
                    <a:lnTo>
                      <a:pt x="54409" y="3253"/>
                    </a:lnTo>
                    <a:lnTo>
                      <a:pt x="59333" y="2919"/>
                    </a:lnTo>
                    <a:cubicBezTo>
                      <a:pt x="65899" y="2341"/>
                      <a:pt x="72495" y="1551"/>
                      <a:pt x="78908" y="1"/>
                    </a:cubicBezTo>
                    <a:close/>
                  </a:path>
                </a:pathLst>
              </a:custGeom>
              <a:solidFill>
                <a:srgbClr val="4A6E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7" name="Google Shape;5997;p73"/>
              <p:cNvSpPr/>
              <p:nvPr/>
            </p:nvSpPr>
            <p:spPr>
              <a:xfrm>
                <a:off x="1049675" y="4031500"/>
                <a:ext cx="186557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74623" h="3479" extrusionOk="0">
                    <a:moveTo>
                      <a:pt x="74622" y="1"/>
                    </a:moveTo>
                    <a:lnTo>
                      <a:pt x="70002" y="852"/>
                    </a:lnTo>
                    <a:cubicBezTo>
                      <a:pt x="69242" y="1004"/>
                      <a:pt x="68452" y="1065"/>
                      <a:pt x="67692" y="1186"/>
                    </a:cubicBezTo>
                    <a:lnTo>
                      <a:pt x="65382" y="1490"/>
                    </a:lnTo>
                    <a:cubicBezTo>
                      <a:pt x="64622" y="1612"/>
                      <a:pt x="63832" y="1733"/>
                      <a:pt x="63072" y="1794"/>
                    </a:cubicBezTo>
                    <a:lnTo>
                      <a:pt x="60731" y="2037"/>
                    </a:lnTo>
                    <a:cubicBezTo>
                      <a:pt x="59181" y="2128"/>
                      <a:pt x="57631" y="2341"/>
                      <a:pt x="56081" y="2402"/>
                    </a:cubicBezTo>
                    <a:lnTo>
                      <a:pt x="51400" y="2675"/>
                    </a:lnTo>
                    <a:lnTo>
                      <a:pt x="46719" y="2858"/>
                    </a:lnTo>
                    <a:cubicBezTo>
                      <a:pt x="45169" y="2949"/>
                      <a:pt x="43618" y="2949"/>
                      <a:pt x="42038" y="2979"/>
                    </a:cubicBezTo>
                    <a:cubicBezTo>
                      <a:pt x="40942" y="3001"/>
                      <a:pt x="39846" y="3022"/>
                      <a:pt x="38749" y="3022"/>
                    </a:cubicBezTo>
                    <a:cubicBezTo>
                      <a:pt x="38295" y="3022"/>
                      <a:pt x="37841" y="3019"/>
                      <a:pt x="37387" y="3010"/>
                    </a:cubicBezTo>
                    <a:cubicBezTo>
                      <a:pt x="36985" y="3012"/>
                      <a:pt x="36582" y="3013"/>
                      <a:pt x="36180" y="3013"/>
                    </a:cubicBezTo>
                    <a:cubicBezTo>
                      <a:pt x="30328" y="3013"/>
                      <a:pt x="24524" y="2812"/>
                      <a:pt x="18694" y="2584"/>
                    </a:cubicBezTo>
                    <a:lnTo>
                      <a:pt x="16323" y="2524"/>
                    </a:lnTo>
                    <a:lnTo>
                      <a:pt x="14013" y="2402"/>
                    </a:lnTo>
                    <a:cubicBezTo>
                      <a:pt x="12463" y="2341"/>
                      <a:pt x="10882" y="2250"/>
                      <a:pt x="9332" y="2128"/>
                    </a:cubicBezTo>
                    <a:cubicBezTo>
                      <a:pt x="6232" y="1946"/>
                      <a:pt x="3101" y="1733"/>
                      <a:pt x="1" y="1490"/>
                    </a:cubicBezTo>
                    <a:lnTo>
                      <a:pt x="1" y="1490"/>
                    </a:lnTo>
                    <a:cubicBezTo>
                      <a:pt x="6171" y="2220"/>
                      <a:pt x="12402" y="2706"/>
                      <a:pt x="18724" y="2949"/>
                    </a:cubicBezTo>
                    <a:cubicBezTo>
                      <a:pt x="20275" y="3010"/>
                      <a:pt x="21825" y="3131"/>
                      <a:pt x="23405" y="3162"/>
                    </a:cubicBezTo>
                    <a:cubicBezTo>
                      <a:pt x="24955" y="3192"/>
                      <a:pt x="26506" y="3283"/>
                      <a:pt x="28056" y="3314"/>
                    </a:cubicBezTo>
                    <a:lnTo>
                      <a:pt x="32737" y="3435"/>
                    </a:lnTo>
                    <a:lnTo>
                      <a:pt x="37418" y="3466"/>
                    </a:lnTo>
                    <a:cubicBezTo>
                      <a:pt x="37872" y="3475"/>
                      <a:pt x="38326" y="3478"/>
                      <a:pt x="38781" y="3478"/>
                    </a:cubicBezTo>
                    <a:cubicBezTo>
                      <a:pt x="39879" y="3478"/>
                      <a:pt x="40981" y="3457"/>
                      <a:pt x="42099" y="3435"/>
                    </a:cubicBezTo>
                    <a:cubicBezTo>
                      <a:pt x="43649" y="3375"/>
                      <a:pt x="45199" y="3375"/>
                      <a:pt x="46749" y="3314"/>
                    </a:cubicBezTo>
                    <a:lnTo>
                      <a:pt x="51430" y="3131"/>
                    </a:lnTo>
                    <a:lnTo>
                      <a:pt x="56111" y="2797"/>
                    </a:lnTo>
                    <a:cubicBezTo>
                      <a:pt x="62342" y="2250"/>
                      <a:pt x="68543" y="1490"/>
                      <a:pt x="74622" y="1"/>
                    </a:cubicBezTo>
                    <a:close/>
                  </a:path>
                </a:pathLst>
              </a:custGeom>
              <a:solidFill>
                <a:srgbClr val="4A6E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98" name="Google Shape;5998;p73"/>
            <p:cNvGrpSpPr/>
            <p:nvPr/>
          </p:nvGrpSpPr>
          <p:grpSpPr>
            <a:xfrm>
              <a:off x="805408" y="3482909"/>
              <a:ext cx="827363" cy="652186"/>
              <a:chOff x="9829876" y="1916487"/>
              <a:chExt cx="1632845" cy="1287124"/>
            </a:xfrm>
          </p:grpSpPr>
          <p:sp>
            <p:nvSpPr>
              <p:cNvPr id="5999" name="Google Shape;5999;p73"/>
              <p:cNvSpPr/>
              <p:nvPr/>
            </p:nvSpPr>
            <p:spPr>
              <a:xfrm>
                <a:off x="10526484" y="2030864"/>
                <a:ext cx="90577" cy="90577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838" extrusionOk="0">
                    <a:moveTo>
                      <a:pt x="2936" y="0"/>
                    </a:moveTo>
                    <a:cubicBezTo>
                      <a:pt x="1301" y="0"/>
                      <a:pt x="0" y="1301"/>
                      <a:pt x="0" y="2902"/>
                    </a:cubicBezTo>
                    <a:cubicBezTo>
                      <a:pt x="0" y="4537"/>
                      <a:pt x="1301" y="5838"/>
                      <a:pt x="2936" y="5838"/>
                    </a:cubicBezTo>
                    <a:cubicBezTo>
                      <a:pt x="4537" y="5838"/>
                      <a:pt x="5838" y="4537"/>
                      <a:pt x="5838" y="2902"/>
                    </a:cubicBezTo>
                    <a:cubicBezTo>
                      <a:pt x="5838" y="1301"/>
                      <a:pt x="4537" y="0"/>
                      <a:pt x="29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0" name="Google Shape;6000;p73"/>
              <p:cNvSpPr/>
              <p:nvPr/>
            </p:nvSpPr>
            <p:spPr>
              <a:xfrm>
                <a:off x="10683806" y="2037070"/>
                <a:ext cx="44016" cy="44001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836" extrusionOk="0">
                    <a:moveTo>
                      <a:pt x="1402" y="0"/>
                    </a:moveTo>
                    <a:cubicBezTo>
                      <a:pt x="635" y="0"/>
                      <a:pt x="1" y="634"/>
                      <a:pt x="1" y="1435"/>
                    </a:cubicBezTo>
                    <a:cubicBezTo>
                      <a:pt x="1" y="2202"/>
                      <a:pt x="635" y="2836"/>
                      <a:pt x="1402" y="2836"/>
                    </a:cubicBezTo>
                    <a:cubicBezTo>
                      <a:pt x="2202" y="2836"/>
                      <a:pt x="2836" y="2202"/>
                      <a:pt x="2836" y="1435"/>
                    </a:cubicBezTo>
                    <a:cubicBezTo>
                      <a:pt x="2836" y="634"/>
                      <a:pt x="2202" y="0"/>
                      <a:pt x="14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1" name="Google Shape;6001;p73"/>
              <p:cNvSpPr/>
              <p:nvPr/>
            </p:nvSpPr>
            <p:spPr>
              <a:xfrm>
                <a:off x="10609800" y="1916487"/>
                <a:ext cx="55916" cy="5538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570" extrusionOk="0">
                    <a:moveTo>
                      <a:pt x="1802" y="0"/>
                    </a:moveTo>
                    <a:cubicBezTo>
                      <a:pt x="801" y="0"/>
                      <a:pt x="1" y="801"/>
                      <a:pt x="1" y="1768"/>
                    </a:cubicBezTo>
                    <a:cubicBezTo>
                      <a:pt x="1" y="2769"/>
                      <a:pt x="801" y="3569"/>
                      <a:pt x="1802" y="3569"/>
                    </a:cubicBezTo>
                    <a:cubicBezTo>
                      <a:pt x="2803" y="3569"/>
                      <a:pt x="3603" y="2769"/>
                      <a:pt x="3603" y="1768"/>
                    </a:cubicBezTo>
                    <a:cubicBezTo>
                      <a:pt x="3603" y="801"/>
                      <a:pt x="2803" y="0"/>
                      <a:pt x="1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2" name="Google Shape;6002;p73"/>
              <p:cNvSpPr/>
              <p:nvPr/>
            </p:nvSpPr>
            <p:spPr>
              <a:xfrm>
                <a:off x="10003256" y="2393822"/>
                <a:ext cx="1304206" cy="789155"/>
              </a:xfrm>
              <a:custGeom>
                <a:avLst/>
                <a:gdLst/>
                <a:ahLst/>
                <a:cxnLst/>
                <a:rect l="l" t="t" r="r" b="b"/>
                <a:pathLst>
                  <a:path w="84061" h="50864" extrusionOk="0">
                    <a:moveTo>
                      <a:pt x="48365" y="0"/>
                    </a:moveTo>
                    <a:cubicBezTo>
                      <a:pt x="43370" y="0"/>
                      <a:pt x="37809" y="850"/>
                      <a:pt x="31656" y="2892"/>
                    </a:cubicBezTo>
                    <a:cubicBezTo>
                      <a:pt x="6605" y="11198"/>
                      <a:pt x="1201" y="29411"/>
                      <a:pt x="334" y="40252"/>
                    </a:cubicBezTo>
                    <a:cubicBezTo>
                      <a:pt x="0" y="44488"/>
                      <a:pt x="334" y="47590"/>
                      <a:pt x="434" y="48524"/>
                    </a:cubicBezTo>
                    <a:cubicBezTo>
                      <a:pt x="501" y="48658"/>
                      <a:pt x="501" y="48724"/>
                      <a:pt x="501" y="48758"/>
                    </a:cubicBezTo>
                    <a:cubicBezTo>
                      <a:pt x="6839" y="50300"/>
                      <a:pt x="13071" y="50863"/>
                      <a:pt x="18796" y="50863"/>
                    </a:cubicBezTo>
                    <a:cubicBezTo>
                      <a:pt x="34374" y="50863"/>
                      <a:pt x="46200" y="46690"/>
                      <a:pt x="46200" y="46690"/>
                    </a:cubicBezTo>
                    <a:cubicBezTo>
                      <a:pt x="46200" y="46690"/>
                      <a:pt x="68549" y="39718"/>
                      <a:pt x="84060" y="21038"/>
                    </a:cubicBezTo>
                    <a:lnTo>
                      <a:pt x="84027" y="21005"/>
                    </a:lnTo>
                    <a:cubicBezTo>
                      <a:pt x="84027" y="20971"/>
                      <a:pt x="83960" y="20971"/>
                      <a:pt x="83960" y="20904"/>
                    </a:cubicBezTo>
                    <a:cubicBezTo>
                      <a:pt x="82969" y="19059"/>
                      <a:pt x="72017" y="0"/>
                      <a:pt x="48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3" name="Google Shape;6003;p73"/>
              <p:cNvSpPr/>
              <p:nvPr/>
            </p:nvSpPr>
            <p:spPr>
              <a:xfrm>
                <a:off x="9829876" y="2222567"/>
                <a:ext cx="1632845" cy="981044"/>
              </a:xfrm>
              <a:custGeom>
                <a:avLst/>
                <a:gdLst/>
                <a:ahLst/>
                <a:cxnLst/>
                <a:rect l="l" t="t" r="r" b="b"/>
                <a:pathLst>
                  <a:path w="105243" h="63232" extrusionOk="0">
                    <a:moveTo>
                      <a:pt x="53144" y="1"/>
                    </a:moveTo>
                    <a:cubicBezTo>
                      <a:pt x="53024" y="1"/>
                      <a:pt x="52900" y="7"/>
                      <a:pt x="52772" y="20"/>
                    </a:cubicBezTo>
                    <a:cubicBezTo>
                      <a:pt x="51437" y="186"/>
                      <a:pt x="50737" y="854"/>
                      <a:pt x="50336" y="1521"/>
                    </a:cubicBezTo>
                    <a:cubicBezTo>
                      <a:pt x="49936" y="2154"/>
                      <a:pt x="49869" y="2755"/>
                      <a:pt x="49869" y="2755"/>
                    </a:cubicBezTo>
                    <a:cubicBezTo>
                      <a:pt x="49869" y="2755"/>
                      <a:pt x="49869" y="2888"/>
                      <a:pt x="49769" y="3155"/>
                    </a:cubicBezTo>
                    <a:cubicBezTo>
                      <a:pt x="49703" y="3355"/>
                      <a:pt x="49569" y="3689"/>
                      <a:pt x="49402" y="4022"/>
                    </a:cubicBezTo>
                    <a:cubicBezTo>
                      <a:pt x="49036" y="4690"/>
                      <a:pt x="48368" y="5423"/>
                      <a:pt x="47168" y="5657"/>
                    </a:cubicBezTo>
                    <a:cubicBezTo>
                      <a:pt x="46916" y="5691"/>
                      <a:pt x="46660" y="5707"/>
                      <a:pt x="46405" y="5707"/>
                    </a:cubicBezTo>
                    <a:cubicBezTo>
                      <a:pt x="45407" y="5707"/>
                      <a:pt x="44437" y="5462"/>
                      <a:pt x="43932" y="5090"/>
                    </a:cubicBezTo>
                    <a:cubicBezTo>
                      <a:pt x="43331" y="4656"/>
                      <a:pt x="42998" y="4089"/>
                      <a:pt x="42998" y="4089"/>
                    </a:cubicBezTo>
                    <a:cubicBezTo>
                      <a:pt x="42998" y="4089"/>
                      <a:pt x="42698" y="3555"/>
                      <a:pt x="42031" y="3088"/>
                    </a:cubicBezTo>
                    <a:cubicBezTo>
                      <a:pt x="41697" y="2888"/>
                      <a:pt x="41330" y="2688"/>
                      <a:pt x="40830" y="2555"/>
                    </a:cubicBezTo>
                    <a:cubicBezTo>
                      <a:pt x="40614" y="2497"/>
                      <a:pt x="40386" y="2465"/>
                      <a:pt x="40149" y="2465"/>
                    </a:cubicBezTo>
                    <a:cubicBezTo>
                      <a:pt x="39835" y="2465"/>
                      <a:pt x="39504" y="2522"/>
                      <a:pt x="39162" y="2655"/>
                    </a:cubicBezTo>
                    <a:cubicBezTo>
                      <a:pt x="38561" y="2855"/>
                      <a:pt x="38094" y="3189"/>
                      <a:pt x="37761" y="3555"/>
                    </a:cubicBezTo>
                    <a:cubicBezTo>
                      <a:pt x="37494" y="3922"/>
                      <a:pt x="37260" y="4356"/>
                      <a:pt x="37160" y="4723"/>
                    </a:cubicBezTo>
                    <a:cubicBezTo>
                      <a:pt x="36927" y="5490"/>
                      <a:pt x="36994" y="6091"/>
                      <a:pt x="36994" y="6091"/>
                    </a:cubicBezTo>
                    <a:cubicBezTo>
                      <a:pt x="36994" y="6091"/>
                      <a:pt x="37027" y="6724"/>
                      <a:pt x="36827" y="7492"/>
                    </a:cubicBezTo>
                    <a:cubicBezTo>
                      <a:pt x="36593" y="8225"/>
                      <a:pt x="35659" y="9226"/>
                      <a:pt x="34559" y="9827"/>
                    </a:cubicBezTo>
                    <a:cubicBezTo>
                      <a:pt x="34034" y="10073"/>
                      <a:pt x="33552" y="10170"/>
                      <a:pt x="33114" y="10170"/>
                    </a:cubicBezTo>
                    <a:cubicBezTo>
                      <a:pt x="32603" y="10170"/>
                      <a:pt x="32151" y="10039"/>
                      <a:pt x="31757" y="9860"/>
                    </a:cubicBezTo>
                    <a:cubicBezTo>
                      <a:pt x="31390" y="9693"/>
                      <a:pt x="31156" y="9493"/>
                      <a:pt x="30923" y="9360"/>
                    </a:cubicBezTo>
                    <a:cubicBezTo>
                      <a:pt x="30756" y="9226"/>
                      <a:pt x="30656" y="9093"/>
                      <a:pt x="30656" y="9093"/>
                    </a:cubicBezTo>
                    <a:cubicBezTo>
                      <a:pt x="30656" y="9093"/>
                      <a:pt x="30222" y="8692"/>
                      <a:pt x="29522" y="8392"/>
                    </a:cubicBezTo>
                    <a:cubicBezTo>
                      <a:pt x="29202" y="8255"/>
                      <a:pt x="28821" y="8160"/>
                      <a:pt x="28389" y="8160"/>
                    </a:cubicBezTo>
                    <a:cubicBezTo>
                      <a:pt x="27874" y="8160"/>
                      <a:pt x="27288" y="8296"/>
                      <a:pt x="26653" y="8659"/>
                    </a:cubicBezTo>
                    <a:cubicBezTo>
                      <a:pt x="25519" y="9360"/>
                      <a:pt x="25085" y="10360"/>
                      <a:pt x="24985" y="11161"/>
                    </a:cubicBezTo>
                    <a:cubicBezTo>
                      <a:pt x="24885" y="11895"/>
                      <a:pt x="25018" y="12495"/>
                      <a:pt x="25018" y="12562"/>
                    </a:cubicBezTo>
                    <a:cubicBezTo>
                      <a:pt x="25018" y="12595"/>
                      <a:pt x="25018" y="12762"/>
                      <a:pt x="25052" y="12996"/>
                    </a:cubicBezTo>
                    <a:cubicBezTo>
                      <a:pt x="25085" y="13229"/>
                      <a:pt x="25085" y="13563"/>
                      <a:pt x="25052" y="13996"/>
                    </a:cubicBezTo>
                    <a:cubicBezTo>
                      <a:pt x="24985" y="14830"/>
                      <a:pt x="24251" y="16064"/>
                      <a:pt x="23250" y="16832"/>
                    </a:cubicBezTo>
                    <a:cubicBezTo>
                      <a:pt x="22750" y="17199"/>
                      <a:pt x="22316" y="17399"/>
                      <a:pt x="21849" y="17499"/>
                    </a:cubicBezTo>
                    <a:cubicBezTo>
                      <a:pt x="21654" y="17544"/>
                      <a:pt x="21465" y="17562"/>
                      <a:pt x="21283" y="17562"/>
                    </a:cubicBezTo>
                    <a:cubicBezTo>
                      <a:pt x="21061" y="17562"/>
                      <a:pt x="20850" y="17535"/>
                      <a:pt x="20649" y="17499"/>
                    </a:cubicBezTo>
                    <a:cubicBezTo>
                      <a:pt x="19915" y="17332"/>
                      <a:pt x="19414" y="16998"/>
                      <a:pt x="19414" y="16998"/>
                    </a:cubicBezTo>
                    <a:cubicBezTo>
                      <a:pt x="19414" y="16998"/>
                      <a:pt x="18914" y="16632"/>
                      <a:pt x="18180" y="16498"/>
                    </a:cubicBezTo>
                    <a:cubicBezTo>
                      <a:pt x="18046" y="16473"/>
                      <a:pt x="17901" y="16458"/>
                      <a:pt x="17747" y="16458"/>
                    </a:cubicBezTo>
                    <a:cubicBezTo>
                      <a:pt x="17097" y="16458"/>
                      <a:pt x="16294" y="16717"/>
                      <a:pt x="15512" y="17499"/>
                    </a:cubicBezTo>
                    <a:cubicBezTo>
                      <a:pt x="15245" y="17732"/>
                      <a:pt x="15078" y="17999"/>
                      <a:pt x="14911" y="18233"/>
                    </a:cubicBezTo>
                    <a:cubicBezTo>
                      <a:pt x="14811" y="18500"/>
                      <a:pt x="14678" y="18733"/>
                      <a:pt x="14578" y="19000"/>
                    </a:cubicBezTo>
                    <a:cubicBezTo>
                      <a:pt x="14411" y="19500"/>
                      <a:pt x="14411" y="19967"/>
                      <a:pt x="14411" y="20368"/>
                    </a:cubicBezTo>
                    <a:cubicBezTo>
                      <a:pt x="14478" y="21068"/>
                      <a:pt x="14678" y="21635"/>
                      <a:pt x="14711" y="21735"/>
                    </a:cubicBezTo>
                    <a:lnTo>
                      <a:pt x="14711" y="21802"/>
                    </a:lnTo>
                    <a:cubicBezTo>
                      <a:pt x="14744" y="21969"/>
                      <a:pt x="14945" y="22469"/>
                      <a:pt x="15045" y="23170"/>
                    </a:cubicBezTo>
                    <a:cubicBezTo>
                      <a:pt x="15145" y="23970"/>
                      <a:pt x="14744" y="25404"/>
                      <a:pt x="13977" y="26405"/>
                    </a:cubicBezTo>
                    <a:cubicBezTo>
                      <a:pt x="13210" y="27473"/>
                      <a:pt x="12343" y="27739"/>
                      <a:pt x="11575" y="27806"/>
                    </a:cubicBezTo>
                    <a:cubicBezTo>
                      <a:pt x="11477" y="27815"/>
                      <a:pt x="11381" y="27819"/>
                      <a:pt x="11290" y="27819"/>
                    </a:cubicBezTo>
                    <a:cubicBezTo>
                      <a:pt x="11039" y="27819"/>
                      <a:pt x="10821" y="27788"/>
                      <a:pt x="10675" y="27739"/>
                    </a:cubicBezTo>
                    <a:cubicBezTo>
                      <a:pt x="10408" y="27706"/>
                      <a:pt x="10275" y="27673"/>
                      <a:pt x="10275" y="27673"/>
                    </a:cubicBezTo>
                    <a:cubicBezTo>
                      <a:pt x="10275" y="27673"/>
                      <a:pt x="9882" y="27526"/>
                      <a:pt x="9329" y="27526"/>
                    </a:cubicBezTo>
                    <a:cubicBezTo>
                      <a:pt x="9237" y="27526"/>
                      <a:pt x="9140" y="27530"/>
                      <a:pt x="9040" y="27539"/>
                    </a:cubicBezTo>
                    <a:cubicBezTo>
                      <a:pt x="8707" y="27573"/>
                      <a:pt x="8273" y="27739"/>
                      <a:pt x="7873" y="28006"/>
                    </a:cubicBezTo>
                    <a:cubicBezTo>
                      <a:pt x="7673" y="28140"/>
                      <a:pt x="7439" y="28307"/>
                      <a:pt x="7239" y="28507"/>
                    </a:cubicBezTo>
                    <a:cubicBezTo>
                      <a:pt x="7039" y="28707"/>
                      <a:pt x="6872" y="29007"/>
                      <a:pt x="6705" y="29307"/>
                    </a:cubicBezTo>
                    <a:cubicBezTo>
                      <a:pt x="6372" y="29908"/>
                      <a:pt x="6205" y="30508"/>
                      <a:pt x="6172" y="31042"/>
                    </a:cubicBezTo>
                    <a:cubicBezTo>
                      <a:pt x="6138" y="31642"/>
                      <a:pt x="6205" y="32076"/>
                      <a:pt x="6338" y="32510"/>
                    </a:cubicBezTo>
                    <a:cubicBezTo>
                      <a:pt x="6539" y="33210"/>
                      <a:pt x="6872" y="33677"/>
                      <a:pt x="6972" y="33744"/>
                    </a:cubicBezTo>
                    <a:lnTo>
                      <a:pt x="7006" y="33810"/>
                    </a:lnTo>
                    <a:cubicBezTo>
                      <a:pt x="7072" y="33877"/>
                      <a:pt x="7372" y="34344"/>
                      <a:pt x="7606" y="35011"/>
                    </a:cubicBezTo>
                    <a:cubicBezTo>
                      <a:pt x="7906" y="35812"/>
                      <a:pt x="7873" y="37346"/>
                      <a:pt x="7406" y="38547"/>
                    </a:cubicBezTo>
                    <a:cubicBezTo>
                      <a:pt x="7006" y="39815"/>
                      <a:pt x="6172" y="40348"/>
                      <a:pt x="5538" y="40649"/>
                    </a:cubicBezTo>
                    <a:cubicBezTo>
                      <a:pt x="5004" y="40862"/>
                      <a:pt x="4556" y="40884"/>
                      <a:pt x="4398" y="40884"/>
                    </a:cubicBezTo>
                    <a:cubicBezTo>
                      <a:pt x="4358" y="40884"/>
                      <a:pt x="4337" y="40882"/>
                      <a:pt x="4337" y="40882"/>
                    </a:cubicBezTo>
                    <a:cubicBezTo>
                      <a:pt x="4337" y="40882"/>
                      <a:pt x="4321" y="40881"/>
                      <a:pt x="4292" y="40881"/>
                    </a:cubicBezTo>
                    <a:cubicBezTo>
                      <a:pt x="4145" y="40881"/>
                      <a:pt x="3659" y="40904"/>
                      <a:pt x="3103" y="41182"/>
                    </a:cubicBezTo>
                    <a:cubicBezTo>
                      <a:pt x="2402" y="41483"/>
                      <a:pt x="1702" y="42216"/>
                      <a:pt x="1368" y="43651"/>
                    </a:cubicBezTo>
                    <a:cubicBezTo>
                      <a:pt x="1068" y="45085"/>
                      <a:pt x="1402" y="46186"/>
                      <a:pt x="1869" y="46886"/>
                    </a:cubicBezTo>
                    <a:cubicBezTo>
                      <a:pt x="2269" y="47554"/>
                      <a:pt x="2736" y="47887"/>
                      <a:pt x="2769" y="47921"/>
                    </a:cubicBezTo>
                    <a:cubicBezTo>
                      <a:pt x="2769" y="47921"/>
                      <a:pt x="2903" y="48021"/>
                      <a:pt x="3069" y="48187"/>
                    </a:cubicBezTo>
                    <a:cubicBezTo>
                      <a:pt x="3303" y="48354"/>
                      <a:pt x="3503" y="48588"/>
                      <a:pt x="3737" y="48921"/>
                    </a:cubicBezTo>
                    <a:cubicBezTo>
                      <a:pt x="4204" y="49655"/>
                      <a:pt x="4537" y="51090"/>
                      <a:pt x="4470" y="52491"/>
                    </a:cubicBezTo>
                    <a:cubicBezTo>
                      <a:pt x="4404" y="52557"/>
                      <a:pt x="4404" y="52657"/>
                      <a:pt x="4404" y="52724"/>
                    </a:cubicBezTo>
                    <a:cubicBezTo>
                      <a:pt x="4337" y="53324"/>
                      <a:pt x="4204" y="53758"/>
                      <a:pt x="4003" y="54158"/>
                    </a:cubicBezTo>
                    <a:cubicBezTo>
                      <a:pt x="3737" y="54559"/>
                      <a:pt x="3470" y="54892"/>
                      <a:pt x="3203" y="55159"/>
                    </a:cubicBezTo>
                    <a:cubicBezTo>
                      <a:pt x="2669" y="55593"/>
                      <a:pt x="2135" y="55760"/>
                      <a:pt x="2135" y="55760"/>
                    </a:cubicBezTo>
                    <a:cubicBezTo>
                      <a:pt x="2135" y="55760"/>
                      <a:pt x="1568" y="55893"/>
                      <a:pt x="1035" y="56427"/>
                    </a:cubicBezTo>
                    <a:cubicBezTo>
                      <a:pt x="534" y="56994"/>
                      <a:pt x="1" y="57894"/>
                      <a:pt x="67" y="59429"/>
                    </a:cubicBezTo>
                    <a:cubicBezTo>
                      <a:pt x="167" y="60997"/>
                      <a:pt x="834" y="61997"/>
                      <a:pt x="1402" y="62531"/>
                    </a:cubicBezTo>
                    <a:cubicBezTo>
                      <a:pt x="2035" y="63065"/>
                      <a:pt x="2569" y="63232"/>
                      <a:pt x="2569" y="63232"/>
                    </a:cubicBezTo>
                    <a:cubicBezTo>
                      <a:pt x="2569" y="63232"/>
                      <a:pt x="6619" y="59503"/>
                      <a:pt x="10065" y="59503"/>
                    </a:cubicBezTo>
                    <a:cubicBezTo>
                      <a:pt x="10625" y="59503"/>
                      <a:pt x="11168" y="59601"/>
                      <a:pt x="11676" y="59829"/>
                    </a:cubicBezTo>
                    <a:cubicBezTo>
                      <a:pt x="11676" y="59829"/>
                      <a:pt x="11642" y="59696"/>
                      <a:pt x="11642" y="59562"/>
                    </a:cubicBezTo>
                    <a:cubicBezTo>
                      <a:pt x="11509" y="58662"/>
                      <a:pt x="11175" y="55559"/>
                      <a:pt x="11509" y="51323"/>
                    </a:cubicBezTo>
                    <a:cubicBezTo>
                      <a:pt x="12376" y="40482"/>
                      <a:pt x="17813" y="22236"/>
                      <a:pt x="42831" y="13963"/>
                    </a:cubicBezTo>
                    <a:cubicBezTo>
                      <a:pt x="48998" y="11911"/>
                      <a:pt x="54570" y="11057"/>
                      <a:pt x="59573" y="11057"/>
                    </a:cubicBezTo>
                    <a:cubicBezTo>
                      <a:pt x="83203" y="11057"/>
                      <a:pt x="94144" y="30104"/>
                      <a:pt x="95135" y="31976"/>
                    </a:cubicBezTo>
                    <a:cubicBezTo>
                      <a:pt x="95135" y="32009"/>
                      <a:pt x="95202" y="32043"/>
                      <a:pt x="95202" y="32043"/>
                    </a:cubicBezTo>
                    <a:cubicBezTo>
                      <a:pt x="95235" y="32043"/>
                      <a:pt x="95235" y="32076"/>
                      <a:pt x="95235" y="32076"/>
                    </a:cubicBezTo>
                    <a:lnTo>
                      <a:pt x="95235" y="32143"/>
                    </a:lnTo>
                    <a:cubicBezTo>
                      <a:pt x="96506" y="29709"/>
                      <a:pt x="100030" y="29278"/>
                      <a:pt x="102367" y="29278"/>
                    </a:cubicBezTo>
                    <a:cubicBezTo>
                      <a:pt x="103650" y="29278"/>
                      <a:pt x="104575" y="29407"/>
                      <a:pt x="104575" y="29407"/>
                    </a:cubicBezTo>
                    <a:cubicBezTo>
                      <a:pt x="104575" y="29407"/>
                      <a:pt x="104942" y="28974"/>
                      <a:pt x="105076" y="28173"/>
                    </a:cubicBezTo>
                    <a:cubicBezTo>
                      <a:pt x="105242" y="27339"/>
                      <a:pt x="105142" y="26172"/>
                      <a:pt x="104442" y="24971"/>
                    </a:cubicBezTo>
                    <a:cubicBezTo>
                      <a:pt x="103574" y="23670"/>
                      <a:pt x="102607" y="23236"/>
                      <a:pt x="101840" y="23136"/>
                    </a:cubicBezTo>
                    <a:cubicBezTo>
                      <a:pt x="101656" y="23103"/>
                      <a:pt x="101488" y="23090"/>
                      <a:pt x="101337" y="23090"/>
                    </a:cubicBezTo>
                    <a:cubicBezTo>
                      <a:pt x="100887" y="23090"/>
                      <a:pt x="100606" y="23203"/>
                      <a:pt x="100606" y="23203"/>
                    </a:cubicBezTo>
                    <a:cubicBezTo>
                      <a:pt x="100606" y="23203"/>
                      <a:pt x="100214" y="23350"/>
                      <a:pt x="99639" y="23350"/>
                    </a:cubicBezTo>
                    <a:cubicBezTo>
                      <a:pt x="99544" y="23350"/>
                      <a:pt x="99443" y="23346"/>
                      <a:pt x="99338" y="23336"/>
                    </a:cubicBezTo>
                    <a:cubicBezTo>
                      <a:pt x="99038" y="23303"/>
                      <a:pt x="98604" y="23203"/>
                      <a:pt x="98137" y="23003"/>
                    </a:cubicBezTo>
                    <a:cubicBezTo>
                      <a:pt x="97737" y="22803"/>
                      <a:pt x="97270" y="22469"/>
                      <a:pt x="96803" y="21969"/>
                    </a:cubicBezTo>
                    <a:cubicBezTo>
                      <a:pt x="95902" y="20901"/>
                      <a:pt x="95302" y="19534"/>
                      <a:pt x="95269" y="18700"/>
                    </a:cubicBezTo>
                    <a:cubicBezTo>
                      <a:pt x="95235" y="18299"/>
                      <a:pt x="95269" y="17966"/>
                      <a:pt x="95302" y="17699"/>
                    </a:cubicBezTo>
                    <a:cubicBezTo>
                      <a:pt x="95369" y="17499"/>
                      <a:pt x="95402" y="17365"/>
                      <a:pt x="95402" y="17332"/>
                    </a:cubicBezTo>
                    <a:cubicBezTo>
                      <a:pt x="95402" y="17332"/>
                      <a:pt x="95602" y="16732"/>
                      <a:pt x="95535" y="15898"/>
                    </a:cubicBezTo>
                    <a:cubicBezTo>
                      <a:pt x="95469" y="15030"/>
                      <a:pt x="95068" y="13996"/>
                      <a:pt x="93968" y="12996"/>
                    </a:cubicBezTo>
                    <a:cubicBezTo>
                      <a:pt x="93106" y="12238"/>
                      <a:pt x="92305" y="11972"/>
                      <a:pt x="91630" y="11972"/>
                    </a:cubicBezTo>
                    <a:cubicBezTo>
                      <a:pt x="91443" y="11972"/>
                      <a:pt x="91265" y="11992"/>
                      <a:pt x="91099" y="12028"/>
                    </a:cubicBezTo>
                    <a:cubicBezTo>
                      <a:pt x="90365" y="12162"/>
                      <a:pt x="89931" y="12529"/>
                      <a:pt x="89931" y="12529"/>
                    </a:cubicBezTo>
                    <a:cubicBezTo>
                      <a:pt x="89931" y="12529"/>
                      <a:pt x="89531" y="12862"/>
                      <a:pt x="88797" y="13029"/>
                    </a:cubicBezTo>
                    <a:cubicBezTo>
                      <a:pt x="88576" y="13071"/>
                      <a:pt x="88327" y="13103"/>
                      <a:pt x="88058" y="13103"/>
                    </a:cubicBezTo>
                    <a:cubicBezTo>
                      <a:pt x="87475" y="13103"/>
                      <a:pt x="86792" y="12953"/>
                      <a:pt x="86062" y="12428"/>
                    </a:cubicBezTo>
                    <a:cubicBezTo>
                      <a:pt x="84928" y="11728"/>
                      <a:pt x="84027" y="10527"/>
                      <a:pt x="83760" y="9727"/>
                    </a:cubicBezTo>
                    <a:cubicBezTo>
                      <a:pt x="83560" y="9026"/>
                      <a:pt x="83560" y="8492"/>
                      <a:pt x="83560" y="8359"/>
                    </a:cubicBezTo>
                    <a:lnTo>
                      <a:pt x="83560" y="8326"/>
                    </a:lnTo>
                    <a:cubicBezTo>
                      <a:pt x="83560" y="8192"/>
                      <a:pt x="83560" y="7658"/>
                      <a:pt x="83293" y="6925"/>
                    </a:cubicBezTo>
                    <a:cubicBezTo>
                      <a:pt x="83193" y="6558"/>
                      <a:pt x="82926" y="6091"/>
                      <a:pt x="82593" y="5690"/>
                    </a:cubicBezTo>
                    <a:cubicBezTo>
                      <a:pt x="82259" y="5323"/>
                      <a:pt x="81759" y="4890"/>
                      <a:pt x="81125" y="4590"/>
                    </a:cubicBezTo>
                    <a:cubicBezTo>
                      <a:pt x="80792" y="4423"/>
                      <a:pt x="80525" y="4356"/>
                      <a:pt x="80224" y="4256"/>
                    </a:cubicBezTo>
                    <a:cubicBezTo>
                      <a:pt x="79924" y="4223"/>
                      <a:pt x="79691" y="4223"/>
                      <a:pt x="79424" y="4223"/>
                    </a:cubicBezTo>
                    <a:cubicBezTo>
                      <a:pt x="78924" y="4256"/>
                      <a:pt x="78557" y="4423"/>
                      <a:pt x="78223" y="4590"/>
                    </a:cubicBezTo>
                    <a:cubicBezTo>
                      <a:pt x="77556" y="4923"/>
                      <a:pt x="77256" y="5423"/>
                      <a:pt x="77256" y="5423"/>
                    </a:cubicBezTo>
                    <a:cubicBezTo>
                      <a:pt x="77256" y="5423"/>
                      <a:pt x="77189" y="5557"/>
                      <a:pt x="77022" y="5724"/>
                    </a:cubicBezTo>
                    <a:cubicBezTo>
                      <a:pt x="76855" y="5890"/>
                      <a:pt x="76589" y="6091"/>
                      <a:pt x="76288" y="6324"/>
                    </a:cubicBezTo>
                    <a:cubicBezTo>
                      <a:pt x="75890" y="6567"/>
                      <a:pt x="75360" y="6796"/>
                      <a:pt x="74698" y="6796"/>
                    </a:cubicBezTo>
                    <a:cubicBezTo>
                      <a:pt x="74361" y="6796"/>
                      <a:pt x="73991" y="6737"/>
                      <a:pt x="73586" y="6591"/>
                    </a:cubicBezTo>
                    <a:cubicBezTo>
                      <a:pt x="72352" y="6257"/>
                      <a:pt x="71185" y="5357"/>
                      <a:pt x="70751" y="4656"/>
                    </a:cubicBezTo>
                    <a:cubicBezTo>
                      <a:pt x="70384" y="4022"/>
                      <a:pt x="70251" y="3522"/>
                      <a:pt x="70217" y="3355"/>
                    </a:cubicBezTo>
                    <a:lnTo>
                      <a:pt x="70217" y="3322"/>
                    </a:lnTo>
                    <a:cubicBezTo>
                      <a:pt x="70184" y="3189"/>
                      <a:pt x="70017" y="2655"/>
                      <a:pt x="69617" y="2054"/>
                    </a:cubicBezTo>
                    <a:cubicBezTo>
                      <a:pt x="69417" y="1721"/>
                      <a:pt x="69083" y="1354"/>
                      <a:pt x="68683" y="1054"/>
                    </a:cubicBezTo>
                    <a:cubicBezTo>
                      <a:pt x="68416" y="887"/>
                      <a:pt x="68183" y="753"/>
                      <a:pt x="67916" y="653"/>
                    </a:cubicBezTo>
                    <a:cubicBezTo>
                      <a:pt x="67615" y="520"/>
                      <a:pt x="67349" y="420"/>
                      <a:pt x="67015" y="387"/>
                    </a:cubicBezTo>
                    <a:cubicBezTo>
                      <a:pt x="66828" y="363"/>
                      <a:pt x="66648" y="352"/>
                      <a:pt x="66477" y="352"/>
                    </a:cubicBezTo>
                    <a:cubicBezTo>
                      <a:pt x="65427" y="352"/>
                      <a:pt x="64677" y="762"/>
                      <a:pt x="64246" y="1220"/>
                    </a:cubicBezTo>
                    <a:cubicBezTo>
                      <a:pt x="63713" y="1754"/>
                      <a:pt x="63546" y="2355"/>
                      <a:pt x="63546" y="2355"/>
                    </a:cubicBezTo>
                    <a:cubicBezTo>
                      <a:pt x="63546" y="2355"/>
                      <a:pt x="63379" y="2922"/>
                      <a:pt x="62879" y="3489"/>
                    </a:cubicBezTo>
                    <a:cubicBezTo>
                      <a:pt x="62679" y="3756"/>
                      <a:pt x="62345" y="4022"/>
                      <a:pt x="61911" y="4223"/>
                    </a:cubicBezTo>
                    <a:cubicBezTo>
                      <a:pt x="61511" y="4389"/>
                      <a:pt x="61011" y="4523"/>
                      <a:pt x="60377" y="4523"/>
                    </a:cubicBezTo>
                    <a:cubicBezTo>
                      <a:pt x="59109" y="4489"/>
                      <a:pt x="57775" y="3889"/>
                      <a:pt x="57241" y="3322"/>
                    </a:cubicBezTo>
                    <a:cubicBezTo>
                      <a:pt x="57008" y="3022"/>
                      <a:pt x="56774" y="2722"/>
                      <a:pt x="56674" y="2521"/>
                    </a:cubicBezTo>
                    <a:cubicBezTo>
                      <a:pt x="56541" y="2321"/>
                      <a:pt x="56441" y="2188"/>
                      <a:pt x="56441" y="2154"/>
                    </a:cubicBezTo>
                    <a:cubicBezTo>
                      <a:pt x="56407" y="2054"/>
                      <a:pt x="56174" y="1521"/>
                      <a:pt x="55607" y="1020"/>
                    </a:cubicBezTo>
                    <a:cubicBezTo>
                      <a:pt x="55094" y="538"/>
                      <a:pt x="54282" y="1"/>
                      <a:pt x="53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4" name="Google Shape;6004;p73"/>
              <p:cNvSpPr/>
              <p:nvPr/>
            </p:nvSpPr>
            <p:spPr>
              <a:xfrm>
                <a:off x="9879679" y="2884965"/>
                <a:ext cx="116859" cy="67118"/>
              </a:xfrm>
              <a:custGeom>
                <a:avLst/>
                <a:gdLst/>
                <a:ahLst/>
                <a:cxnLst/>
                <a:rect l="l" t="t" r="r" b="b"/>
                <a:pathLst>
                  <a:path w="7532" h="4326" extrusionOk="0">
                    <a:moveTo>
                      <a:pt x="1469" y="1"/>
                    </a:moveTo>
                    <a:cubicBezTo>
                      <a:pt x="1114" y="1"/>
                      <a:pt x="927" y="600"/>
                      <a:pt x="1327" y="857"/>
                    </a:cubicBezTo>
                    <a:cubicBezTo>
                      <a:pt x="2661" y="1691"/>
                      <a:pt x="4029" y="2491"/>
                      <a:pt x="5363" y="3325"/>
                    </a:cubicBezTo>
                    <a:cubicBezTo>
                      <a:pt x="3762" y="3225"/>
                      <a:pt x="2161" y="3192"/>
                      <a:pt x="527" y="3125"/>
                    </a:cubicBezTo>
                    <a:cubicBezTo>
                      <a:pt x="508" y="3123"/>
                      <a:pt x="490" y="3122"/>
                      <a:pt x="474" y="3122"/>
                    </a:cubicBezTo>
                    <a:cubicBezTo>
                      <a:pt x="0" y="3122"/>
                      <a:pt x="111" y="3993"/>
                      <a:pt x="627" y="4026"/>
                    </a:cubicBezTo>
                    <a:cubicBezTo>
                      <a:pt x="2795" y="4126"/>
                      <a:pt x="4930" y="4226"/>
                      <a:pt x="7098" y="4326"/>
                    </a:cubicBezTo>
                    <a:cubicBezTo>
                      <a:pt x="7465" y="4293"/>
                      <a:pt x="7532" y="3659"/>
                      <a:pt x="7198" y="3459"/>
                    </a:cubicBezTo>
                    <a:cubicBezTo>
                      <a:pt x="5363" y="2324"/>
                      <a:pt x="3495" y="1190"/>
                      <a:pt x="1661" y="56"/>
                    </a:cubicBezTo>
                    <a:cubicBezTo>
                      <a:pt x="1593" y="18"/>
                      <a:pt x="1529" y="1"/>
                      <a:pt x="1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5" name="Google Shape;6005;p73"/>
              <p:cNvSpPr/>
              <p:nvPr/>
            </p:nvSpPr>
            <p:spPr>
              <a:xfrm>
                <a:off x="9957766" y="2686357"/>
                <a:ext cx="92113" cy="80771"/>
              </a:xfrm>
              <a:custGeom>
                <a:avLst/>
                <a:gdLst/>
                <a:ahLst/>
                <a:cxnLst/>
                <a:rect l="l" t="t" r="r" b="b"/>
                <a:pathLst>
                  <a:path w="5937" h="5206" extrusionOk="0">
                    <a:moveTo>
                      <a:pt x="862" y="1"/>
                    </a:moveTo>
                    <a:cubicBezTo>
                      <a:pt x="544" y="1"/>
                      <a:pt x="291" y="442"/>
                      <a:pt x="631" y="782"/>
                    </a:cubicBezTo>
                    <a:lnTo>
                      <a:pt x="3933" y="3917"/>
                    </a:lnTo>
                    <a:cubicBezTo>
                      <a:pt x="2832" y="3617"/>
                      <a:pt x="1765" y="3284"/>
                      <a:pt x="631" y="2983"/>
                    </a:cubicBezTo>
                    <a:cubicBezTo>
                      <a:pt x="596" y="2974"/>
                      <a:pt x="563" y="2970"/>
                      <a:pt x="532" y="2970"/>
                    </a:cubicBezTo>
                    <a:cubicBezTo>
                      <a:pt x="111" y="2970"/>
                      <a:pt x="0" y="3758"/>
                      <a:pt x="497" y="3851"/>
                    </a:cubicBezTo>
                    <a:cubicBezTo>
                      <a:pt x="2132" y="4318"/>
                      <a:pt x="3766" y="4785"/>
                      <a:pt x="5401" y="5185"/>
                    </a:cubicBezTo>
                    <a:cubicBezTo>
                      <a:pt x="5435" y="5199"/>
                      <a:pt x="5468" y="5205"/>
                      <a:pt x="5500" y="5205"/>
                    </a:cubicBezTo>
                    <a:cubicBezTo>
                      <a:pt x="5776" y="5205"/>
                      <a:pt x="5937" y="4721"/>
                      <a:pt x="5667" y="4451"/>
                    </a:cubicBezTo>
                    <a:cubicBezTo>
                      <a:pt x="4166" y="2983"/>
                      <a:pt x="2632" y="1582"/>
                      <a:pt x="1131" y="115"/>
                    </a:cubicBezTo>
                    <a:cubicBezTo>
                      <a:pt x="1044" y="35"/>
                      <a:pt x="951" y="1"/>
                      <a:pt x="8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6" name="Google Shape;6006;p73"/>
              <p:cNvSpPr/>
              <p:nvPr/>
            </p:nvSpPr>
            <p:spPr>
              <a:xfrm>
                <a:off x="9872310" y="3120777"/>
                <a:ext cx="120443" cy="54799"/>
              </a:xfrm>
              <a:custGeom>
                <a:avLst/>
                <a:gdLst/>
                <a:ahLst/>
                <a:cxnLst/>
                <a:rect l="l" t="t" r="r" b="b"/>
                <a:pathLst>
                  <a:path w="7763" h="3532" extrusionOk="0">
                    <a:moveTo>
                      <a:pt x="7203" y="0"/>
                    </a:moveTo>
                    <a:cubicBezTo>
                      <a:pt x="7193" y="0"/>
                      <a:pt x="7183" y="1"/>
                      <a:pt x="7173" y="1"/>
                    </a:cubicBezTo>
                    <a:cubicBezTo>
                      <a:pt x="4671" y="135"/>
                      <a:pt x="2269" y="1035"/>
                      <a:pt x="301" y="2670"/>
                    </a:cubicBezTo>
                    <a:cubicBezTo>
                      <a:pt x="0" y="2944"/>
                      <a:pt x="260" y="3531"/>
                      <a:pt x="566" y="3531"/>
                    </a:cubicBezTo>
                    <a:cubicBezTo>
                      <a:pt x="633" y="3531"/>
                      <a:pt x="702" y="3503"/>
                      <a:pt x="768" y="3437"/>
                    </a:cubicBezTo>
                    <a:cubicBezTo>
                      <a:pt x="2603" y="1869"/>
                      <a:pt x="4838" y="969"/>
                      <a:pt x="7206" y="869"/>
                    </a:cubicBezTo>
                    <a:cubicBezTo>
                      <a:pt x="7763" y="869"/>
                      <a:pt x="7741" y="0"/>
                      <a:pt x="72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7" name="Google Shape;6007;p73"/>
              <p:cNvSpPr/>
              <p:nvPr/>
            </p:nvSpPr>
            <p:spPr>
              <a:xfrm>
                <a:off x="9931825" y="3088537"/>
                <a:ext cx="54877" cy="17268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1113" extrusionOk="0">
                    <a:moveTo>
                      <a:pt x="3142" y="1"/>
                    </a:moveTo>
                    <a:cubicBezTo>
                      <a:pt x="3119" y="1"/>
                      <a:pt x="3095" y="4"/>
                      <a:pt x="3070" y="11"/>
                    </a:cubicBezTo>
                    <a:cubicBezTo>
                      <a:pt x="2169" y="78"/>
                      <a:pt x="1302" y="111"/>
                      <a:pt x="435" y="211"/>
                    </a:cubicBezTo>
                    <a:cubicBezTo>
                      <a:pt x="234" y="211"/>
                      <a:pt x="1" y="412"/>
                      <a:pt x="68" y="678"/>
                    </a:cubicBezTo>
                    <a:cubicBezTo>
                      <a:pt x="101" y="912"/>
                      <a:pt x="268" y="1112"/>
                      <a:pt x="501" y="1112"/>
                    </a:cubicBezTo>
                    <a:cubicBezTo>
                      <a:pt x="1369" y="1045"/>
                      <a:pt x="2269" y="1012"/>
                      <a:pt x="3136" y="912"/>
                    </a:cubicBezTo>
                    <a:cubicBezTo>
                      <a:pt x="3337" y="912"/>
                      <a:pt x="3537" y="712"/>
                      <a:pt x="3503" y="445"/>
                    </a:cubicBezTo>
                    <a:cubicBezTo>
                      <a:pt x="3474" y="236"/>
                      <a:pt x="3337" y="1"/>
                      <a:pt x="3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8" name="Google Shape;6008;p73"/>
              <p:cNvSpPr/>
              <p:nvPr/>
            </p:nvSpPr>
            <p:spPr>
              <a:xfrm>
                <a:off x="9994971" y="2772977"/>
                <a:ext cx="80461" cy="368264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23736" extrusionOk="0">
                    <a:moveTo>
                      <a:pt x="4629" y="0"/>
                    </a:moveTo>
                    <a:cubicBezTo>
                      <a:pt x="4511" y="0"/>
                      <a:pt x="4399" y="69"/>
                      <a:pt x="4337" y="236"/>
                    </a:cubicBezTo>
                    <a:cubicBezTo>
                      <a:pt x="1368" y="7274"/>
                      <a:pt x="0" y="15213"/>
                      <a:pt x="334" y="23286"/>
                    </a:cubicBezTo>
                    <a:cubicBezTo>
                      <a:pt x="351" y="23586"/>
                      <a:pt x="559" y="23736"/>
                      <a:pt x="755" y="23736"/>
                    </a:cubicBezTo>
                    <a:cubicBezTo>
                      <a:pt x="951" y="23736"/>
                      <a:pt x="1135" y="23586"/>
                      <a:pt x="1101" y="23286"/>
                    </a:cubicBezTo>
                    <a:cubicBezTo>
                      <a:pt x="768" y="15413"/>
                      <a:pt x="2169" y="7608"/>
                      <a:pt x="5071" y="703"/>
                    </a:cubicBezTo>
                    <a:cubicBezTo>
                      <a:pt x="5185" y="336"/>
                      <a:pt x="4890" y="0"/>
                      <a:pt x="46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9" name="Google Shape;6009;p73"/>
              <p:cNvSpPr/>
              <p:nvPr/>
            </p:nvSpPr>
            <p:spPr>
              <a:xfrm>
                <a:off x="10083190" y="2616043"/>
                <a:ext cx="107271" cy="13031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8399" extrusionOk="0">
                    <a:moveTo>
                      <a:pt x="6337" y="1"/>
                    </a:moveTo>
                    <a:cubicBezTo>
                      <a:pt x="6258" y="1"/>
                      <a:pt x="6173" y="33"/>
                      <a:pt x="6090" y="110"/>
                    </a:cubicBezTo>
                    <a:cubicBezTo>
                      <a:pt x="3755" y="2278"/>
                      <a:pt x="1753" y="4847"/>
                      <a:pt x="185" y="7782"/>
                    </a:cubicBezTo>
                    <a:cubicBezTo>
                      <a:pt x="1" y="8083"/>
                      <a:pt x="312" y="8399"/>
                      <a:pt x="598" y="8399"/>
                    </a:cubicBezTo>
                    <a:cubicBezTo>
                      <a:pt x="725" y="8399"/>
                      <a:pt x="847" y="8336"/>
                      <a:pt x="919" y="8183"/>
                    </a:cubicBezTo>
                    <a:cubicBezTo>
                      <a:pt x="2420" y="5381"/>
                      <a:pt x="4355" y="2879"/>
                      <a:pt x="6590" y="844"/>
                    </a:cubicBezTo>
                    <a:cubicBezTo>
                      <a:pt x="6913" y="575"/>
                      <a:pt x="6671" y="1"/>
                      <a:pt x="6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0" name="Google Shape;6010;p73"/>
              <p:cNvSpPr/>
              <p:nvPr/>
            </p:nvSpPr>
            <p:spPr>
              <a:xfrm>
                <a:off x="10077853" y="2500270"/>
                <a:ext cx="98241" cy="106495"/>
              </a:xfrm>
              <a:custGeom>
                <a:avLst/>
                <a:gdLst/>
                <a:ahLst/>
                <a:cxnLst/>
                <a:rect l="l" t="t" r="r" b="b"/>
                <a:pathLst>
                  <a:path w="6332" h="6864" extrusionOk="0">
                    <a:moveTo>
                      <a:pt x="2805" y="1"/>
                    </a:moveTo>
                    <a:cubicBezTo>
                      <a:pt x="2544" y="1"/>
                      <a:pt x="2268" y="318"/>
                      <a:pt x="2431" y="667"/>
                    </a:cubicBezTo>
                    <a:cubicBezTo>
                      <a:pt x="3231" y="2202"/>
                      <a:pt x="4032" y="3736"/>
                      <a:pt x="4832" y="5271"/>
                    </a:cubicBezTo>
                    <a:cubicBezTo>
                      <a:pt x="3431" y="4437"/>
                      <a:pt x="2097" y="3603"/>
                      <a:pt x="729" y="2769"/>
                    </a:cubicBezTo>
                    <a:cubicBezTo>
                      <a:pt x="658" y="2723"/>
                      <a:pt x="589" y="2702"/>
                      <a:pt x="526" y="2702"/>
                    </a:cubicBezTo>
                    <a:cubicBezTo>
                      <a:pt x="179" y="2702"/>
                      <a:pt x="1" y="3310"/>
                      <a:pt x="396" y="3536"/>
                    </a:cubicBezTo>
                    <a:cubicBezTo>
                      <a:pt x="2164" y="4637"/>
                      <a:pt x="3898" y="5704"/>
                      <a:pt x="5700" y="6772"/>
                    </a:cubicBezTo>
                    <a:cubicBezTo>
                      <a:pt x="5778" y="6836"/>
                      <a:pt x="5853" y="6863"/>
                      <a:pt x="5921" y="6863"/>
                    </a:cubicBezTo>
                    <a:cubicBezTo>
                      <a:pt x="6173" y="6863"/>
                      <a:pt x="6331" y="6486"/>
                      <a:pt x="6200" y="6171"/>
                    </a:cubicBezTo>
                    <a:cubicBezTo>
                      <a:pt x="5166" y="4170"/>
                      <a:pt x="4099" y="2235"/>
                      <a:pt x="3098" y="200"/>
                    </a:cubicBezTo>
                    <a:cubicBezTo>
                      <a:pt x="3027" y="60"/>
                      <a:pt x="2918" y="1"/>
                      <a:pt x="28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1" name="Google Shape;6011;p73"/>
              <p:cNvSpPr/>
              <p:nvPr/>
            </p:nvSpPr>
            <p:spPr>
              <a:xfrm>
                <a:off x="10233390" y="2374506"/>
                <a:ext cx="87598" cy="119497"/>
              </a:xfrm>
              <a:custGeom>
                <a:avLst/>
                <a:gdLst/>
                <a:ahLst/>
                <a:cxnLst/>
                <a:rect l="l" t="t" r="r" b="b"/>
                <a:pathLst>
                  <a:path w="5646" h="7702" extrusionOk="0">
                    <a:moveTo>
                      <a:pt x="3187" y="0"/>
                    </a:moveTo>
                    <a:cubicBezTo>
                      <a:pt x="2965" y="0"/>
                      <a:pt x="2748" y="231"/>
                      <a:pt x="2846" y="567"/>
                    </a:cubicBezTo>
                    <a:cubicBezTo>
                      <a:pt x="3347" y="2235"/>
                      <a:pt x="3814" y="3903"/>
                      <a:pt x="4314" y="5571"/>
                    </a:cubicBezTo>
                    <a:cubicBezTo>
                      <a:pt x="3147" y="4237"/>
                      <a:pt x="1979" y="2902"/>
                      <a:pt x="812" y="1601"/>
                    </a:cubicBezTo>
                    <a:cubicBezTo>
                      <a:pt x="722" y="1512"/>
                      <a:pt x="628" y="1474"/>
                      <a:pt x="540" y="1474"/>
                    </a:cubicBezTo>
                    <a:cubicBezTo>
                      <a:pt x="233" y="1474"/>
                      <a:pt x="0" y="1932"/>
                      <a:pt x="311" y="2269"/>
                    </a:cubicBezTo>
                    <a:cubicBezTo>
                      <a:pt x="1846" y="4036"/>
                      <a:pt x="3380" y="5771"/>
                      <a:pt x="4915" y="7572"/>
                    </a:cubicBezTo>
                    <a:cubicBezTo>
                      <a:pt x="4996" y="7663"/>
                      <a:pt x="5090" y="7702"/>
                      <a:pt x="5181" y="7702"/>
                    </a:cubicBezTo>
                    <a:cubicBezTo>
                      <a:pt x="5424" y="7702"/>
                      <a:pt x="5646" y="7421"/>
                      <a:pt x="5548" y="7105"/>
                    </a:cubicBezTo>
                    <a:lnTo>
                      <a:pt x="3547" y="367"/>
                    </a:lnTo>
                    <a:cubicBezTo>
                      <a:pt x="3493" y="109"/>
                      <a:pt x="3339" y="0"/>
                      <a:pt x="31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2" name="Google Shape;6012;p73"/>
              <p:cNvSpPr/>
              <p:nvPr/>
            </p:nvSpPr>
            <p:spPr>
              <a:xfrm>
                <a:off x="11192512" y="2438738"/>
                <a:ext cx="94238" cy="10724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6912" extrusionOk="0">
                    <a:moveTo>
                      <a:pt x="2851" y="0"/>
                    </a:moveTo>
                    <a:cubicBezTo>
                      <a:pt x="2724" y="0"/>
                      <a:pt x="2603" y="68"/>
                      <a:pt x="2538" y="230"/>
                    </a:cubicBezTo>
                    <a:cubicBezTo>
                      <a:pt x="1737" y="2265"/>
                      <a:pt x="904" y="4266"/>
                      <a:pt x="103" y="6268"/>
                    </a:cubicBezTo>
                    <a:cubicBezTo>
                      <a:pt x="0" y="6550"/>
                      <a:pt x="233" y="6911"/>
                      <a:pt x="498" y="6911"/>
                    </a:cubicBezTo>
                    <a:cubicBezTo>
                      <a:pt x="577" y="6911"/>
                      <a:pt x="660" y="6878"/>
                      <a:pt x="737" y="6801"/>
                    </a:cubicBezTo>
                    <a:cubicBezTo>
                      <a:pt x="2405" y="5434"/>
                      <a:pt x="4072" y="4100"/>
                      <a:pt x="5740" y="2732"/>
                    </a:cubicBezTo>
                    <a:cubicBezTo>
                      <a:pt x="6074" y="2482"/>
                      <a:pt x="5829" y="1885"/>
                      <a:pt x="5487" y="1885"/>
                    </a:cubicBezTo>
                    <a:cubicBezTo>
                      <a:pt x="5418" y="1885"/>
                      <a:pt x="5346" y="1909"/>
                      <a:pt x="5273" y="1965"/>
                    </a:cubicBezTo>
                    <a:cubicBezTo>
                      <a:pt x="4039" y="2965"/>
                      <a:pt x="2772" y="4033"/>
                      <a:pt x="1537" y="5034"/>
                    </a:cubicBezTo>
                    <a:lnTo>
                      <a:pt x="3272" y="630"/>
                    </a:lnTo>
                    <a:cubicBezTo>
                      <a:pt x="3407" y="292"/>
                      <a:pt x="3116" y="0"/>
                      <a:pt x="28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3" name="Google Shape;6013;p73"/>
              <p:cNvSpPr/>
              <p:nvPr/>
            </p:nvSpPr>
            <p:spPr>
              <a:xfrm>
                <a:off x="11040698" y="2321506"/>
                <a:ext cx="63689" cy="109272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7043" extrusionOk="0">
                    <a:moveTo>
                      <a:pt x="1447" y="0"/>
                    </a:moveTo>
                    <a:cubicBezTo>
                      <a:pt x="1281" y="0"/>
                      <a:pt x="1123" y="96"/>
                      <a:pt x="1082" y="314"/>
                    </a:cubicBezTo>
                    <a:cubicBezTo>
                      <a:pt x="748" y="2349"/>
                      <a:pt x="381" y="4450"/>
                      <a:pt x="48" y="6485"/>
                    </a:cubicBezTo>
                    <a:cubicBezTo>
                      <a:pt x="1" y="6788"/>
                      <a:pt x="248" y="7043"/>
                      <a:pt x="481" y="7043"/>
                    </a:cubicBezTo>
                    <a:cubicBezTo>
                      <a:pt x="581" y="7043"/>
                      <a:pt x="678" y="6996"/>
                      <a:pt x="748" y="6885"/>
                    </a:cubicBezTo>
                    <a:cubicBezTo>
                      <a:pt x="1816" y="5584"/>
                      <a:pt x="2816" y="4217"/>
                      <a:pt x="3850" y="2883"/>
                    </a:cubicBezTo>
                    <a:cubicBezTo>
                      <a:pt x="4105" y="2577"/>
                      <a:pt x="3797" y="2136"/>
                      <a:pt x="3488" y="2136"/>
                    </a:cubicBezTo>
                    <a:cubicBezTo>
                      <a:pt x="3392" y="2136"/>
                      <a:pt x="3296" y="2179"/>
                      <a:pt x="3217" y="2282"/>
                    </a:cubicBezTo>
                    <a:cubicBezTo>
                      <a:pt x="2516" y="3183"/>
                      <a:pt x="1849" y="4083"/>
                      <a:pt x="1148" y="4984"/>
                    </a:cubicBezTo>
                    <a:lnTo>
                      <a:pt x="1882" y="514"/>
                    </a:lnTo>
                    <a:cubicBezTo>
                      <a:pt x="1941" y="199"/>
                      <a:pt x="1686" y="0"/>
                      <a:pt x="1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4" name="Google Shape;6014;p73"/>
              <p:cNvSpPr/>
              <p:nvPr/>
            </p:nvSpPr>
            <p:spPr>
              <a:xfrm>
                <a:off x="11303677" y="2647616"/>
                <a:ext cx="124368" cy="43814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2824" extrusionOk="0">
                    <a:moveTo>
                      <a:pt x="6953" y="0"/>
                    </a:moveTo>
                    <a:cubicBezTo>
                      <a:pt x="4592" y="0"/>
                      <a:pt x="2310" y="668"/>
                      <a:pt x="377" y="1978"/>
                    </a:cubicBezTo>
                    <a:cubicBezTo>
                      <a:pt x="1" y="2238"/>
                      <a:pt x="301" y="2824"/>
                      <a:pt x="649" y="2824"/>
                    </a:cubicBezTo>
                    <a:cubicBezTo>
                      <a:pt x="702" y="2824"/>
                      <a:pt x="757" y="2810"/>
                      <a:pt x="810" y="2779"/>
                    </a:cubicBezTo>
                    <a:cubicBezTo>
                      <a:pt x="2630" y="1535"/>
                      <a:pt x="4698" y="926"/>
                      <a:pt x="6889" y="926"/>
                    </a:cubicBezTo>
                    <a:cubicBezTo>
                      <a:pt x="7108" y="926"/>
                      <a:pt x="7327" y="932"/>
                      <a:pt x="7548" y="944"/>
                    </a:cubicBezTo>
                    <a:cubicBezTo>
                      <a:pt x="8015" y="944"/>
                      <a:pt x="7949" y="77"/>
                      <a:pt x="7448" y="10"/>
                    </a:cubicBezTo>
                    <a:cubicBezTo>
                      <a:pt x="7283" y="3"/>
                      <a:pt x="7117" y="0"/>
                      <a:pt x="69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5" name="Google Shape;6015;p73"/>
              <p:cNvSpPr/>
              <p:nvPr/>
            </p:nvSpPr>
            <p:spPr>
              <a:xfrm>
                <a:off x="11290365" y="2626237"/>
                <a:ext cx="48655" cy="36336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2342" extrusionOk="0">
                    <a:moveTo>
                      <a:pt x="2642" y="0"/>
                    </a:moveTo>
                    <a:cubicBezTo>
                      <a:pt x="2567" y="0"/>
                      <a:pt x="2493" y="19"/>
                      <a:pt x="2435" y="54"/>
                    </a:cubicBezTo>
                    <a:cubicBezTo>
                      <a:pt x="1668" y="521"/>
                      <a:pt x="968" y="1021"/>
                      <a:pt x="234" y="1488"/>
                    </a:cubicBezTo>
                    <a:cubicBezTo>
                      <a:pt x="0" y="1621"/>
                      <a:pt x="0" y="1888"/>
                      <a:pt x="134" y="2122"/>
                    </a:cubicBezTo>
                    <a:cubicBezTo>
                      <a:pt x="221" y="2275"/>
                      <a:pt x="380" y="2342"/>
                      <a:pt x="526" y="2342"/>
                    </a:cubicBezTo>
                    <a:cubicBezTo>
                      <a:pt x="603" y="2342"/>
                      <a:pt x="677" y="2323"/>
                      <a:pt x="734" y="2289"/>
                    </a:cubicBezTo>
                    <a:cubicBezTo>
                      <a:pt x="1468" y="1822"/>
                      <a:pt x="2169" y="1321"/>
                      <a:pt x="2936" y="854"/>
                    </a:cubicBezTo>
                    <a:cubicBezTo>
                      <a:pt x="3103" y="721"/>
                      <a:pt x="3136" y="454"/>
                      <a:pt x="3003" y="220"/>
                    </a:cubicBezTo>
                    <a:cubicBezTo>
                      <a:pt x="2937" y="67"/>
                      <a:pt x="2786" y="0"/>
                      <a:pt x="26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6" name="Google Shape;6016;p73"/>
              <p:cNvSpPr/>
              <p:nvPr/>
            </p:nvSpPr>
            <p:spPr>
              <a:xfrm>
                <a:off x="11029434" y="2447830"/>
                <a:ext cx="278991" cy="260326"/>
              </a:xfrm>
              <a:custGeom>
                <a:avLst/>
                <a:gdLst/>
                <a:ahLst/>
                <a:cxnLst/>
                <a:rect l="l" t="t" r="r" b="b"/>
                <a:pathLst>
                  <a:path w="17982" h="16779" extrusionOk="0">
                    <a:moveTo>
                      <a:pt x="567" y="1"/>
                    </a:moveTo>
                    <a:cubicBezTo>
                      <a:pt x="200" y="1"/>
                      <a:pt x="0" y="608"/>
                      <a:pt x="407" y="812"/>
                    </a:cubicBezTo>
                    <a:cubicBezTo>
                      <a:pt x="6878" y="4614"/>
                      <a:pt x="12615" y="10018"/>
                      <a:pt x="17085" y="16556"/>
                    </a:cubicBezTo>
                    <a:cubicBezTo>
                      <a:pt x="17190" y="16713"/>
                      <a:pt x="17327" y="16778"/>
                      <a:pt x="17456" y="16778"/>
                    </a:cubicBezTo>
                    <a:cubicBezTo>
                      <a:pt x="17739" y="16778"/>
                      <a:pt x="17981" y="16466"/>
                      <a:pt x="17752" y="16123"/>
                    </a:cubicBezTo>
                    <a:cubicBezTo>
                      <a:pt x="13182" y="9484"/>
                      <a:pt x="7312" y="3947"/>
                      <a:pt x="740" y="44"/>
                    </a:cubicBezTo>
                    <a:cubicBezTo>
                      <a:pt x="680" y="14"/>
                      <a:pt x="622" y="1"/>
                      <a:pt x="5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7" name="Google Shape;6017;p73"/>
              <p:cNvSpPr/>
              <p:nvPr/>
            </p:nvSpPr>
            <p:spPr>
              <a:xfrm>
                <a:off x="10844821" y="2391045"/>
                <a:ext cx="159510" cy="53853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3471" extrusionOk="0">
                    <a:moveTo>
                      <a:pt x="470" y="1"/>
                    </a:moveTo>
                    <a:cubicBezTo>
                      <a:pt x="1" y="1"/>
                      <a:pt x="106" y="838"/>
                      <a:pt x="597" y="936"/>
                    </a:cubicBezTo>
                    <a:cubicBezTo>
                      <a:pt x="3599" y="1269"/>
                      <a:pt x="6635" y="2103"/>
                      <a:pt x="9504" y="3437"/>
                    </a:cubicBezTo>
                    <a:cubicBezTo>
                      <a:pt x="9560" y="3460"/>
                      <a:pt x="9615" y="3470"/>
                      <a:pt x="9667" y="3470"/>
                    </a:cubicBezTo>
                    <a:cubicBezTo>
                      <a:pt x="10069" y="3470"/>
                      <a:pt x="10281" y="2844"/>
                      <a:pt x="9837" y="2637"/>
                    </a:cubicBezTo>
                    <a:cubicBezTo>
                      <a:pt x="6835" y="1203"/>
                      <a:pt x="3666" y="335"/>
                      <a:pt x="497" y="2"/>
                    </a:cubicBezTo>
                    <a:cubicBezTo>
                      <a:pt x="488" y="1"/>
                      <a:pt x="479" y="1"/>
                      <a:pt x="4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8" name="Google Shape;6018;p73"/>
              <p:cNvSpPr/>
              <p:nvPr/>
            </p:nvSpPr>
            <p:spPr>
              <a:xfrm>
                <a:off x="10826141" y="2261417"/>
                <a:ext cx="67320" cy="116828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7530" extrusionOk="0">
                    <a:moveTo>
                      <a:pt x="371" y="1"/>
                    </a:moveTo>
                    <a:cubicBezTo>
                      <a:pt x="175" y="1"/>
                      <a:pt x="0" y="151"/>
                      <a:pt x="33" y="451"/>
                    </a:cubicBezTo>
                    <a:cubicBezTo>
                      <a:pt x="400" y="2653"/>
                      <a:pt x="734" y="4854"/>
                      <a:pt x="1134" y="7056"/>
                    </a:cubicBezTo>
                    <a:cubicBezTo>
                      <a:pt x="1175" y="7343"/>
                      <a:pt x="1380" y="7529"/>
                      <a:pt x="1579" y="7529"/>
                    </a:cubicBezTo>
                    <a:cubicBezTo>
                      <a:pt x="1703" y="7529"/>
                      <a:pt x="1824" y="7456"/>
                      <a:pt x="1901" y="7289"/>
                    </a:cubicBezTo>
                    <a:cubicBezTo>
                      <a:pt x="2669" y="5355"/>
                      <a:pt x="3469" y="3420"/>
                      <a:pt x="4203" y="1518"/>
                    </a:cubicBezTo>
                    <a:cubicBezTo>
                      <a:pt x="4338" y="1181"/>
                      <a:pt x="4047" y="888"/>
                      <a:pt x="3783" y="888"/>
                    </a:cubicBezTo>
                    <a:cubicBezTo>
                      <a:pt x="3655" y="888"/>
                      <a:pt x="3534" y="956"/>
                      <a:pt x="3469" y="1118"/>
                    </a:cubicBezTo>
                    <a:cubicBezTo>
                      <a:pt x="2835" y="2553"/>
                      <a:pt x="2235" y="4054"/>
                      <a:pt x="1668" y="5521"/>
                    </a:cubicBezTo>
                    <a:cubicBezTo>
                      <a:pt x="1368" y="3853"/>
                      <a:pt x="1134" y="2152"/>
                      <a:pt x="834" y="451"/>
                    </a:cubicBezTo>
                    <a:cubicBezTo>
                      <a:pt x="784" y="151"/>
                      <a:pt x="567" y="1"/>
                      <a:pt x="3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9" name="Google Shape;6019;p73"/>
              <p:cNvSpPr/>
              <p:nvPr/>
            </p:nvSpPr>
            <p:spPr>
              <a:xfrm>
                <a:off x="10619605" y="2250665"/>
                <a:ext cx="61424" cy="122367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7887" extrusionOk="0">
                    <a:moveTo>
                      <a:pt x="3446" y="1"/>
                    </a:moveTo>
                    <a:cubicBezTo>
                      <a:pt x="3289" y="1"/>
                      <a:pt x="3152" y="102"/>
                      <a:pt x="3138" y="343"/>
                    </a:cubicBezTo>
                    <a:cubicBezTo>
                      <a:pt x="3005" y="2111"/>
                      <a:pt x="2838" y="3879"/>
                      <a:pt x="2704" y="5614"/>
                    </a:cubicBezTo>
                    <a:cubicBezTo>
                      <a:pt x="2104" y="4013"/>
                      <a:pt x="1504" y="2378"/>
                      <a:pt x="870" y="744"/>
                    </a:cubicBezTo>
                    <a:cubicBezTo>
                      <a:pt x="793" y="538"/>
                      <a:pt x="636" y="451"/>
                      <a:pt x="482" y="451"/>
                    </a:cubicBezTo>
                    <a:cubicBezTo>
                      <a:pt x="237" y="451"/>
                      <a:pt x="0" y="670"/>
                      <a:pt x="103" y="977"/>
                    </a:cubicBezTo>
                    <a:cubicBezTo>
                      <a:pt x="937" y="3145"/>
                      <a:pt x="1704" y="5347"/>
                      <a:pt x="2538" y="7549"/>
                    </a:cubicBezTo>
                    <a:cubicBezTo>
                      <a:pt x="2623" y="7769"/>
                      <a:pt x="2820" y="7886"/>
                      <a:pt x="2998" y="7886"/>
                    </a:cubicBezTo>
                    <a:cubicBezTo>
                      <a:pt x="3169" y="7886"/>
                      <a:pt x="3322" y="7778"/>
                      <a:pt x="3338" y="7549"/>
                    </a:cubicBezTo>
                    <a:cubicBezTo>
                      <a:pt x="3538" y="5214"/>
                      <a:pt x="3705" y="2879"/>
                      <a:pt x="3939" y="544"/>
                    </a:cubicBezTo>
                    <a:cubicBezTo>
                      <a:pt x="3959" y="225"/>
                      <a:pt x="3680" y="1"/>
                      <a:pt x="34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0" name="Google Shape;6020;p73"/>
              <p:cNvSpPr/>
              <p:nvPr/>
            </p:nvSpPr>
            <p:spPr>
              <a:xfrm>
                <a:off x="10423604" y="2286815"/>
                <a:ext cx="72796" cy="138440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8923" extrusionOk="0">
                    <a:moveTo>
                      <a:pt x="2704" y="1"/>
                    </a:moveTo>
                    <a:cubicBezTo>
                      <a:pt x="2474" y="1"/>
                      <a:pt x="2226" y="235"/>
                      <a:pt x="2328" y="582"/>
                    </a:cubicBezTo>
                    <a:cubicBezTo>
                      <a:pt x="2895" y="2583"/>
                      <a:pt x="3296" y="4585"/>
                      <a:pt x="3596" y="6653"/>
                    </a:cubicBezTo>
                    <a:cubicBezTo>
                      <a:pt x="2628" y="4985"/>
                      <a:pt x="1694" y="3217"/>
                      <a:pt x="827" y="1483"/>
                    </a:cubicBezTo>
                    <a:cubicBezTo>
                      <a:pt x="753" y="1304"/>
                      <a:pt x="637" y="1231"/>
                      <a:pt x="519" y="1231"/>
                    </a:cubicBezTo>
                    <a:cubicBezTo>
                      <a:pt x="262" y="1231"/>
                      <a:pt x="0" y="1574"/>
                      <a:pt x="160" y="1916"/>
                    </a:cubicBezTo>
                    <a:cubicBezTo>
                      <a:pt x="1294" y="4251"/>
                      <a:pt x="2528" y="6553"/>
                      <a:pt x="3929" y="8721"/>
                    </a:cubicBezTo>
                    <a:cubicBezTo>
                      <a:pt x="4005" y="8861"/>
                      <a:pt x="4139" y="8923"/>
                      <a:pt x="4270" y="8923"/>
                    </a:cubicBezTo>
                    <a:cubicBezTo>
                      <a:pt x="4485" y="8923"/>
                      <a:pt x="4692" y="8757"/>
                      <a:pt x="4630" y="8488"/>
                    </a:cubicBezTo>
                    <a:cubicBezTo>
                      <a:pt x="4296" y="5719"/>
                      <a:pt x="3763" y="2984"/>
                      <a:pt x="3029" y="315"/>
                    </a:cubicBezTo>
                    <a:cubicBezTo>
                      <a:pt x="2990" y="95"/>
                      <a:pt x="2850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1" name="Google Shape;6021;p73"/>
              <p:cNvSpPr/>
              <p:nvPr/>
            </p:nvSpPr>
            <p:spPr>
              <a:xfrm>
                <a:off x="10275995" y="2386964"/>
                <a:ext cx="500405" cy="157508"/>
              </a:xfrm>
              <a:custGeom>
                <a:avLst/>
                <a:gdLst/>
                <a:ahLst/>
                <a:cxnLst/>
                <a:rect l="l" t="t" r="r" b="b"/>
                <a:pathLst>
                  <a:path w="32253" h="10152" extrusionOk="0">
                    <a:moveTo>
                      <a:pt x="29866" y="0"/>
                    </a:moveTo>
                    <a:cubicBezTo>
                      <a:pt x="21740" y="0"/>
                      <a:pt x="13751" y="1901"/>
                      <a:pt x="6572" y="5569"/>
                    </a:cubicBezTo>
                    <a:cubicBezTo>
                      <a:pt x="4404" y="6636"/>
                      <a:pt x="2335" y="7904"/>
                      <a:pt x="334" y="9305"/>
                    </a:cubicBezTo>
                    <a:cubicBezTo>
                      <a:pt x="1" y="9555"/>
                      <a:pt x="246" y="10152"/>
                      <a:pt x="587" y="10152"/>
                    </a:cubicBezTo>
                    <a:cubicBezTo>
                      <a:pt x="656" y="10152"/>
                      <a:pt x="728" y="10127"/>
                      <a:pt x="801" y="10072"/>
                    </a:cubicBezTo>
                    <a:cubicBezTo>
                      <a:pt x="7839" y="5102"/>
                      <a:pt x="15978" y="2033"/>
                      <a:pt x="24518" y="1132"/>
                    </a:cubicBezTo>
                    <a:cubicBezTo>
                      <a:pt x="26292" y="960"/>
                      <a:pt x="28066" y="860"/>
                      <a:pt x="29826" y="860"/>
                    </a:cubicBezTo>
                    <a:cubicBezTo>
                      <a:pt x="30449" y="860"/>
                      <a:pt x="31071" y="872"/>
                      <a:pt x="31690" y="898"/>
                    </a:cubicBezTo>
                    <a:cubicBezTo>
                      <a:pt x="31700" y="899"/>
                      <a:pt x="31710" y="899"/>
                      <a:pt x="31720" y="899"/>
                    </a:cubicBezTo>
                    <a:cubicBezTo>
                      <a:pt x="32253" y="899"/>
                      <a:pt x="32148" y="31"/>
                      <a:pt x="31656" y="31"/>
                    </a:cubicBezTo>
                    <a:cubicBezTo>
                      <a:pt x="31059" y="11"/>
                      <a:pt x="30462" y="0"/>
                      <a:pt x="298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2" name="Google Shape;6022;p73"/>
              <p:cNvSpPr/>
              <p:nvPr/>
            </p:nvSpPr>
            <p:spPr>
              <a:xfrm>
                <a:off x="10011014" y="2720211"/>
                <a:ext cx="1296449" cy="462968"/>
              </a:xfrm>
              <a:custGeom>
                <a:avLst/>
                <a:gdLst/>
                <a:ahLst/>
                <a:cxnLst/>
                <a:rect l="l" t="t" r="r" b="b"/>
                <a:pathLst>
                  <a:path w="83561" h="29840" extrusionOk="0">
                    <a:moveTo>
                      <a:pt x="83560" y="1"/>
                    </a:moveTo>
                    <a:lnTo>
                      <a:pt x="83560" y="1"/>
                    </a:lnTo>
                    <a:cubicBezTo>
                      <a:pt x="83560" y="1"/>
                      <a:pt x="75597" y="5735"/>
                      <a:pt x="70160" y="5735"/>
                    </a:cubicBezTo>
                    <a:cubicBezTo>
                      <a:pt x="69836" y="5735"/>
                      <a:pt x="69520" y="5715"/>
                      <a:pt x="69217" y="5672"/>
                    </a:cubicBezTo>
                    <a:cubicBezTo>
                      <a:pt x="68002" y="5508"/>
                      <a:pt x="66478" y="5417"/>
                      <a:pt x="64718" y="5417"/>
                    </a:cubicBezTo>
                    <a:cubicBezTo>
                      <a:pt x="58597" y="5417"/>
                      <a:pt x="49619" y="6514"/>
                      <a:pt x="40863" y="9441"/>
                    </a:cubicBezTo>
                    <a:cubicBezTo>
                      <a:pt x="29555" y="13177"/>
                      <a:pt x="19848" y="19582"/>
                      <a:pt x="15912" y="23418"/>
                    </a:cubicBezTo>
                    <a:cubicBezTo>
                      <a:pt x="12009" y="27254"/>
                      <a:pt x="1" y="27721"/>
                      <a:pt x="1" y="27721"/>
                    </a:cubicBezTo>
                    <a:cubicBezTo>
                      <a:pt x="1" y="27721"/>
                      <a:pt x="7701" y="29839"/>
                      <a:pt x="19042" y="29839"/>
                    </a:cubicBezTo>
                    <a:cubicBezTo>
                      <a:pt x="26688" y="29839"/>
                      <a:pt x="35988" y="28876"/>
                      <a:pt x="45700" y="25653"/>
                    </a:cubicBezTo>
                    <a:cubicBezTo>
                      <a:pt x="69783" y="17647"/>
                      <a:pt x="83560" y="2"/>
                      <a:pt x="83560" y="1"/>
                    </a:cubicBezTo>
                    <a:close/>
                  </a:path>
                </a:pathLst>
              </a:custGeom>
              <a:solidFill>
                <a:srgbClr val="282848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3" name="Google Shape;6023;p73"/>
              <p:cNvSpPr/>
              <p:nvPr/>
            </p:nvSpPr>
            <p:spPr>
              <a:xfrm>
                <a:off x="10372296" y="3102004"/>
                <a:ext cx="36429" cy="28563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1841" extrusionOk="0">
                    <a:moveTo>
                      <a:pt x="1145" y="1"/>
                    </a:moveTo>
                    <a:cubicBezTo>
                      <a:pt x="1066" y="1"/>
                      <a:pt x="984" y="14"/>
                      <a:pt x="898" y="44"/>
                    </a:cubicBezTo>
                    <a:cubicBezTo>
                      <a:pt x="1" y="353"/>
                      <a:pt x="396" y="1840"/>
                      <a:pt x="1256" y="1840"/>
                    </a:cubicBezTo>
                    <a:cubicBezTo>
                      <a:pt x="1323" y="1840"/>
                      <a:pt x="1393" y="1831"/>
                      <a:pt x="1466" y="1812"/>
                    </a:cubicBezTo>
                    <a:cubicBezTo>
                      <a:pt x="2347" y="1447"/>
                      <a:pt x="1954" y="1"/>
                      <a:pt x="1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4" name="Google Shape;6024;p73"/>
              <p:cNvSpPr/>
              <p:nvPr/>
            </p:nvSpPr>
            <p:spPr>
              <a:xfrm>
                <a:off x="10448506" y="3020767"/>
                <a:ext cx="36833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1813" extrusionOk="0">
                    <a:moveTo>
                      <a:pt x="1133" y="0"/>
                    </a:moveTo>
                    <a:cubicBezTo>
                      <a:pt x="1055" y="0"/>
                      <a:pt x="974" y="14"/>
                      <a:pt x="890" y="43"/>
                    </a:cubicBezTo>
                    <a:cubicBezTo>
                      <a:pt x="0" y="350"/>
                      <a:pt x="408" y="1813"/>
                      <a:pt x="1258" y="1813"/>
                    </a:cubicBezTo>
                    <a:cubicBezTo>
                      <a:pt x="1332" y="1813"/>
                      <a:pt x="1410" y="1802"/>
                      <a:pt x="1490" y="1777"/>
                    </a:cubicBezTo>
                    <a:cubicBezTo>
                      <a:pt x="2374" y="1473"/>
                      <a:pt x="1950" y="0"/>
                      <a:pt x="1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5" name="Google Shape;6025;p73"/>
              <p:cNvSpPr/>
              <p:nvPr/>
            </p:nvSpPr>
            <p:spPr>
              <a:xfrm>
                <a:off x="10489791" y="3081323"/>
                <a:ext cx="37453" cy="28532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839" extrusionOk="0">
                    <a:moveTo>
                      <a:pt x="1145" y="1"/>
                    </a:moveTo>
                    <a:cubicBezTo>
                      <a:pt x="1066" y="1"/>
                      <a:pt x="983" y="14"/>
                      <a:pt x="898" y="43"/>
                    </a:cubicBezTo>
                    <a:cubicBezTo>
                      <a:pt x="0" y="352"/>
                      <a:pt x="423" y="1839"/>
                      <a:pt x="1288" y="1839"/>
                    </a:cubicBezTo>
                    <a:cubicBezTo>
                      <a:pt x="1356" y="1839"/>
                      <a:pt x="1426" y="1830"/>
                      <a:pt x="1498" y="1811"/>
                    </a:cubicBezTo>
                    <a:cubicBezTo>
                      <a:pt x="2413" y="1505"/>
                      <a:pt x="1989" y="1"/>
                      <a:pt x="1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6" name="Google Shape;6026;p73"/>
              <p:cNvSpPr/>
              <p:nvPr/>
            </p:nvSpPr>
            <p:spPr>
              <a:xfrm>
                <a:off x="10596457" y="3045824"/>
                <a:ext cx="36600" cy="28423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1832" extrusionOk="0">
                    <a:moveTo>
                      <a:pt x="1070" y="1"/>
                    </a:moveTo>
                    <a:cubicBezTo>
                      <a:pt x="1003" y="1"/>
                      <a:pt x="933" y="10"/>
                      <a:pt x="861" y="29"/>
                    </a:cubicBezTo>
                    <a:cubicBezTo>
                      <a:pt x="1" y="336"/>
                      <a:pt x="385" y="1832"/>
                      <a:pt x="1233" y="1832"/>
                    </a:cubicBezTo>
                    <a:cubicBezTo>
                      <a:pt x="1306" y="1832"/>
                      <a:pt x="1382" y="1821"/>
                      <a:pt x="1461" y="1797"/>
                    </a:cubicBezTo>
                    <a:cubicBezTo>
                      <a:pt x="2359" y="1487"/>
                      <a:pt x="1935" y="1"/>
                      <a:pt x="1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7" name="Google Shape;6027;p73"/>
              <p:cNvSpPr/>
              <p:nvPr/>
            </p:nvSpPr>
            <p:spPr>
              <a:xfrm>
                <a:off x="10569601" y="2972112"/>
                <a:ext cx="37314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1814" extrusionOk="0">
                    <a:moveTo>
                      <a:pt x="1142" y="1"/>
                    </a:moveTo>
                    <a:cubicBezTo>
                      <a:pt x="1062" y="1"/>
                      <a:pt x="978" y="14"/>
                      <a:pt x="891" y="43"/>
                    </a:cubicBezTo>
                    <a:cubicBezTo>
                      <a:pt x="1" y="350"/>
                      <a:pt x="409" y="1813"/>
                      <a:pt x="1258" y="1813"/>
                    </a:cubicBezTo>
                    <a:cubicBezTo>
                      <a:pt x="1333" y="1813"/>
                      <a:pt x="1410" y="1802"/>
                      <a:pt x="1491" y="1778"/>
                    </a:cubicBezTo>
                    <a:cubicBezTo>
                      <a:pt x="2405" y="1473"/>
                      <a:pt x="1984" y="1"/>
                      <a:pt x="1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8" name="Google Shape;6028;p73"/>
              <p:cNvSpPr/>
              <p:nvPr/>
            </p:nvSpPr>
            <p:spPr>
              <a:xfrm>
                <a:off x="10882197" y="2488743"/>
                <a:ext cx="36336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13" extrusionOk="0">
                    <a:moveTo>
                      <a:pt x="1129" y="1"/>
                    </a:moveTo>
                    <a:cubicBezTo>
                      <a:pt x="1053" y="1"/>
                      <a:pt x="973" y="14"/>
                      <a:pt x="890" y="43"/>
                    </a:cubicBezTo>
                    <a:cubicBezTo>
                      <a:pt x="1" y="349"/>
                      <a:pt x="380" y="1813"/>
                      <a:pt x="1225" y="1813"/>
                    </a:cubicBezTo>
                    <a:cubicBezTo>
                      <a:pt x="1299" y="1813"/>
                      <a:pt x="1377" y="1801"/>
                      <a:pt x="1457" y="1777"/>
                    </a:cubicBezTo>
                    <a:cubicBezTo>
                      <a:pt x="2342" y="1503"/>
                      <a:pt x="1943" y="1"/>
                      <a:pt x="11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9" name="Google Shape;6029;p73"/>
              <p:cNvSpPr/>
              <p:nvPr/>
            </p:nvSpPr>
            <p:spPr>
              <a:xfrm>
                <a:off x="11013081" y="2517725"/>
                <a:ext cx="36864" cy="28641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846" extrusionOk="0">
                    <a:moveTo>
                      <a:pt x="1107" y="1"/>
                    </a:moveTo>
                    <a:cubicBezTo>
                      <a:pt x="1028" y="1"/>
                      <a:pt x="946" y="14"/>
                      <a:pt x="860" y="43"/>
                    </a:cubicBezTo>
                    <a:cubicBezTo>
                      <a:pt x="0" y="350"/>
                      <a:pt x="385" y="1845"/>
                      <a:pt x="1233" y="1845"/>
                    </a:cubicBezTo>
                    <a:cubicBezTo>
                      <a:pt x="1305" y="1845"/>
                      <a:pt x="1382" y="1834"/>
                      <a:pt x="1461" y="1811"/>
                    </a:cubicBezTo>
                    <a:cubicBezTo>
                      <a:pt x="2376" y="1505"/>
                      <a:pt x="1952" y="1"/>
                      <a:pt x="11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0" name="Google Shape;6030;p73"/>
              <p:cNvSpPr/>
              <p:nvPr/>
            </p:nvSpPr>
            <p:spPr>
              <a:xfrm>
                <a:off x="10946894" y="2562858"/>
                <a:ext cx="36414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806" extrusionOk="0">
                    <a:moveTo>
                      <a:pt x="1115" y="0"/>
                    </a:moveTo>
                    <a:cubicBezTo>
                      <a:pt x="1043" y="0"/>
                      <a:pt x="968" y="12"/>
                      <a:pt x="890" y="36"/>
                    </a:cubicBezTo>
                    <a:cubicBezTo>
                      <a:pt x="0" y="342"/>
                      <a:pt x="380" y="1806"/>
                      <a:pt x="1225" y="1806"/>
                    </a:cubicBezTo>
                    <a:cubicBezTo>
                      <a:pt x="1299" y="1806"/>
                      <a:pt x="1376" y="1794"/>
                      <a:pt x="1457" y="1770"/>
                    </a:cubicBezTo>
                    <a:cubicBezTo>
                      <a:pt x="2347" y="1463"/>
                      <a:pt x="1939" y="0"/>
                      <a:pt x="1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1" name="Google Shape;6031;p73"/>
              <p:cNvSpPr/>
              <p:nvPr/>
            </p:nvSpPr>
            <p:spPr>
              <a:xfrm>
                <a:off x="10750738" y="2524039"/>
                <a:ext cx="36460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6" extrusionOk="0">
                    <a:moveTo>
                      <a:pt x="1116" y="1"/>
                    </a:moveTo>
                    <a:cubicBezTo>
                      <a:pt x="1044" y="1"/>
                      <a:pt x="968" y="12"/>
                      <a:pt x="891" y="36"/>
                    </a:cubicBezTo>
                    <a:cubicBezTo>
                      <a:pt x="1" y="343"/>
                      <a:pt x="409" y="1806"/>
                      <a:pt x="1258" y="1806"/>
                    </a:cubicBezTo>
                    <a:cubicBezTo>
                      <a:pt x="1333" y="1806"/>
                      <a:pt x="1410" y="1795"/>
                      <a:pt x="1491" y="1770"/>
                    </a:cubicBezTo>
                    <a:cubicBezTo>
                      <a:pt x="2350" y="1464"/>
                      <a:pt x="1939" y="1"/>
                      <a:pt x="11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2" name="Google Shape;6032;p73"/>
              <p:cNvSpPr/>
              <p:nvPr/>
            </p:nvSpPr>
            <p:spPr>
              <a:xfrm>
                <a:off x="10855232" y="2647104"/>
                <a:ext cx="36383" cy="28641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1846" extrusionOk="0">
                    <a:moveTo>
                      <a:pt x="1103" y="1"/>
                    </a:moveTo>
                    <a:cubicBezTo>
                      <a:pt x="1026" y="1"/>
                      <a:pt x="944" y="14"/>
                      <a:pt x="860" y="43"/>
                    </a:cubicBezTo>
                    <a:cubicBezTo>
                      <a:pt x="0" y="350"/>
                      <a:pt x="385" y="1846"/>
                      <a:pt x="1233" y="1846"/>
                    </a:cubicBezTo>
                    <a:cubicBezTo>
                      <a:pt x="1305" y="1846"/>
                      <a:pt x="1382" y="1835"/>
                      <a:pt x="1461" y="1811"/>
                    </a:cubicBezTo>
                    <a:cubicBezTo>
                      <a:pt x="2344" y="1476"/>
                      <a:pt x="1920" y="1"/>
                      <a:pt x="1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3" name="Google Shape;6033;p73"/>
              <p:cNvSpPr/>
              <p:nvPr/>
            </p:nvSpPr>
            <p:spPr>
              <a:xfrm>
                <a:off x="10955148" y="2926793"/>
                <a:ext cx="36600" cy="28423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1832" extrusionOk="0">
                    <a:moveTo>
                      <a:pt x="1095" y="0"/>
                    </a:moveTo>
                    <a:cubicBezTo>
                      <a:pt x="1029" y="0"/>
                      <a:pt x="961" y="10"/>
                      <a:pt x="892" y="29"/>
                    </a:cubicBezTo>
                    <a:cubicBezTo>
                      <a:pt x="1" y="336"/>
                      <a:pt x="411" y="1831"/>
                      <a:pt x="1263" y="1831"/>
                    </a:cubicBezTo>
                    <a:cubicBezTo>
                      <a:pt x="1337" y="1831"/>
                      <a:pt x="1413" y="1820"/>
                      <a:pt x="1492" y="1797"/>
                    </a:cubicBezTo>
                    <a:cubicBezTo>
                      <a:pt x="2359" y="1487"/>
                      <a:pt x="1933" y="0"/>
                      <a:pt x="10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4" name="Google Shape;6034;p73"/>
              <p:cNvSpPr/>
              <p:nvPr/>
            </p:nvSpPr>
            <p:spPr>
              <a:xfrm>
                <a:off x="10998652" y="2893963"/>
                <a:ext cx="36305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32" y="1"/>
                    </a:moveTo>
                    <a:cubicBezTo>
                      <a:pt x="1055" y="1"/>
                      <a:pt x="974" y="14"/>
                      <a:pt x="890" y="43"/>
                    </a:cubicBezTo>
                    <a:cubicBezTo>
                      <a:pt x="0" y="350"/>
                      <a:pt x="380" y="1813"/>
                      <a:pt x="1225" y="1813"/>
                    </a:cubicBezTo>
                    <a:cubicBezTo>
                      <a:pt x="1299" y="1813"/>
                      <a:pt x="1376" y="1802"/>
                      <a:pt x="1457" y="1778"/>
                    </a:cubicBezTo>
                    <a:cubicBezTo>
                      <a:pt x="2340" y="1473"/>
                      <a:pt x="1944" y="1"/>
                      <a:pt x="1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5" name="Google Shape;6035;p73"/>
              <p:cNvSpPr/>
              <p:nvPr/>
            </p:nvSpPr>
            <p:spPr>
              <a:xfrm>
                <a:off x="10937554" y="2830848"/>
                <a:ext cx="36879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45" extrusionOk="0">
                    <a:moveTo>
                      <a:pt x="1138" y="0"/>
                    </a:moveTo>
                    <a:cubicBezTo>
                      <a:pt x="1059" y="0"/>
                      <a:pt x="977" y="13"/>
                      <a:pt x="891" y="42"/>
                    </a:cubicBezTo>
                    <a:cubicBezTo>
                      <a:pt x="1" y="349"/>
                      <a:pt x="411" y="1844"/>
                      <a:pt x="1263" y="1844"/>
                    </a:cubicBezTo>
                    <a:cubicBezTo>
                      <a:pt x="1336" y="1844"/>
                      <a:pt x="1413" y="1833"/>
                      <a:pt x="1492" y="1810"/>
                    </a:cubicBezTo>
                    <a:cubicBezTo>
                      <a:pt x="2377" y="1505"/>
                      <a:pt x="1978" y="0"/>
                      <a:pt x="11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6" name="Google Shape;6036;p73"/>
              <p:cNvSpPr/>
              <p:nvPr/>
            </p:nvSpPr>
            <p:spPr>
              <a:xfrm>
                <a:off x="10201119" y="2723190"/>
                <a:ext cx="36786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813" extrusionOk="0">
                    <a:moveTo>
                      <a:pt x="1141" y="0"/>
                    </a:moveTo>
                    <a:cubicBezTo>
                      <a:pt x="1061" y="0"/>
                      <a:pt x="977" y="13"/>
                      <a:pt x="890" y="42"/>
                    </a:cubicBezTo>
                    <a:cubicBezTo>
                      <a:pt x="1" y="349"/>
                      <a:pt x="380" y="1812"/>
                      <a:pt x="1225" y="1812"/>
                    </a:cubicBezTo>
                    <a:cubicBezTo>
                      <a:pt x="1299" y="1812"/>
                      <a:pt x="1377" y="1801"/>
                      <a:pt x="1457" y="1777"/>
                    </a:cubicBezTo>
                    <a:cubicBezTo>
                      <a:pt x="2371" y="1472"/>
                      <a:pt x="1978" y="0"/>
                      <a:pt x="11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7" name="Google Shape;6037;p73"/>
              <p:cNvSpPr/>
              <p:nvPr/>
            </p:nvSpPr>
            <p:spPr>
              <a:xfrm>
                <a:off x="10282371" y="2650719"/>
                <a:ext cx="36367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814" extrusionOk="0">
                    <a:moveTo>
                      <a:pt x="1133" y="1"/>
                    </a:moveTo>
                    <a:cubicBezTo>
                      <a:pt x="1056" y="1"/>
                      <a:pt x="974" y="14"/>
                      <a:pt x="890" y="43"/>
                    </a:cubicBezTo>
                    <a:cubicBezTo>
                      <a:pt x="1" y="350"/>
                      <a:pt x="409" y="1813"/>
                      <a:pt x="1258" y="1813"/>
                    </a:cubicBezTo>
                    <a:cubicBezTo>
                      <a:pt x="1333" y="1813"/>
                      <a:pt x="1410" y="1802"/>
                      <a:pt x="1491" y="1778"/>
                    </a:cubicBezTo>
                    <a:cubicBezTo>
                      <a:pt x="2343" y="1473"/>
                      <a:pt x="1945" y="1"/>
                      <a:pt x="1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8" name="Google Shape;6038;p73"/>
              <p:cNvSpPr/>
              <p:nvPr/>
            </p:nvSpPr>
            <p:spPr>
              <a:xfrm>
                <a:off x="10305147" y="2713462"/>
                <a:ext cx="36414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806" extrusionOk="0">
                    <a:moveTo>
                      <a:pt x="1108" y="0"/>
                    </a:moveTo>
                    <a:cubicBezTo>
                      <a:pt x="1038" y="0"/>
                      <a:pt x="965" y="11"/>
                      <a:pt x="890" y="36"/>
                    </a:cubicBezTo>
                    <a:cubicBezTo>
                      <a:pt x="0" y="342"/>
                      <a:pt x="380" y="1806"/>
                      <a:pt x="1225" y="1806"/>
                    </a:cubicBezTo>
                    <a:cubicBezTo>
                      <a:pt x="1299" y="1806"/>
                      <a:pt x="1377" y="1794"/>
                      <a:pt x="1457" y="1770"/>
                    </a:cubicBezTo>
                    <a:cubicBezTo>
                      <a:pt x="2347" y="1463"/>
                      <a:pt x="1910" y="0"/>
                      <a:pt x="11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39" name="Google Shape;6039;p73"/>
            <p:cNvGrpSpPr/>
            <p:nvPr/>
          </p:nvGrpSpPr>
          <p:grpSpPr>
            <a:xfrm rot="879696">
              <a:off x="1201550" y="3522675"/>
              <a:ext cx="562747" cy="572643"/>
              <a:chOff x="11587431" y="2756438"/>
              <a:chExt cx="941419" cy="957974"/>
            </a:xfrm>
          </p:grpSpPr>
          <p:sp>
            <p:nvSpPr>
              <p:cNvPr id="6040" name="Google Shape;6040;p73"/>
              <p:cNvSpPr/>
              <p:nvPr/>
            </p:nvSpPr>
            <p:spPr>
              <a:xfrm>
                <a:off x="12377703" y="2868752"/>
                <a:ext cx="80244" cy="79716"/>
              </a:xfrm>
              <a:custGeom>
                <a:avLst/>
                <a:gdLst/>
                <a:ahLst/>
                <a:cxnLst/>
                <a:rect l="l" t="t" r="r" b="b"/>
                <a:pathLst>
                  <a:path w="5172" h="5138" extrusionOk="0">
                    <a:moveTo>
                      <a:pt x="2603" y="0"/>
                    </a:moveTo>
                    <a:cubicBezTo>
                      <a:pt x="1168" y="0"/>
                      <a:pt x="1" y="1135"/>
                      <a:pt x="1" y="2569"/>
                    </a:cubicBezTo>
                    <a:cubicBezTo>
                      <a:pt x="1" y="4003"/>
                      <a:pt x="1168" y="5137"/>
                      <a:pt x="2603" y="5137"/>
                    </a:cubicBezTo>
                    <a:cubicBezTo>
                      <a:pt x="4037" y="5137"/>
                      <a:pt x="5171" y="4003"/>
                      <a:pt x="5171" y="2569"/>
                    </a:cubicBezTo>
                    <a:cubicBezTo>
                      <a:pt x="5171" y="1135"/>
                      <a:pt x="4037" y="0"/>
                      <a:pt x="2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1" name="Google Shape;6041;p73"/>
              <p:cNvSpPr/>
              <p:nvPr/>
            </p:nvSpPr>
            <p:spPr>
              <a:xfrm>
                <a:off x="12378743" y="2756438"/>
                <a:ext cx="4142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2670" extrusionOk="0">
                    <a:moveTo>
                      <a:pt x="1335" y="1"/>
                    </a:moveTo>
                    <a:cubicBezTo>
                      <a:pt x="601" y="1"/>
                      <a:pt x="1" y="601"/>
                      <a:pt x="1" y="1335"/>
                    </a:cubicBezTo>
                    <a:cubicBezTo>
                      <a:pt x="1" y="2069"/>
                      <a:pt x="601" y="2669"/>
                      <a:pt x="1335" y="2669"/>
                    </a:cubicBezTo>
                    <a:cubicBezTo>
                      <a:pt x="2069" y="2669"/>
                      <a:pt x="2669" y="2069"/>
                      <a:pt x="2669" y="1335"/>
                    </a:cubicBezTo>
                    <a:cubicBezTo>
                      <a:pt x="2669" y="601"/>
                      <a:pt x="2069" y="1"/>
                      <a:pt x="1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2" name="Google Shape;6042;p73"/>
              <p:cNvSpPr/>
              <p:nvPr/>
            </p:nvSpPr>
            <p:spPr>
              <a:xfrm>
                <a:off x="12453789" y="2779214"/>
                <a:ext cx="67289" cy="67304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4338" extrusionOk="0">
                    <a:moveTo>
                      <a:pt x="2169" y="1"/>
                    </a:moveTo>
                    <a:cubicBezTo>
                      <a:pt x="968" y="1"/>
                      <a:pt x="0" y="968"/>
                      <a:pt x="0" y="2169"/>
                    </a:cubicBezTo>
                    <a:cubicBezTo>
                      <a:pt x="0" y="3370"/>
                      <a:pt x="968" y="4337"/>
                      <a:pt x="2169" y="4337"/>
                    </a:cubicBezTo>
                    <a:cubicBezTo>
                      <a:pt x="3369" y="4337"/>
                      <a:pt x="4337" y="3370"/>
                      <a:pt x="4337" y="2169"/>
                    </a:cubicBezTo>
                    <a:cubicBezTo>
                      <a:pt x="4337" y="968"/>
                      <a:pt x="3369" y="1"/>
                      <a:pt x="21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3" name="Google Shape;6043;p73"/>
              <p:cNvSpPr/>
              <p:nvPr/>
            </p:nvSpPr>
            <p:spPr>
              <a:xfrm>
                <a:off x="11587431" y="2790571"/>
                <a:ext cx="941419" cy="923841"/>
              </a:xfrm>
              <a:custGeom>
                <a:avLst/>
                <a:gdLst/>
                <a:ahLst/>
                <a:cxnLst/>
                <a:rect l="l" t="t" r="r" b="b"/>
                <a:pathLst>
                  <a:path w="60678" h="59545" extrusionOk="0">
                    <a:moveTo>
                      <a:pt x="25339" y="1"/>
                    </a:moveTo>
                    <a:cubicBezTo>
                      <a:pt x="25077" y="1"/>
                      <a:pt x="24790" y="26"/>
                      <a:pt x="24485" y="69"/>
                    </a:cubicBezTo>
                    <a:cubicBezTo>
                      <a:pt x="23050" y="236"/>
                      <a:pt x="22316" y="1003"/>
                      <a:pt x="21949" y="1637"/>
                    </a:cubicBezTo>
                    <a:cubicBezTo>
                      <a:pt x="21649" y="2137"/>
                      <a:pt x="21549" y="2604"/>
                      <a:pt x="21516" y="2771"/>
                    </a:cubicBezTo>
                    <a:cubicBezTo>
                      <a:pt x="21516" y="2771"/>
                      <a:pt x="21482" y="2938"/>
                      <a:pt x="21449" y="3138"/>
                    </a:cubicBezTo>
                    <a:cubicBezTo>
                      <a:pt x="21382" y="3338"/>
                      <a:pt x="21316" y="3638"/>
                      <a:pt x="21149" y="3972"/>
                    </a:cubicBezTo>
                    <a:cubicBezTo>
                      <a:pt x="20849" y="4639"/>
                      <a:pt x="19815" y="5573"/>
                      <a:pt x="18647" y="5940"/>
                    </a:cubicBezTo>
                    <a:cubicBezTo>
                      <a:pt x="18140" y="6149"/>
                      <a:pt x="17679" y="6231"/>
                      <a:pt x="17259" y="6231"/>
                    </a:cubicBezTo>
                    <a:cubicBezTo>
                      <a:pt x="16740" y="6231"/>
                      <a:pt x="16284" y="6106"/>
                      <a:pt x="15878" y="5940"/>
                    </a:cubicBezTo>
                    <a:cubicBezTo>
                      <a:pt x="15545" y="5773"/>
                      <a:pt x="15278" y="5640"/>
                      <a:pt x="15111" y="5506"/>
                    </a:cubicBezTo>
                    <a:cubicBezTo>
                      <a:pt x="14878" y="5406"/>
                      <a:pt x="14811" y="5306"/>
                      <a:pt x="14811" y="5306"/>
                    </a:cubicBezTo>
                    <a:cubicBezTo>
                      <a:pt x="14811" y="5306"/>
                      <a:pt x="14377" y="4906"/>
                      <a:pt x="13677" y="4672"/>
                    </a:cubicBezTo>
                    <a:cubicBezTo>
                      <a:pt x="13436" y="4600"/>
                      <a:pt x="13127" y="4546"/>
                      <a:pt x="12785" y="4546"/>
                    </a:cubicBezTo>
                    <a:cubicBezTo>
                      <a:pt x="12653" y="4546"/>
                      <a:pt x="12516" y="4554"/>
                      <a:pt x="12376" y="4572"/>
                    </a:cubicBezTo>
                    <a:cubicBezTo>
                      <a:pt x="11842" y="4572"/>
                      <a:pt x="11308" y="4806"/>
                      <a:pt x="10708" y="5173"/>
                    </a:cubicBezTo>
                    <a:cubicBezTo>
                      <a:pt x="9507" y="5940"/>
                      <a:pt x="9140" y="6974"/>
                      <a:pt x="9040" y="7675"/>
                    </a:cubicBezTo>
                    <a:cubicBezTo>
                      <a:pt x="8973" y="8408"/>
                      <a:pt x="9174" y="8909"/>
                      <a:pt x="9174" y="8942"/>
                    </a:cubicBezTo>
                    <a:cubicBezTo>
                      <a:pt x="9174" y="8942"/>
                      <a:pt x="9374" y="9476"/>
                      <a:pt x="9374" y="10176"/>
                    </a:cubicBezTo>
                    <a:cubicBezTo>
                      <a:pt x="9374" y="10577"/>
                      <a:pt x="9340" y="10977"/>
                      <a:pt x="9174" y="11411"/>
                    </a:cubicBezTo>
                    <a:cubicBezTo>
                      <a:pt x="9007" y="11844"/>
                      <a:pt x="8440" y="12645"/>
                      <a:pt x="8006" y="13078"/>
                    </a:cubicBezTo>
                    <a:cubicBezTo>
                      <a:pt x="7539" y="13512"/>
                      <a:pt x="7172" y="13846"/>
                      <a:pt x="6772" y="14013"/>
                    </a:cubicBezTo>
                    <a:cubicBezTo>
                      <a:pt x="6338" y="14246"/>
                      <a:pt x="5938" y="14313"/>
                      <a:pt x="5604" y="14346"/>
                    </a:cubicBezTo>
                    <a:cubicBezTo>
                      <a:pt x="5435" y="14369"/>
                      <a:pt x="5276" y="14378"/>
                      <a:pt x="5132" y="14378"/>
                    </a:cubicBezTo>
                    <a:cubicBezTo>
                      <a:pt x="4653" y="14378"/>
                      <a:pt x="4337" y="14279"/>
                      <a:pt x="4337" y="14279"/>
                    </a:cubicBezTo>
                    <a:cubicBezTo>
                      <a:pt x="4337" y="14279"/>
                      <a:pt x="4065" y="14194"/>
                      <a:pt x="3629" y="14194"/>
                    </a:cubicBezTo>
                    <a:cubicBezTo>
                      <a:pt x="3455" y="14194"/>
                      <a:pt x="3255" y="14208"/>
                      <a:pt x="3036" y="14246"/>
                    </a:cubicBezTo>
                    <a:cubicBezTo>
                      <a:pt x="2302" y="14413"/>
                      <a:pt x="1335" y="14846"/>
                      <a:pt x="668" y="16114"/>
                    </a:cubicBezTo>
                    <a:cubicBezTo>
                      <a:pt x="0" y="17415"/>
                      <a:pt x="134" y="18449"/>
                      <a:pt x="434" y="19150"/>
                    </a:cubicBezTo>
                    <a:cubicBezTo>
                      <a:pt x="601" y="19516"/>
                      <a:pt x="768" y="19783"/>
                      <a:pt x="934" y="19950"/>
                    </a:cubicBezTo>
                    <a:cubicBezTo>
                      <a:pt x="1034" y="20117"/>
                      <a:pt x="1168" y="20217"/>
                      <a:pt x="1168" y="20217"/>
                    </a:cubicBezTo>
                    <a:cubicBezTo>
                      <a:pt x="1168" y="20217"/>
                      <a:pt x="1578" y="20175"/>
                      <a:pt x="2213" y="20175"/>
                    </a:cubicBezTo>
                    <a:cubicBezTo>
                      <a:pt x="4775" y="20175"/>
                      <a:pt x="11005" y="20860"/>
                      <a:pt x="8840" y="27756"/>
                    </a:cubicBezTo>
                    <a:cubicBezTo>
                      <a:pt x="6472" y="35261"/>
                      <a:pt x="6605" y="40898"/>
                      <a:pt x="8673" y="47937"/>
                    </a:cubicBezTo>
                    <a:cubicBezTo>
                      <a:pt x="8973" y="48938"/>
                      <a:pt x="9307" y="49972"/>
                      <a:pt x="9674" y="51072"/>
                    </a:cubicBezTo>
                    <a:cubicBezTo>
                      <a:pt x="11478" y="56282"/>
                      <a:pt x="13848" y="59545"/>
                      <a:pt x="20176" y="59545"/>
                    </a:cubicBezTo>
                    <a:cubicBezTo>
                      <a:pt x="24261" y="59545"/>
                      <a:pt x="29997" y="58184"/>
                      <a:pt x="38294" y="55109"/>
                    </a:cubicBezTo>
                    <a:cubicBezTo>
                      <a:pt x="59410" y="47270"/>
                      <a:pt x="60677" y="41799"/>
                      <a:pt x="57341" y="33426"/>
                    </a:cubicBezTo>
                    <a:lnTo>
                      <a:pt x="56474" y="31292"/>
                    </a:lnTo>
                    <a:cubicBezTo>
                      <a:pt x="53372" y="24120"/>
                      <a:pt x="49736" y="19516"/>
                      <a:pt x="42798" y="15180"/>
                    </a:cubicBezTo>
                    <a:cubicBezTo>
                      <a:pt x="35159" y="10410"/>
                      <a:pt x="41864" y="3972"/>
                      <a:pt x="41864" y="3972"/>
                    </a:cubicBezTo>
                    <a:cubicBezTo>
                      <a:pt x="41864" y="3972"/>
                      <a:pt x="41897" y="3405"/>
                      <a:pt x="41563" y="2738"/>
                    </a:cubicBezTo>
                    <a:cubicBezTo>
                      <a:pt x="41397" y="2404"/>
                      <a:pt x="41163" y="2004"/>
                      <a:pt x="40796" y="1670"/>
                    </a:cubicBezTo>
                    <a:cubicBezTo>
                      <a:pt x="40396" y="1403"/>
                      <a:pt x="39896" y="1103"/>
                      <a:pt x="39228" y="903"/>
                    </a:cubicBezTo>
                    <a:cubicBezTo>
                      <a:pt x="38876" y="780"/>
                      <a:pt x="38551" y="740"/>
                      <a:pt x="38249" y="740"/>
                    </a:cubicBezTo>
                    <a:cubicBezTo>
                      <a:pt x="37980" y="740"/>
                      <a:pt x="37730" y="772"/>
                      <a:pt x="37494" y="803"/>
                    </a:cubicBezTo>
                    <a:cubicBezTo>
                      <a:pt x="36993" y="936"/>
                      <a:pt x="36560" y="1103"/>
                      <a:pt x="36293" y="1303"/>
                    </a:cubicBezTo>
                    <a:cubicBezTo>
                      <a:pt x="35793" y="1637"/>
                      <a:pt x="35492" y="2071"/>
                      <a:pt x="35392" y="2171"/>
                    </a:cubicBezTo>
                    <a:lnTo>
                      <a:pt x="35359" y="2237"/>
                    </a:lnTo>
                    <a:cubicBezTo>
                      <a:pt x="35292" y="2337"/>
                      <a:pt x="35025" y="2738"/>
                      <a:pt x="34558" y="3105"/>
                    </a:cubicBezTo>
                    <a:cubicBezTo>
                      <a:pt x="34047" y="3526"/>
                      <a:pt x="32912" y="3920"/>
                      <a:pt x="31813" y="3920"/>
                    </a:cubicBezTo>
                    <a:cubicBezTo>
                      <a:pt x="31694" y="3920"/>
                      <a:pt x="31574" y="3915"/>
                      <a:pt x="31456" y="3905"/>
                    </a:cubicBezTo>
                    <a:cubicBezTo>
                      <a:pt x="30189" y="3905"/>
                      <a:pt x="29388" y="3305"/>
                      <a:pt x="28888" y="2804"/>
                    </a:cubicBezTo>
                    <a:cubicBezTo>
                      <a:pt x="28354" y="2304"/>
                      <a:pt x="28154" y="1804"/>
                      <a:pt x="28154" y="1804"/>
                    </a:cubicBezTo>
                    <a:cubicBezTo>
                      <a:pt x="28154" y="1804"/>
                      <a:pt x="27954" y="1303"/>
                      <a:pt x="27353" y="803"/>
                    </a:cubicBezTo>
                    <a:cubicBezTo>
                      <a:pt x="27120" y="570"/>
                      <a:pt x="26719" y="303"/>
                      <a:pt x="26219" y="136"/>
                    </a:cubicBezTo>
                    <a:cubicBezTo>
                      <a:pt x="25975" y="42"/>
                      <a:pt x="25677" y="1"/>
                      <a:pt x="25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4" name="Google Shape;6044;p73"/>
              <p:cNvSpPr/>
              <p:nvPr/>
            </p:nvSpPr>
            <p:spPr>
              <a:xfrm>
                <a:off x="11758732" y="2973943"/>
                <a:ext cx="430603" cy="186196"/>
              </a:xfrm>
              <a:custGeom>
                <a:avLst/>
                <a:gdLst/>
                <a:ahLst/>
                <a:cxnLst/>
                <a:rect l="l" t="t" r="r" b="b"/>
                <a:pathLst>
                  <a:path w="27754" h="12001" extrusionOk="0">
                    <a:moveTo>
                      <a:pt x="18235" y="0"/>
                    </a:moveTo>
                    <a:cubicBezTo>
                      <a:pt x="16240" y="0"/>
                      <a:pt x="14136" y="263"/>
                      <a:pt x="12143" y="993"/>
                    </a:cubicBezTo>
                    <a:cubicBezTo>
                      <a:pt x="5004" y="3661"/>
                      <a:pt x="1" y="12001"/>
                      <a:pt x="1" y="12001"/>
                    </a:cubicBezTo>
                    <a:cubicBezTo>
                      <a:pt x="1" y="12001"/>
                      <a:pt x="9533" y="1543"/>
                      <a:pt x="24352" y="1543"/>
                    </a:cubicBezTo>
                    <a:cubicBezTo>
                      <a:pt x="25457" y="1543"/>
                      <a:pt x="26592" y="1601"/>
                      <a:pt x="27754" y="1726"/>
                    </a:cubicBezTo>
                    <a:cubicBezTo>
                      <a:pt x="27754" y="1726"/>
                      <a:pt x="23351" y="0"/>
                      <a:pt x="18235" y="0"/>
                    </a:cubicBezTo>
                    <a:close/>
                  </a:path>
                </a:pathLst>
              </a:custGeom>
              <a:solidFill>
                <a:srgbClr val="282848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5" name="Google Shape;6045;p73"/>
              <p:cNvSpPr/>
              <p:nvPr/>
            </p:nvSpPr>
            <p:spPr>
              <a:xfrm>
                <a:off x="11721993" y="3275539"/>
                <a:ext cx="806858" cy="438873"/>
              </a:xfrm>
              <a:custGeom>
                <a:avLst/>
                <a:gdLst/>
                <a:ahLst/>
                <a:cxnLst/>
                <a:rect l="l" t="t" r="r" b="b"/>
                <a:pathLst>
                  <a:path w="52005" h="28287" extrusionOk="0">
                    <a:moveTo>
                      <a:pt x="47734" y="0"/>
                    </a:moveTo>
                    <a:lnTo>
                      <a:pt x="47734" y="0"/>
                    </a:lnTo>
                    <a:cubicBezTo>
                      <a:pt x="48402" y="2402"/>
                      <a:pt x="49702" y="8873"/>
                      <a:pt x="44999" y="11508"/>
                    </a:cubicBezTo>
                    <a:cubicBezTo>
                      <a:pt x="39162" y="14711"/>
                      <a:pt x="35559" y="12509"/>
                      <a:pt x="26686" y="15778"/>
                    </a:cubicBezTo>
                    <a:lnTo>
                      <a:pt x="26653" y="15778"/>
                    </a:lnTo>
                    <a:cubicBezTo>
                      <a:pt x="17813" y="19081"/>
                      <a:pt x="16512" y="23083"/>
                      <a:pt x="9974" y="24484"/>
                    </a:cubicBezTo>
                    <a:cubicBezTo>
                      <a:pt x="9520" y="24579"/>
                      <a:pt x="9082" y="24623"/>
                      <a:pt x="8658" y="24623"/>
                    </a:cubicBezTo>
                    <a:cubicBezTo>
                      <a:pt x="2976" y="24623"/>
                      <a:pt x="1" y="16680"/>
                      <a:pt x="0" y="16679"/>
                    </a:cubicBezTo>
                    <a:lnTo>
                      <a:pt x="0" y="16679"/>
                    </a:lnTo>
                    <a:cubicBezTo>
                      <a:pt x="300" y="17680"/>
                      <a:pt x="634" y="18714"/>
                      <a:pt x="1001" y="19814"/>
                    </a:cubicBezTo>
                    <a:cubicBezTo>
                      <a:pt x="2805" y="25024"/>
                      <a:pt x="5175" y="28287"/>
                      <a:pt x="11503" y="28287"/>
                    </a:cubicBezTo>
                    <a:cubicBezTo>
                      <a:pt x="15588" y="28287"/>
                      <a:pt x="21324" y="26926"/>
                      <a:pt x="29621" y="23851"/>
                    </a:cubicBezTo>
                    <a:cubicBezTo>
                      <a:pt x="50737" y="16012"/>
                      <a:pt x="52004" y="10541"/>
                      <a:pt x="48635" y="2102"/>
                    </a:cubicBezTo>
                    <a:lnTo>
                      <a:pt x="47734" y="0"/>
                    </a:lnTo>
                    <a:close/>
                  </a:path>
                </a:pathLst>
              </a:custGeom>
              <a:solidFill>
                <a:srgbClr val="282848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6" name="Google Shape;6046;p73"/>
              <p:cNvSpPr/>
              <p:nvPr/>
            </p:nvSpPr>
            <p:spPr>
              <a:xfrm>
                <a:off x="11655713" y="2938429"/>
                <a:ext cx="107690" cy="109567"/>
              </a:xfrm>
              <a:custGeom>
                <a:avLst/>
                <a:gdLst/>
                <a:ahLst/>
                <a:cxnLst/>
                <a:rect l="l" t="t" r="r" b="b"/>
                <a:pathLst>
                  <a:path w="6941" h="7062" extrusionOk="0">
                    <a:moveTo>
                      <a:pt x="6263" y="0"/>
                    </a:moveTo>
                    <a:cubicBezTo>
                      <a:pt x="5999" y="0"/>
                      <a:pt x="5686" y="264"/>
                      <a:pt x="5773" y="613"/>
                    </a:cubicBezTo>
                    <a:cubicBezTo>
                      <a:pt x="6107" y="2014"/>
                      <a:pt x="5740" y="3515"/>
                      <a:pt x="4873" y="4583"/>
                    </a:cubicBezTo>
                    <a:cubicBezTo>
                      <a:pt x="3999" y="5631"/>
                      <a:pt x="2642" y="6222"/>
                      <a:pt x="1291" y="6222"/>
                    </a:cubicBezTo>
                    <a:cubicBezTo>
                      <a:pt x="1094" y="6222"/>
                      <a:pt x="898" y="6209"/>
                      <a:pt x="703" y="6184"/>
                    </a:cubicBezTo>
                    <a:cubicBezTo>
                      <a:pt x="672" y="6178"/>
                      <a:pt x="643" y="6176"/>
                      <a:pt x="614" y="6176"/>
                    </a:cubicBezTo>
                    <a:cubicBezTo>
                      <a:pt x="120" y="6176"/>
                      <a:pt x="0" y="6955"/>
                      <a:pt x="536" y="7018"/>
                    </a:cubicBezTo>
                    <a:cubicBezTo>
                      <a:pt x="768" y="7047"/>
                      <a:pt x="1002" y="7062"/>
                      <a:pt x="1235" y="7062"/>
                    </a:cubicBezTo>
                    <a:cubicBezTo>
                      <a:pt x="2848" y="7062"/>
                      <a:pt x="4453" y="6365"/>
                      <a:pt x="5473" y="5083"/>
                    </a:cubicBezTo>
                    <a:cubicBezTo>
                      <a:pt x="6607" y="3749"/>
                      <a:pt x="6941" y="1914"/>
                      <a:pt x="6574" y="246"/>
                    </a:cubicBezTo>
                    <a:cubicBezTo>
                      <a:pt x="6528" y="73"/>
                      <a:pt x="6402" y="0"/>
                      <a:pt x="6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7" name="Google Shape;6047;p73"/>
              <p:cNvSpPr/>
              <p:nvPr/>
            </p:nvSpPr>
            <p:spPr>
              <a:xfrm>
                <a:off x="11813795" y="2844238"/>
                <a:ext cx="137447" cy="71928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4636" extrusionOk="0">
                    <a:moveTo>
                      <a:pt x="8312" y="0"/>
                    </a:moveTo>
                    <a:cubicBezTo>
                      <a:pt x="8166" y="0"/>
                      <a:pt x="8019" y="73"/>
                      <a:pt x="7926" y="246"/>
                    </a:cubicBezTo>
                    <a:cubicBezTo>
                      <a:pt x="6998" y="2423"/>
                      <a:pt x="4865" y="3797"/>
                      <a:pt x="2604" y="3797"/>
                    </a:cubicBezTo>
                    <a:cubicBezTo>
                      <a:pt x="2023" y="3797"/>
                      <a:pt x="1434" y="3706"/>
                      <a:pt x="855" y="3515"/>
                    </a:cubicBezTo>
                    <a:cubicBezTo>
                      <a:pt x="802" y="3500"/>
                      <a:pt x="751" y="3492"/>
                      <a:pt x="702" y="3492"/>
                    </a:cubicBezTo>
                    <a:cubicBezTo>
                      <a:pt x="233" y="3492"/>
                      <a:pt x="1" y="4164"/>
                      <a:pt x="454" y="4316"/>
                    </a:cubicBezTo>
                    <a:cubicBezTo>
                      <a:pt x="1145" y="4532"/>
                      <a:pt x="1848" y="4636"/>
                      <a:pt x="2541" y="4636"/>
                    </a:cubicBezTo>
                    <a:cubicBezTo>
                      <a:pt x="5165" y="4636"/>
                      <a:pt x="7645" y="3146"/>
                      <a:pt x="8727" y="613"/>
                    </a:cubicBezTo>
                    <a:cubicBezTo>
                      <a:pt x="8858" y="264"/>
                      <a:pt x="8589" y="0"/>
                      <a:pt x="83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8" name="Google Shape;6048;p73"/>
              <p:cNvSpPr/>
              <p:nvPr/>
            </p:nvSpPr>
            <p:spPr>
              <a:xfrm>
                <a:off x="11767871" y="2961283"/>
                <a:ext cx="91461" cy="77342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4985" extrusionOk="0">
                    <a:moveTo>
                      <a:pt x="623" y="1"/>
                    </a:moveTo>
                    <a:cubicBezTo>
                      <a:pt x="289" y="1"/>
                      <a:pt x="1" y="483"/>
                      <a:pt x="346" y="775"/>
                    </a:cubicBezTo>
                    <a:cubicBezTo>
                      <a:pt x="1880" y="2142"/>
                      <a:pt x="3481" y="3477"/>
                      <a:pt x="5016" y="4878"/>
                    </a:cubicBezTo>
                    <a:cubicBezTo>
                      <a:pt x="5097" y="4952"/>
                      <a:pt x="5186" y="4984"/>
                      <a:pt x="5272" y="4984"/>
                    </a:cubicBezTo>
                    <a:cubicBezTo>
                      <a:pt x="5606" y="4984"/>
                      <a:pt x="5894" y="4502"/>
                      <a:pt x="5549" y="4210"/>
                    </a:cubicBezTo>
                    <a:cubicBezTo>
                      <a:pt x="4015" y="2809"/>
                      <a:pt x="2414" y="1475"/>
                      <a:pt x="879" y="107"/>
                    </a:cubicBezTo>
                    <a:cubicBezTo>
                      <a:pt x="798" y="32"/>
                      <a:pt x="709" y="1"/>
                      <a:pt x="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9" name="Google Shape;6049;p73"/>
              <p:cNvSpPr/>
              <p:nvPr/>
            </p:nvSpPr>
            <p:spPr>
              <a:xfrm>
                <a:off x="11830675" y="2927740"/>
                <a:ext cx="54349" cy="8750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640" extrusionOk="0">
                    <a:moveTo>
                      <a:pt x="525" y="0"/>
                    </a:moveTo>
                    <a:cubicBezTo>
                      <a:pt x="475" y="0"/>
                      <a:pt x="422" y="11"/>
                      <a:pt x="367" y="34"/>
                    </a:cubicBezTo>
                    <a:cubicBezTo>
                      <a:pt x="167" y="101"/>
                      <a:pt x="0" y="368"/>
                      <a:pt x="134" y="568"/>
                    </a:cubicBezTo>
                    <a:cubicBezTo>
                      <a:pt x="968" y="2136"/>
                      <a:pt x="1735" y="3770"/>
                      <a:pt x="2569" y="5372"/>
                    </a:cubicBezTo>
                    <a:cubicBezTo>
                      <a:pt x="2671" y="5525"/>
                      <a:pt x="2832" y="5639"/>
                      <a:pt x="2992" y="5639"/>
                    </a:cubicBezTo>
                    <a:cubicBezTo>
                      <a:pt x="3040" y="5639"/>
                      <a:pt x="3089" y="5629"/>
                      <a:pt x="3136" y="5605"/>
                    </a:cubicBezTo>
                    <a:cubicBezTo>
                      <a:pt x="3336" y="5538"/>
                      <a:pt x="3503" y="5272"/>
                      <a:pt x="3369" y="5071"/>
                    </a:cubicBezTo>
                    <a:cubicBezTo>
                      <a:pt x="2535" y="3470"/>
                      <a:pt x="1701" y="1902"/>
                      <a:pt x="934" y="268"/>
                    </a:cubicBezTo>
                    <a:cubicBezTo>
                      <a:pt x="832" y="115"/>
                      <a:pt x="691" y="0"/>
                      <a:pt x="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0" name="Google Shape;6050;p73"/>
              <p:cNvSpPr/>
              <p:nvPr/>
            </p:nvSpPr>
            <p:spPr>
              <a:xfrm>
                <a:off x="11670995" y="3057026"/>
                <a:ext cx="87520" cy="79918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5151" extrusionOk="0">
                    <a:moveTo>
                      <a:pt x="616" y="1"/>
                    </a:moveTo>
                    <a:cubicBezTo>
                      <a:pt x="273" y="1"/>
                      <a:pt x="0" y="483"/>
                      <a:pt x="318" y="775"/>
                    </a:cubicBezTo>
                    <a:cubicBezTo>
                      <a:pt x="1820" y="2209"/>
                      <a:pt x="3321" y="3610"/>
                      <a:pt x="4788" y="5044"/>
                    </a:cubicBezTo>
                    <a:cubicBezTo>
                      <a:pt x="4863" y="5119"/>
                      <a:pt x="4946" y="5151"/>
                      <a:pt x="5027" y="5151"/>
                    </a:cubicBezTo>
                    <a:cubicBezTo>
                      <a:pt x="5346" y="5151"/>
                      <a:pt x="5641" y="4663"/>
                      <a:pt x="5322" y="4344"/>
                    </a:cubicBezTo>
                    <a:cubicBezTo>
                      <a:pt x="3821" y="2943"/>
                      <a:pt x="2320" y="1509"/>
                      <a:pt x="886" y="108"/>
                    </a:cubicBezTo>
                    <a:cubicBezTo>
                      <a:pt x="797" y="33"/>
                      <a:pt x="704" y="1"/>
                      <a:pt x="6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1" name="Google Shape;6051;p73"/>
              <p:cNvSpPr/>
              <p:nvPr/>
            </p:nvSpPr>
            <p:spPr>
              <a:xfrm>
                <a:off x="12006026" y="2829917"/>
                <a:ext cx="146105" cy="55606"/>
              </a:xfrm>
              <a:custGeom>
                <a:avLst/>
                <a:gdLst/>
                <a:ahLst/>
                <a:cxnLst/>
                <a:rect l="l" t="t" r="r" b="b"/>
                <a:pathLst>
                  <a:path w="9417" h="3584" extrusionOk="0">
                    <a:moveTo>
                      <a:pt x="562" y="1"/>
                    </a:moveTo>
                    <a:cubicBezTo>
                      <a:pt x="275" y="1"/>
                      <a:pt x="1" y="233"/>
                      <a:pt x="173" y="535"/>
                    </a:cubicBezTo>
                    <a:cubicBezTo>
                      <a:pt x="974" y="2070"/>
                      <a:pt x="2408" y="3204"/>
                      <a:pt x="4143" y="3504"/>
                    </a:cubicBezTo>
                    <a:cubicBezTo>
                      <a:pt x="4438" y="3558"/>
                      <a:pt x="4736" y="3584"/>
                      <a:pt x="5032" y="3584"/>
                    </a:cubicBezTo>
                    <a:cubicBezTo>
                      <a:pt x="6574" y="3584"/>
                      <a:pt x="8083" y="2878"/>
                      <a:pt x="9146" y="1703"/>
                    </a:cubicBezTo>
                    <a:cubicBezTo>
                      <a:pt x="9417" y="1383"/>
                      <a:pt x="9125" y="1008"/>
                      <a:pt x="8805" y="1008"/>
                    </a:cubicBezTo>
                    <a:cubicBezTo>
                      <a:pt x="8692" y="1008"/>
                      <a:pt x="8575" y="1056"/>
                      <a:pt x="8479" y="1169"/>
                    </a:cubicBezTo>
                    <a:cubicBezTo>
                      <a:pt x="7570" y="2163"/>
                      <a:pt x="6275" y="2722"/>
                      <a:pt x="4942" y="2722"/>
                    </a:cubicBezTo>
                    <a:cubicBezTo>
                      <a:pt x="4709" y="2722"/>
                      <a:pt x="4476" y="2705"/>
                      <a:pt x="4243" y="2670"/>
                    </a:cubicBezTo>
                    <a:cubicBezTo>
                      <a:pt x="2875" y="2403"/>
                      <a:pt x="1574" y="1503"/>
                      <a:pt x="974" y="235"/>
                    </a:cubicBezTo>
                    <a:cubicBezTo>
                      <a:pt x="879" y="70"/>
                      <a:pt x="719" y="1"/>
                      <a:pt x="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2" name="Google Shape;6052;p73"/>
              <p:cNvSpPr/>
              <p:nvPr/>
            </p:nvSpPr>
            <p:spPr>
              <a:xfrm>
                <a:off x="11992279" y="2862483"/>
                <a:ext cx="28703" cy="108124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6969" extrusionOk="0">
                    <a:moveTo>
                      <a:pt x="1366" y="1"/>
                    </a:moveTo>
                    <a:cubicBezTo>
                      <a:pt x="1183" y="1"/>
                      <a:pt x="1002" y="107"/>
                      <a:pt x="959" y="338"/>
                    </a:cubicBezTo>
                    <a:cubicBezTo>
                      <a:pt x="625" y="2406"/>
                      <a:pt x="359" y="4441"/>
                      <a:pt x="58" y="6475"/>
                    </a:cubicBezTo>
                    <a:cubicBezTo>
                      <a:pt x="1" y="6783"/>
                      <a:pt x="253" y="6969"/>
                      <a:pt x="497" y="6969"/>
                    </a:cubicBezTo>
                    <a:cubicBezTo>
                      <a:pt x="676" y="6969"/>
                      <a:pt x="850" y="6868"/>
                      <a:pt x="892" y="6642"/>
                    </a:cubicBezTo>
                    <a:cubicBezTo>
                      <a:pt x="1226" y="4607"/>
                      <a:pt x="1526" y="2573"/>
                      <a:pt x="1793" y="504"/>
                    </a:cubicBezTo>
                    <a:cubicBezTo>
                      <a:pt x="1850" y="183"/>
                      <a:pt x="1606" y="1"/>
                      <a:pt x="1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3" name="Google Shape;6053;p73"/>
              <p:cNvSpPr/>
              <p:nvPr/>
            </p:nvSpPr>
            <p:spPr>
              <a:xfrm>
                <a:off x="11943500" y="2877238"/>
                <a:ext cx="33652" cy="94533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6093" extrusionOk="0">
                    <a:moveTo>
                      <a:pt x="412" y="0"/>
                    </a:moveTo>
                    <a:cubicBezTo>
                      <a:pt x="364" y="0"/>
                      <a:pt x="315" y="7"/>
                      <a:pt x="267" y="20"/>
                    </a:cubicBezTo>
                    <a:cubicBezTo>
                      <a:pt x="33" y="121"/>
                      <a:pt x="0" y="354"/>
                      <a:pt x="33" y="554"/>
                    </a:cubicBezTo>
                    <a:cubicBezTo>
                      <a:pt x="434" y="2322"/>
                      <a:pt x="867" y="4057"/>
                      <a:pt x="1334" y="5825"/>
                    </a:cubicBezTo>
                    <a:cubicBezTo>
                      <a:pt x="1360" y="5978"/>
                      <a:pt x="1542" y="6092"/>
                      <a:pt x="1716" y="6092"/>
                    </a:cubicBezTo>
                    <a:cubicBezTo>
                      <a:pt x="1769" y="6092"/>
                      <a:pt x="1821" y="6082"/>
                      <a:pt x="1868" y="6058"/>
                    </a:cubicBezTo>
                    <a:cubicBezTo>
                      <a:pt x="2102" y="5991"/>
                      <a:pt x="2168" y="5725"/>
                      <a:pt x="2102" y="5524"/>
                    </a:cubicBezTo>
                    <a:cubicBezTo>
                      <a:pt x="1701" y="3790"/>
                      <a:pt x="1234" y="2022"/>
                      <a:pt x="834" y="287"/>
                    </a:cubicBezTo>
                    <a:cubicBezTo>
                      <a:pt x="781" y="102"/>
                      <a:pt x="601" y="0"/>
                      <a:pt x="4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4" name="Google Shape;6054;p73"/>
              <p:cNvSpPr/>
              <p:nvPr/>
            </p:nvSpPr>
            <p:spPr>
              <a:xfrm>
                <a:off x="12130022" y="2872320"/>
                <a:ext cx="23676" cy="108636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7002" extrusionOk="0">
                    <a:moveTo>
                      <a:pt x="1022" y="0"/>
                    </a:moveTo>
                    <a:cubicBezTo>
                      <a:pt x="839" y="0"/>
                      <a:pt x="668" y="107"/>
                      <a:pt x="654" y="337"/>
                    </a:cubicBezTo>
                    <a:cubicBezTo>
                      <a:pt x="420" y="2439"/>
                      <a:pt x="220" y="4474"/>
                      <a:pt x="20" y="6509"/>
                    </a:cubicBezTo>
                    <a:cubicBezTo>
                      <a:pt x="1" y="6816"/>
                      <a:pt x="270" y="7002"/>
                      <a:pt x="507" y="7002"/>
                    </a:cubicBezTo>
                    <a:cubicBezTo>
                      <a:pt x="682" y="7002"/>
                      <a:pt x="840" y="6901"/>
                      <a:pt x="854" y="6675"/>
                    </a:cubicBezTo>
                    <a:cubicBezTo>
                      <a:pt x="1054" y="4607"/>
                      <a:pt x="1254" y="2539"/>
                      <a:pt x="1488" y="504"/>
                    </a:cubicBezTo>
                    <a:cubicBezTo>
                      <a:pt x="1526" y="183"/>
                      <a:pt x="1263" y="0"/>
                      <a:pt x="10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5" name="Google Shape;6055;p73"/>
              <p:cNvSpPr/>
              <p:nvPr/>
            </p:nvSpPr>
            <p:spPr>
              <a:xfrm>
                <a:off x="11847307" y="3594016"/>
                <a:ext cx="38105" cy="27058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744" extrusionOk="0">
                    <a:moveTo>
                      <a:pt x="1230" y="0"/>
                    </a:moveTo>
                    <a:cubicBezTo>
                      <a:pt x="1135" y="0"/>
                      <a:pt x="1035" y="17"/>
                      <a:pt x="930" y="55"/>
                    </a:cubicBezTo>
                    <a:cubicBezTo>
                      <a:pt x="1" y="414"/>
                      <a:pt x="364" y="1743"/>
                      <a:pt x="1197" y="1743"/>
                    </a:cubicBezTo>
                    <a:cubicBezTo>
                      <a:pt x="1292" y="1743"/>
                      <a:pt x="1392" y="1726"/>
                      <a:pt x="1497" y="1689"/>
                    </a:cubicBezTo>
                    <a:cubicBezTo>
                      <a:pt x="2456" y="1329"/>
                      <a:pt x="2068" y="0"/>
                      <a:pt x="1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6" name="Google Shape;6056;p73"/>
              <p:cNvSpPr/>
              <p:nvPr/>
            </p:nvSpPr>
            <p:spPr>
              <a:xfrm>
                <a:off x="11913060" y="3573319"/>
                <a:ext cx="39067" cy="2704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743" extrusionOk="0">
                    <a:moveTo>
                      <a:pt x="1263" y="0"/>
                    </a:moveTo>
                    <a:cubicBezTo>
                      <a:pt x="1167" y="0"/>
                      <a:pt x="1066" y="17"/>
                      <a:pt x="961" y="54"/>
                    </a:cubicBezTo>
                    <a:cubicBezTo>
                      <a:pt x="1" y="385"/>
                      <a:pt x="391" y="1742"/>
                      <a:pt x="1233" y="1742"/>
                    </a:cubicBezTo>
                    <a:cubicBezTo>
                      <a:pt x="1326" y="1742"/>
                      <a:pt x="1425" y="1725"/>
                      <a:pt x="1528" y="1689"/>
                    </a:cubicBezTo>
                    <a:cubicBezTo>
                      <a:pt x="2518" y="1329"/>
                      <a:pt x="2106" y="0"/>
                      <a:pt x="1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7" name="Google Shape;6057;p73"/>
              <p:cNvSpPr/>
              <p:nvPr/>
            </p:nvSpPr>
            <p:spPr>
              <a:xfrm>
                <a:off x="11870564" y="3528651"/>
                <a:ext cx="38074" cy="27198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753" extrusionOk="0">
                    <a:moveTo>
                      <a:pt x="1254" y="1"/>
                    </a:moveTo>
                    <a:cubicBezTo>
                      <a:pt x="1153" y="1"/>
                      <a:pt x="1045" y="21"/>
                      <a:pt x="932" y="65"/>
                    </a:cubicBezTo>
                    <a:cubicBezTo>
                      <a:pt x="1" y="395"/>
                      <a:pt x="368" y="1752"/>
                      <a:pt x="1229" y="1752"/>
                    </a:cubicBezTo>
                    <a:cubicBezTo>
                      <a:pt x="1324" y="1752"/>
                      <a:pt x="1426" y="1736"/>
                      <a:pt x="1532" y="1699"/>
                    </a:cubicBezTo>
                    <a:cubicBezTo>
                      <a:pt x="2453" y="1313"/>
                      <a:pt x="2078" y="1"/>
                      <a:pt x="1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8" name="Google Shape;6058;p73"/>
              <p:cNvSpPr/>
              <p:nvPr/>
            </p:nvSpPr>
            <p:spPr>
              <a:xfrm>
                <a:off x="12293007" y="3095472"/>
                <a:ext cx="37934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1729" extrusionOk="0">
                    <a:moveTo>
                      <a:pt x="1255" y="1"/>
                    </a:moveTo>
                    <a:cubicBezTo>
                      <a:pt x="1151" y="1"/>
                      <a:pt x="1040" y="21"/>
                      <a:pt x="923" y="65"/>
                    </a:cubicBezTo>
                    <a:cubicBezTo>
                      <a:pt x="1" y="392"/>
                      <a:pt x="379" y="1728"/>
                      <a:pt x="1206" y="1728"/>
                    </a:cubicBezTo>
                    <a:cubicBezTo>
                      <a:pt x="1306" y="1728"/>
                      <a:pt x="1412" y="1709"/>
                      <a:pt x="1524" y="1666"/>
                    </a:cubicBezTo>
                    <a:cubicBezTo>
                      <a:pt x="2444" y="1309"/>
                      <a:pt x="2096" y="1"/>
                      <a:pt x="1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9" name="Google Shape;6059;p73"/>
              <p:cNvSpPr/>
              <p:nvPr/>
            </p:nvSpPr>
            <p:spPr>
              <a:xfrm>
                <a:off x="12328195" y="3157594"/>
                <a:ext cx="38369" cy="26810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1728" extrusionOk="0">
                    <a:moveTo>
                      <a:pt x="1242" y="1"/>
                    </a:moveTo>
                    <a:cubicBezTo>
                      <a:pt x="1142" y="1"/>
                      <a:pt x="1035" y="20"/>
                      <a:pt x="923" y="63"/>
                    </a:cubicBezTo>
                    <a:cubicBezTo>
                      <a:pt x="1" y="391"/>
                      <a:pt x="353" y="1727"/>
                      <a:pt x="1174" y="1727"/>
                    </a:cubicBezTo>
                    <a:cubicBezTo>
                      <a:pt x="1273" y="1727"/>
                      <a:pt x="1379" y="1708"/>
                      <a:pt x="1491" y="1665"/>
                    </a:cubicBezTo>
                    <a:cubicBezTo>
                      <a:pt x="2473" y="1337"/>
                      <a:pt x="2074" y="1"/>
                      <a:pt x="12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0" name="Google Shape;6060;p73"/>
              <p:cNvSpPr/>
              <p:nvPr/>
            </p:nvSpPr>
            <p:spPr>
              <a:xfrm>
                <a:off x="12268679" y="3165352"/>
                <a:ext cx="38338" cy="2681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28" extrusionOk="0">
                    <a:moveTo>
                      <a:pt x="1247" y="0"/>
                    </a:moveTo>
                    <a:cubicBezTo>
                      <a:pt x="1145" y="0"/>
                      <a:pt x="1037" y="20"/>
                      <a:pt x="923" y="64"/>
                    </a:cubicBezTo>
                    <a:cubicBezTo>
                      <a:pt x="1" y="391"/>
                      <a:pt x="353" y="1728"/>
                      <a:pt x="1174" y="1728"/>
                    </a:cubicBezTo>
                    <a:cubicBezTo>
                      <a:pt x="1273" y="1728"/>
                      <a:pt x="1379" y="1708"/>
                      <a:pt x="1490" y="1665"/>
                    </a:cubicBezTo>
                    <a:cubicBezTo>
                      <a:pt x="2471" y="1309"/>
                      <a:pt x="2076" y="0"/>
                      <a:pt x="12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1" name="Google Shape;6061;p73"/>
              <p:cNvSpPr/>
              <p:nvPr/>
            </p:nvSpPr>
            <p:spPr>
              <a:xfrm>
                <a:off x="12315131" y="3285562"/>
                <a:ext cx="38136" cy="27043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1743" extrusionOk="0">
                    <a:moveTo>
                      <a:pt x="1232" y="0"/>
                    </a:moveTo>
                    <a:cubicBezTo>
                      <a:pt x="1137" y="0"/>
                      <a:pt x="1037" y="17"/>
                      <a:pt x="932" y="55"/>
                    </a:cubicBezTo>
                    <a:cubicBezTo>
                      <a:pt x="1" y="385"/>
                      <a:pt x="367" y="1742"/>
                      <a:pt x="1204" y="1742"/>
                    </a:cubicBezTo>
                    <a:cubicBezTo>
                      <a:pt x="1297" y="1742"/>
                      <a:pt x="1395" y="1726"/>
                      <a:pt x="1499" y="1689"/>
                    </a:cubicBezTo>
                    <a:cubicBezTo>
                      <a:pt x="2458" y="1330"/>
                      <a:pt x="2070" y="0"/>
                      <a:pt x="1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2" name="Google Shape;6062;p73"/>
              <p:cNvSpPr/>
              <p:nvPr/>
            </p:nvSpPr>
            <p:spPr>
              <a:xfrm>
                <a:off x="12382544" y="3289565"/>
                <a:ext cx="37903" cy="2681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1728" extrusionOk="0">
                    <a:moveTo>
                      <a:pt x="1241" y="1"/>
                    </a:moveTo>
                    <a:cubicBezTo>
                      <a:pt x="1141" y="1"/>
                      <a:pt x="1034" y="20"/>
                      <a:pt x="923" y="64"/>
                    </a:cubicBezTo>
                    <a:cubicBezTo>
                      <a:pt x="0" y="391"/>
                      <a:pt x="352" y="1727"/>
                      <a:pt x="1173" y="1727"/>
                    </a:cubicBezTo>
                    <a:cubicBezTo>
                      <a:pt x="1273" y="1727"/>
                      <a:pt x="1379" y="1708"/>
                      <a:pt x="1490" y="1665"/>
                    </a:cubicBezTo>
                    <a:cubicBezTo>
                      <a:pt x="2442" y="1337"/>
                      <a:pt x="2067" y="1"/>
                      <a:pt x="1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3" name="Google Shape;6063;p73"/>
              <p:cNvSpPr/>
              <p:nvPr/>
            </p:nvSpPr>
            <p:spPr>
              <a:xfrm>
                <a:off x="12339583" y="3392926"/>
                <a:ext cx="382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737" extrusionOk="0">
                    <a:moveTo>
                      <a:pt x="1273" y="0"/>
                    </a:moveTo>
                    <a:cubicBezTo>
                      <a:pt x="1164" y="0"/>
                      <a:pt x="1047" y="23"/>
                      <a:pt x="923" y="73"/>
                    </a:cubicBezTo>
                    <a:cubicBezTo>
                      <a:pt x="1" y="400"/>
                      <a:pt x="379" y="1737"/>
                      <a:pt x="1206" y="1737"/>
                    </a:cubicBezTo>
                    <a:cubicBezTo>
                      <a:pt x="1306" y="1737"/>
                      <a:pt x="1412" y="1717"/>
                      <a:pt x="1524" y="1674"/>
                    </a:cubicBezTo>
                    <a:cubicBezTo>
                      <a:pt x="2468" y="1320"/>
                      <a:pt x="2107" y="0"/>
                      <a:pt x="12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4" name="Google Shape;6064;p73"/>
              <p:cNvSpPr/>
              <p:nvPr/>
            </p:nvSpPr>
            <p:spPr>
              <a:xfrm>
                <a:off x="11725794" y="3265889"/>
                <a:ext cx="38058" cy="27198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1753" extrusionOk="0">
                    <a:moveTo>
                      <a:pt x="1223" y="1"/>
                    </a:moveTo>
                    <a:cubicBezTo>
                      <a:pt x="1128" y="1"/>
                      <a:pt x="1028" y="18"/>
                      <a:pt x="923" y="55"/>
                    </a:cubicBezTo>
                    <a:cubicBezTo>
                      <a:pt x="0" y="412"/>
                      <a:pt x="352" y="1752"/>
                      <a:pt x="1197" y="1752"/>
                    </a:cubicBezTo>
                    <a:cubicBezTo>
                      <a:pt x="1299" y="1752"/>
                      <a:pt x="1408" y="1733"/>
                      <a:pt x="1523" y="1690"/>
                    </a:cubicBezTo>
                    <a:cubicBezTo>
                      <a:pt x="2452" y="1330"/>
                      <a:pt x="2062" y="1"/>
                      <a:pt x="1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5" name="Google Shape;6065;p73"/>
              <p:cNvSpPr/>
              <p:nvPr/>
            </p:nvSpPr>
            <p:spPr>
              <a:xfrm>
                <a:off x="11759818" y="3194985"/>
                <a:ext cx="38182" cy="2704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1743" extrusionOk="0">
                    <a:moveTo>
                      <a:pt x="1240" y="1"/>
                    </a:moveTo>
                    <a:cubicBezTo>
                      <a:pt x="1143" y="1"/>
                      <a:pt x="1040" y="18"/>
                      <a:pt x="931" y="55"/>
                    </a:cubicBezTo>
                    <a:cubicBezTo>
                      <a:pt x="0" y="385"/>
                      <a:pt x="367" y="1743"/>
                      <a:pt x="1228" y="1743"/>
                    </a:cubicBezTo>
                    <a:cubicBezTo>
                      <a:pt x="1324" y="1743"/>
                      <a:pt x="1425" y="1726"/>
                      <a:pt x="1532" y="1690"/>
                    </a:cubicBezTo>
                    <a:cubicBezTo>
                      <a:pt x="2461" y="1330"/>
                      <a:pt x="2097" y="1"/>
                      <a:pt x="1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6" name="Google Shape;6066;p73"/>
              <p:cNvSpPr/>
              <p:nvPr/>
            </p:nvSpPr>
            <p:spPr>
              <a:xfrm>
                <a:off x="11798761" y="3242989"/>
                <a:ext cx="37965" cy="2681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1728" extrusionOk="0">
                    <a:moveTo>
                      <a:pt x="1249" y="1"/>
                    </a:moveTo>
                    <a:cubicBezTo>
                      <a:pt x="1147" y="1"/>
                      <a:pt x="1038" y="20"/>
                      <a:pt x="923" y="63"/>
                    </a:cubicBezTo>
                    <a:cubicBezTo>
                      <a:pt x="1" y="391"/>
                      <a:pt x="352" y="1727"/>
                      <a:pt x="1197" y="1727"/>
                    </a:cubicBezTo>
                    <a:cubicBezTo>
                      <a:pt x="1299" y="1727"/>
                      <a:pt x="1409" y="1708"/>
                      <a:pt x="1524" y="1665"/>
                    </a:cubicBezTo>
                    <a:cubicBezTo>
                      <a:pt x="2446" y="1337"/>
                      <a:pt x="2094" y="1"/>
                      <a:pt x="12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7" name="Google Shape;6067;p73"/>
              <p:cNvSpPr/>
              <p:nvPr/>
            </p:nvSpPr>
            <p:spPr>
              <a:xfrm>
                <a:off x="12119502" y="3554701"/>
                <a:ext cx="38213" cy="27027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1742" extrusionOk="0">
                    <a:moveTo>
                      <a:pt x="1235" y="0"/>
                    </a:moveTo>
                    <a:cubicBezTo>
                      <a:pt x="1140" y="0"/>
                      <a:pt x="1038" y="17"/>
                      <a:pt x="932" y="53"/>
                    </a:cubicBezTo>
                    <a:cubicBezTo>
                      <a:pt x="1" y="384"/>
                      <a:pt x="394" y="1741"/>
                      <a:pt x="1237" y="1741"/>
                    </a:cubicBezTo>
                    <a:cubicBezTo>
                      <a:pt x="1330" y="1741"/>
                      <a:pt x="1429" y="1725"/>
                      <a:pt x="1532" y="1688"/>
                    </a:cubicBezTo>
                    <a:cubicBezTo>
                      <a:pt x="2463" y="1358"/>
                      <a:pt x="2096" y="0"/>
                      <a:pt x="1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8" name="Google Shape;6068;p73"/>
              <p:cNvSpPr/>
              <p:nvPr/>
            </p:nvSpPr>
            <p:spPr>
              <a:xfrm>
                <a:off x="12194037" y="3526200"/>
                <a:ext cx="38617" cy="27058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744" extrusionOk="0">
                    <a:moveTo>
                      <a:pt x="1237" y="1"/>
                    </a:moveTo>
                    <a:cubicBezTo>
                      <a:pt x="1140" y="1"/>
                      <a:pt x="1038" y="18"/>
                      <a:pt x="931" y="56"/>
                    </a:cubicBezTo>
                    <a:cubicBezTo>
                      <a:pt x="0" y="386"/>
                      <a:pt x="367" y="1744"/>
                      <a:pt x="1228" y="1744"/>
                    </a:cubicBezTo>
                    <a:cubicBezTo>
                      <a:pt x="1323" y="1744"/>
                      <a:pt x="1425" y="1727"/>
                      <a:pt x="1531" y="1690"/>
                    </a:cubicBezTo>
                    <a:cubicBezTo>
                      <a:pt x="2489" y="1301"/>
                      <a:pt x="2078" y="1"/>
                      <a:pt x="1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9" name="Google Shape;6069;p73"/>
              <p:cNvSpPr/>
              <p:nvPr/>
            </p:nvSpPr>
            <p:spPr>
              <a:xfrm>
                <a:off x="12169368" y="3581976"/>
                <a:ext cx="37903" cy="2681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1728" extrusionOk="0">
                    <a:moveTo>
                      <a:pt x="1270" y="1"/>
                    </a:moveTo>
                    <a:cubicBezTo>
                      <a:pt x="1171" y="1"/>
                      <a:pt x="1065" y="20"/>
                      <a:pt x="953" y="63"/>
                    </a:cubicBezTo>
                    <a:cubicBezTo>
                      <a:pt x="1" y="391"/>
                      <a:pt x="376" y="1727"/>
                      <a:pt x="1203" y="1727"/>
                    </a:cubicBezTo>
                    <a:cubicBezTo>
                      <a:pt x="1302" y="1727"/>
                      <a:pt x="1409" y="1708"/>
                      <a:pt x="1520" y="1665"/>
                    </a:cubicBezTo>
                    <a:cubicBezTo>
                      <a:pt x="2443" y="1337"/>
                      <a:pt x="2091" y="1"/>
                      <a:pt x="1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0" name="Google Shape;6070;p73"/>
              <p:cNvSpPr/>
              <p:nvPr/>
            </p:nvSpPr>
            <p:spPr>
              <a:xfrm>
                <a:off x="11988106" y="3650273"/>
                <a:ext cx="38012" cy="27198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1753" extrusionOk="0">
                    <a:moveTo>
                      <a:pt x="1283" y="1"/>
                    </a:moveTo>
                    <a:cubicBezTo>
                      <a:pt x="1182" y="1"/>
                      <a:pt x="1074" y="21"/>
                      <a:pt x="961" y="65"/>
                    </a:cubicBezTo>
                    <a:cubicBezTo>
                      <a:pt x="0" y="395"/>
                      <a:pt x="391" y="1752"/>
                      <a:pt x="1233" y="1752"/>
                    </a:cubicBezTo>
                    <a:cubicBezTo>
                      <a:pt x="1326" y="1752"/>
                      <a:pt x="1425" y="1736"/>
                      <a:pt x="1528" y="1699"/>
                    </a:cubicBezTo>
                    <a:cubicBezTo>
                      <a:pt x="2449" y="1313"/>
                      <a:pt x="2100" y="1"/>
                      <a:pt x="12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1" name="Google Shape;6071;p73"/>
              <p:cNvSpPr/>
              <p:nvPr/>
            </p:nvSpPr>
            <p:spPr>
              <a:xfrm>
                <a:off x="12362871" y="3498800"/>
                <a:ext cx="38089" cy="27167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1751" extrusionOk="0">
                    <a:moveTo>
                      <a:pt x="1227" y="1"/>
                    </a:moveTo>
                    <a:cubicBezTo>
                      <a:pt x="1132" y="1"/>
                      <a:pt x="1030" y="17"/>
                      <a:pt x="923" y="54"/>
                    </a:cubicBezTo>
                    <a:cubicBezTo>
                      <a:pt x="1" y="411"/>
                      <a:pt x="379" y="1751"/>
                      <a:pt x="1206" y="1751"/>
                    </a:cubicBezTo>
                    <a:cubicBezTo>
                      <a:pt x="1306" y="1751"/>
                      <a:pt x="1413" y="1731"/>
                      <a:pt x="1524" y="1688"/>
                    </a:cubicBezTo>
                    <a:cubicBezTo>
                      <a:pt x="2455" y="1358"/>
                      <a:pt x="2088" y="1"/>
                      <a:pt x="1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2" name="Google Shape;6072;p73"/>
              <p:cNvSpPr/>
              <p:nvPr/>
            </p:nvSpPr>
            <p:spPr>
              <a:xfrm>
                <a:off x="11750106" y="2994966"/>
                <a:ext cx="449268" cy="177585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11446" extrusionOk="0">
                    <a:moveTo>
                      <a:pt x="25431" y="1"/>
                    </a:moveTo>
                    <a:cubicBezTo>
                      <a:pt x="18341" y="1"/>
                      <a:pt x="11334" y="2215"/>
                      <a:pt x="5527" y="6242"/>
                    </a:cubicBezTo>
                    <a:cubicBezTo>
                      <a:pt x="3592" y="7577"/>
                      <a:pt x="1858" y="9078"/>
                      <a:pt x="256" y="10746"/>
                    </a:cubicBezTo>
                    <a:cubicBezTo>
                      <a:pt x="1" y="11027"/>
                      <a:pt x="235" y="11445"/>
                      <a:pt x="538" y="11445"/>
                    </a:cubicBezTo>
                    <a:cubicBezTo>
                      <a:pt x="631" y="11445"/>
                      <a:pt x="730" y="11406"/>
                      <a:pt x="823" y="11313"/>
                    </a:cubicBezTo>
                    <a:cubicBezTo>
                      <a:pt x="6294" y="5575"/>
                      <a:pt x="13833" y="1906"/>
                      <a:pt x="21705" y="972"/>
                    </a:cubicBezTo>
                    <a:cubicBezTo>
                      <a:pt x="22969" y="842"/>
                      <a:pt x="24224" y="774"/>
                      <a:pt x="25479" y="774"/>
                    </a:cubicBezTo>
                    <a:cubicBezTo>
                      <a:pt x="26475" y="774"/>
                      <a:pt x="27473" y="817"/>
                      <a:pt x="28477" y="905"/>
                    </a:cubicBezTo>
                    <a:cubicBezTo>
                      <a:pt x="28493" y="908"/>
                      <a:pt x="28509" y="909"/>
                      <a:pt x="28525" y="909"/>
                    </a:cubicBezTo>
                    <a:cubicBezTo>
                      <a:pt x="28884" y="909"/>
                      <a:pt x="28956" y="202"/>
                      <a:pt x="28477" y="138"/>
                    </a:cubicBezTo>
                    <a:cubicBezTo>
                      <a:pt x="27462" y="46"/>
                      <a:pt x="26446" y="1"/>
                      <a:pt x="254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73" name="Google Shape;6073;p73"/>
            <p:cNvGrpSpPr/>
            <p:nvPr/>
          </p:nvGrpSpPr>
          <p:grpSpPr>
            <a:xfrm>
              <a:off x="2480174" y="3699618"/>
              <a:ext cx="364256" cy="352135"/>
              <a:chOff x="11581737" y="3846677"/>
              <a:chExt cx="531528" cy="513841"/>
            </a:xfrm>
          </p:grpSpPr>
          <p:sp>
            <p:nvSpPr>
              <p:cNvPr id="6074" name="Google Shape;6074;p73"/>
              <p:cNvSpPr/>
              <p:nvPr/>
            </p:nvSpPr>
            <p:spPr>
              <a:xfrm>
                <a:off x="11754590" y="3846677"/>
                <a:ext cx="331757" cy="97527"/>
              </a:xfrm>
              <a:custGeom>
                <a:avLst/>
                <a:gdLst/>
                <a:ahLst/>
                <a:cxnLst/>
                <a:rect l="l" t="t" r="r" b="b"/>
                <a:pathLst>
                  <a:path w="21383" h="6286" extrusionOk="0">
                    <a:moveTo>
                      <a:pt x="15152" y="1"/>
                    </a:moveTo>
                    <a:cubicBezTo>
                      <a:pt x="13735" y="1"/>
                      <a:pt x="12157" y="91"/>
                      <a:pt x="10508" y="281"/>
                    </a:cubicBezTo>
                    <a:cubicBezTo>
                      <a:pt x="4604" y="949"/>
                      <a:pt x="1" y="2583"/>
                      <a:pt x="168" y="3917"/>
                    </a:cubicBezTo>
                    <a:cubicBezTo>
                      <a:pt x="201" y="4251"/>
                      <a:pt x="701" y="6086"/>
                      <a:pt x="1235" y="6286"/>
                    </a:cubicBezTo>
                    <a:cubicBezTo>
                      <a:pt x="2703" y="5252"/>
                      <a:pt x="6439" y="4184"/>
                      <a:pt x="10875" y="3684"/>
                    </a:cubicBezTo>
                    <a:cubicBezTo>
                      <a:pt x="12593" y="3489"/>
                      <a:pt x="14235" y="3395"/>
                      <a:pt x="15698" y="3395"/>
                    </a:cubicBezTo>
                    <a:cubicBezTo>
                      <a:pt x="17984" y="3395"/>
                      <a:pt x="19832" y="3624"/>
                      <a:pt x="20849" y="4051"/>
                    </a:cubicBezTo>
                    <a:cubicBezTo>
                      <a:pt x="21283" y="3717"/>
                      <a:pt x="21383" y="1849"/>
                      <a:pt x="21349" y="1516"/>
                    </a:cubicBezTo>
                    <a:cubicBezTo>
                      <a:pt x="21230" y="563"/>
                      <a:pt x="18694" y="1"/>
                      <a:pt x="15152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5" name="Google Shape;6075;p73"/>
              <p:cNvSpPr/>
              <p:nvPr/>
            </p:nvSpPr>
            <p:spPr>
              <a:xfrm>
                <a:off x="11756141" y="3870183"/>
                <a:ext cx="337979" cy="113058"/>
              </a:xfrm>
              <a:custGeom>
                <a:avLst/>
                <a:gdLst/>
                <a:ahLst/>
                <a:cxnLst/>
                <a:rect l="l" t="t" r="r" b="b"/>
                <a:pathLst>
                  <a:path w="21784" h="7287" extrusionOk="0">
                    <a:moveTo>
                      <a:pt x="21249" y="1"/>
                    </a:moveTo>
                    <a:cubicBezTo>
                      <a:pt x="21283" y="334"/>
                      <a:pt x="21016" y="668"/>
                      <a:pt x="20482" y="1001"/>
                    </a:cubicBezTo>
                    <a:cubicBezTo>
                      <a:pt x="19014" y="2069"/>
                      <a:pt x="15278" y="3103"/>
                      <a:pt x="10842" y="3603"/>
                    </a:cubicBezTo>
                    <a:cubicBezTo>
                      <a:pt x="9124" y="3798"/>
                      <a:pt x="7487" y="3892"/>
                      <a:pt x="6030" y="3892"/>
                    </a:cubicBezTo>
                    <a:cubicBezTo>
                      <a:pt x="3754" y="3892"/>
                      <a:pt x="1919" y="3663"/>
                      <a:pt x="901" y="3236"/>
                    </a:cubicBezTo>
                    <a:cubicBezTo>
                      <a:pt x="334" y="3003"/>
                      <a:pt x="68" y="2736"/>
                      <a:pt x="1" y="2402"/>
                    </a:cubicBezTo>
                    <a:lnTo>
                      <a:pt x="1" y="2402"/>
                    </a:lnTo>
                    <a:lnTo>
                      <a:pt x="368" y="5771"/>
                    </a:lnTo>
                    <a:cubicBezTo>
                      <a:pt x="511" y="6724"/>
                      <a:pt x="3036" y="7286"/>
                      <a:pt x="6595" y="7286"/>
                    </a:cubicBezTo>
                    <a:cubicBezTo>
                      <a:pt x="8019" y="7286"/>
                      <a:pt x="9608" y="7196"/>
                      <a:pt x="11276" y="7006"/>
                    </a:cubicBezTo>
                    <a:cubicBezTo>
                      <a:pt x="17146" y="6338"/>
                      <a:pt x="21783" y="4704"/>
                      <a:pt x="21616" y="3370"/>
                    </a:cubicBezTo>
                    <a:lnTo>
                      <a:pt x="2124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6" name="Google Shape;6076;p73"/>
              <p:cNvSpPr/>
              <p:nvPr/>
            </p:nvSpPr>
            <p:spPr>
              <a:xfrm>
                <a:off x="11616413" y="3932910"/>
                <a:ext cx="202890" cy="25086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6169" extrusionOk="0">
                    <a:moveTo>
                      <a:pt x="2119" y="1"/>
                    </a:moveTo>
                    <a:cubicBezTo>
                      <a:pt x="1946" y="1"/>
                      <a:pt x="1794" y="42"/>
                      <a:pt x="1668" y="127"/>
                    </a:cubicBezTo>
                    <a:cubicBezTo>
                      <a:pt x="1401" y="327"/>
                      <a:pt x="0" y="1528"/>
                      <a:pt x="0" y="2062"/>
                    </a:cubicBezTo>
                    <a:cubicBezTo>
                      <a:pt x="1501" y="2696"/>
                      <a:pt x="3836" y="5064"/>
                      <a:pt x="6005" y="8233"/>
                    </a:cubicBezTo>
                    <a:cubicBezTo>
                      <a:pt x="8173" y="11402"/>
                      <a:pt x="9507" y="14504"/>
                      <a:pt x="9574" y="16139"/>
                    </a:cubicBezTo>
                    <a:cubicBezTo>
                      <a:pt x="9625" y="16159"/>
                      <a:pt x="9689" y="16169"/>
                      <a:pt x="9762" y="16169"/>
                    </a:cubicBezTo>
                    <a:cubicBezTo>
                      <a:pt x="10401" y="16169"/>
                      <a:pt x="11766" y="15455"/>
                      <a:pt x="11976" y="15305"/>
                    </a:cubicBezTo>
                    <a:cubicBezTo>
                      <a:pt x="13076" y="14538"/>
                      <a:pt x="11642" y="10535"/>
                      <a:pt x="8840" y="6332"/>
                    </a:cubicBezTo>
                    <a:cubicBezTo>
                      <a:pt x="6291" y="2626"/>
                      <a:pt x="3504" y="1"/>
                      <a:pt x="2119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7" name="Google Shape;6077;p73"/>
              <p:cNvSpPr/>
              <p:nvPr/>
            </p:nvSpPr>
            <p:spPr>
              <a:xfrm>
                <a:off x="11581737" y="3934880"/>
                <a:ext cx="220484" cy="266951"/>
              </a:xfrm>
              <a:custGeom>
                <a:avLst/>
                <a:gdLst/>
                <a:ahLst/>
                <a:cxnLst/>
                <a:rect l="l" t="t" r="r" b="b"/>
                <a:pathLst>
                  <a:path w="14211" h="17206" extrusionOk="0">
                    <a:moveTo>
                      <a:pt x="3870" y="0"/>
                    </a:moveTo>
                    <a:cubicBezTo>
                      <a:pt x="3858" y="8"/>
                      <a:pt x="3846" y="16"/>
                      <a:pt x="3834" y="24"/>
                    </a:cubicBezTo>
                    <a:lnTo>
                      <a:pt x="3834" y="24"/>
                    </a:lnTo>
                    <a:lnTo>
                      <a:pt x="3870" y="0"/>
                    </a:lnTo>
                    <a:close/>
                    <a:moveTo>
                      <a:pt x="3834" y="24"/>
                    </a:moveTo>
                    <a:lnTo>
                      <a:pt x="1068" y="1902"/>
                    </a:lnTo>
                    <a:cubicBezTo>
                      <a:pt x="0" y="2669"/>
                      <a:pt x="1401" y="6705"/>
                      <a:pt x="4237" y="10875"/>
                    </a:cubicBezTo>
                    <a:cubicBezTo>
                      <a:pt x="6757" y="14580"/>
                      <a:pt x="9593" y="17206"/>
                      <a:pt x="10965" y="17206"/>
                    </a:cubicBezTo>
                    <a:cubicBezTo>
                      <a:pt x="11137" y="17206"/>
                      <a:pt x="11286" y="17165"/>
                      <a:pt x="11409" y="17079"/>
                    </a:cubicBezTo>
                    <a:lnTo>
                      <a:pt x="14211" y="15178"/>
                    </a:lnTo>
                    <a:lnTo>
                      <a:pt x="14211" y="15178"/>
                    </a:lnTo>
                    <a:cubicBezTo>
                      <a:pt x="14078" y="15266"/>
                      <a:pt x="13932" y="15309"/>
                      <a:pt x="13767" y="15309"/>
                    </a:cubicBezTo>
                    <a:cubicBezTo>
                      <a:pt x="13560" y="15309"/>
                      <a:pt x="13322" y="15241"/>
                      <a:pt x="13043" y="15111"/>
                    </a:cubicBezTo>
                    <a:cubicBezTo>
                      <a:pt x="11542" y="14511"/>
                      <a:pt x="9207" y="12109"/>
                      <a:pt x="7039" y="8940"/>
                    </a:cubicBezTo>
                    <a:cubicBezTo>
                      <a:pt x="4871" y="5771"/>
                      <a:pt x="3536" y="2702"/>
                      <a:pt x="3503" y="1068"/>
                    </a:cubicBezTo>
                    <a:cubicBezTo>
                      <a:pt x="3503" y="558"/>
                      <a:pt x="3594" y="201"/>
                      <a:pt x="3834" y="2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8" name="Google Shape;6078;p73"/>
              <p:cNvSpPr/>
              <p:nvPr/>
            </p:nvSpPr>
            <p:spPr>
              <a:xfrm>
                <a:off x="11889663" y="4012176"/>
                <a:ext cx="183698" cy="135213"/>
              </a:xfrm>
              <a:custGeom>
                <a:avLst/>
                <a:gdLst/>
                <a:ahLst/>
                <a:cxnLst/>
                <a:rect l="l" t="t" r="r" b="b"/>
                <a:pathLst>
                  <a:path w="11840" h="8715" extrusionOk="0">
                    <a:moveTo>
                      <a:pt x="2319" y="0"/>
                    </a:moveTo>
                    <a:cubicBezTo>
                      <a:pt x="2035" y="0"/>
                      <a:pt x="701" y="1890"/>
                      <a:pt x="701" y="1890"/>
                    </a:cubicBezTo>
                    <a:cubicBezTo>
                      <a:pt x="1" y="3057"/>
                      <a:pt x="1635" y="5359"/>
                      <a:pt x="4337" y="7060"/>
                    </a:cubicBezTo>
                    <a:cubicBezTo>
                      <a:pt x="6040" y="8132"/>
                      <a:pt x="7782" y="8714"/>
                      <a:pt x="9014" y="8714"/>
                    </a:cubicBezTo>
                    <a:cubicBezTo>
                      <a:pt x="9736" y="8714"/>
                      <a:pt x="10283" y="8514"/>
                      <a:pt x="10542" y="8094"/>
                    </a:cubicBezTo>
                    <a:cubicBezTo>
                      <a:pt x="10542" y="8094"/>
                      <a:pt x="11840" y="5758"/>
                      <a:pt x="11491" y="5758"/>
                    </a:cubicBezTo>
                    <a:cubicBezTo>
                      <a:pt x="11486" y="5758"/>
                      <a:pt x="11481" y="5758"/>
                      <a:pt x="11476" y="5759"/>
                    </a:cubicBezTo>
                    <a:cubicBezTo>
                      <a:pt x="11266" y="5810"/>
                      <a:pt x="11031" y="5835"/>
                      <a:pt x="10776" y="5835"/>
                    </a:cubicBezTo>
                    <a:cubicBezTo>
                      <a:pt x="9538" y="5835"/>
                      <a:pt x="7827" y="5243"/>
                      <a:pt x="6139" y="4192"/>
                    </a:cubicBezTo>
                    <a:cubicBezTo>
                      <a:pt x="4071" y="2891"/>
                      <a:pt x="2636" y="1256"/>
                      <a:pt x="2369" y="55"/>
                    </a:cubicBezTo>
                    <a:cubicBezTo>
                      <a:pt x="2364" y="17"/>
                      <a:pt x="2346" y="0"/>
                      <a:pt x="23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9" name="Google Shape;6079;p73"/>
              <p:cNvSpPr/>
              <p:nvPr/>
            </p:nvSpPr>
            <p:spPr>
              <a:xfrm>
                <a:off x="12089434" y="4054563"/>
                <a:ext cx="23831" cy="22388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443" extrusionOk="0">
                    <a:moveTo>
                      <a:pt x="747" y="0"/>
                    </a:moveTo>
                    <a:cubicBezTo>
                      <a:pt x="701" y="0"/>
                      <a:pt x="651" y="8"/>
                      <a:pt x="601" y="25"/>
                    </a:cubicBezTo>
                    <a:cubicBezTo>
                      <a:pt x="501" y="25"/>
                      <a:pt x="434" y="58"/>
                      <a:pt x="334" y="125"/>
                    </a:cubicBezTo>
                    <a:cubicBezTo>
                      <a:pt x="268" y="159"/>
                      <a:pt x="201" y="225"/>
                      <a:pt x="134" y="325"/>
                    </a:cubicBezTo>
                    <a:lnTo>
                      <a:pt x="1" y="559"/>
                    </a:lnTo>
                    <a:lnTo>
                      <a:pt x="1" y="792"/>
                    </a:lnTo>
                    <a:cubicBezTo>
                      <a:pt x="1" y="892"/>
                      <a:pt x="34" y="1026"/>
                      <a:pt x="134" y="1126"/>
                    </a:cubicBezTo>
                    <a:lnTo>
                      <a:pt x="268" y="1226"/>
                    </a:lnTo>
                    <a:cubicBezTo>
                      <a:pt x="334" y="1326"/>
                      <a:pt x="468" y="1359"/>
                      <a:pt x="601" y="1393"/>
                    </a:cubicBezTo>
                    <a:lnTo>
                      <a:pt x="668" y="1393"/>
                    </a:lnTo>
                    <a:cubicBezTo>
                      <a:pt x="718" y="1426"/>
                      <a:pt x="760" y="1443"/>
                      <a:pt x="806" y="1443"/>
                    </a:cubicBezTo>
                    <a:cubicBezTo>
                      <a:pt x="851" y="1443"/>
                      <a:pt x="901" y="1426"/>
                      <a:pt x="968" y="1393"/>
                    </a:cubicBezTo>
                    <a:cubicBezTo>
                      <a:pt x="1035" y="1393"/>
                      <a:pt x="1135" y="1359"/>
                      <a:pt x="1202" y="1326"/>
                    </a:cubicBezTo>
                    <a:cubicBezTo>
                      <a:pt x="1302" y="1293"/>
                      <a:pt x="1335" y="1193"/>
                      <a:pt x="1435" y="1126"/>
                    </a:cubicBezTo>
                    <a:lnTo>
                      <a:pt x="1535" y="859"/>
                    </a:lnTo>
                    <a:lnTo>
                      <a:pt x="1535" y="659"/>
                    </a:lnTo>
                    <a:cubicBezTo>
                      <a:pt x="1535" y="526"/>
                      <a:pt x="1502" y="392"/>
                      <a:pt x="1435" y="325"/>
                    </a:cubicBezTo>
                    <a:lnTo>
                      <a:pt x="1302" y="192"/>
                    </a:lnTo>
                    <a:cubicBezTo>
                      <a:pt x="1202" y="125"/>
                      <a:pt x="1102" y="58"/>
                      <a:pt x="968" y="25"/>
                    </a:cubicBezTo>
                    <a:lnTo>
                      <a:pt x="868" y="25"/>
                    </a:lnTo>
                    <a:cubicBezTo>
                      <a:pt x="835" y="8"/>
                      <a:pt x="793" y="0"/>
                      <a:pt x="747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0" name="Google Shape;6080;p73"/>
              <p:cNvSpPr/>
              <p:nvPr/>
            </p:nvSpPr>
            <p:spPr>
              <a:xfrm>
                <a:off x="12074680" y="4156171"/>
                <a:ext cx="29913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436" extrusionOk="0">
                    <a:moveTo>
                      <a:pt x="975" y="0"/>
                    </a:moveTo>
                    <a:cubicBezTo>
                      <a:pt x="221" y="0"/>
                      <a:pt x="1" y="1226"/>
                      <a:pt x="818" y="1415"/>
                    </a:cubicBezTo>
                    <a:cubicBezTo>
                      <a:pt x="879" y="1429"/>
                      <a:pt x="938" y="1435"/>
                      <a:pt x="993" y="1435"/>
                    </a:cubicBezTo>
                    <a:cubicBezTo>
                      <a:pt x="1750" y="1435"/>
                      <a:pt x="1927" y="232"/>
                      <a:pt x="1119" y="14"/>
                    </a:cubicBezTo>
                    <a:cubicBezTo>
                      <a:pt x="1069" y="5"/>
                      <a:pt x="1021" y="0"/>
                      <a:pt x="975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1" name="Google Shape;6081;p73"/>
              <p:cNvSpPr/>
              <p:nvPr/>
            </p:nvSpPr>
            <p:spPr>
              <a:xfrm>
                <a:off x="11833514" y="4338860"/>
                <a:ext cx="30037" cy="21659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396" extrusionOk="0">
                    <a:moveTo>
                      <a:pt x="975" y="0"/>
                    </a:moveTo>
                    <a:cubicBezTo>
                      <a:pt x="220" y="0"/>
                      <a:pt x="0" y="1225"/>
                      <a:pt x="818" y="1382"/>
                    </a:cubicBezTo>
                    <a:cubicBezTo>
                      <a:pt x="868" y="1391"/>
                      <a:pt x="915" y="1396"/>
                      <a:pt x="961" y="1396"/>
                    </a:cubicBezTo>
                    <a:cubicBezTo>
                      <a:pt x="1716" y="1396"/>
                      <a:pt x="1936" y="171"/>
                      <a:pt x="1118" y="14"/>
                    </a:cubicBezTo>
                    <a:cubicBezTo>
                      <a:pt x="1069" y="5"/>
                      <a:pt x="1021" y="0"/>
                      <a:pt x="975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2" name="Google Shape;6082;p73"/>
              <p:cNvSpPr/>
              <p:nvPr/>
            </p:nvSpPr>
            <p:spPr>
              <a:xfrm>
                <a:off x="11818480" y="4228626"/>
                <a:ext cx="29928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436" extrusionOk="0">
                    <a:moveTo>
                      <a:pt x="980" y="0"/>
                    </a:moveTo>
                    <a:cubicBezTo>
                      <a:pt x="223" y="0"/>
                      <a:pt x="1" y="1258"/>
                      <a:pt x="820" y="1415"/>
                    </a:cubicBezTo>
                    <a:cubicBezTo>
                      <a:pt x="881" y="1429"/>
                      <a:pt x="939" y="1435"/>
                      <a:pt x="994" y="1435"/>
                    </a:cubicBezTo>
                    <a:cubicBezTo>
                      <a:pt x="1751" y="1435"/>
                      <a:pt x="1928" y="232"/>
                      <a:pt x="1120" y="14"/>
                    </a:cubicBezTo>
                    <a:cubicBezTo>
                      <a:pt x="1071" y="5"/>
                      <a:pt x="1024" y="0"/>
                      <a:pt x="980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3" name="Google Shape;6083;p73"/>
              <p:cNvSpPr/>
              <p:nvPr/>
            </p:nvSpPr>
            <p:spPr>
              <a:xfrm>
                <a:off x="11882666" y="4238974"/>
                <a:ext cx="29913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436" extrusionOk="0">
                    <a:moveTo>
                      <a:pt x="979" y="1"/>
                    </a:moveTo>
                    <a:cubicBezTo>
                      <a:pt x="222" y="1"/>
                      <a:pt x="0" y="1258"/>
                      <a:pt x="819" y="1415"/>
                    </a:cubicBezTo>
                    <a:cubicBezTo>
                      <a:pt x="878" y="1429"/>
                      <a:pt x="934" y="1435"/>
                      <a:pt x="987" y="1435"/>
                    </a:cubicBezTo>
                    <a:cubicBezTo>
                      <a:pt x="1722" y="1435"/>
                      <a:pt x="1928" y="232"/>
                      <a:pt x="1119" y="14"/>
                    </a:cubicBezTo>
                    <a:cubicBezTo>
                      <a:pt x="1071" y="5"/>
                      <a:pt x="1024" y="1"/>
                      <a:pt x="979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4" name="Google Shape;6084;p73"/>
              <p:cNvSpPr/>
              <p:nvPr/>
            </p:nvSpPr>
            <p:spPr>
              <a:xfrm>
                <a:off x="11857873" y="4168071"/>
                <a:ext cx="30983" cy="21674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397" extrusionOk="0">
                    <a:moveTo>
                      <a:pt x="973" y="0"/>
                    </a:moveTo>
                    <a:cubicBezTo>
                      <a:pt x="218" y="0"/>
                      <a:pt x="0" y="1225"/>
                      <a:pt x="849" y="1382"/>
                    </a:cubicBezTo>
                    <a:cubicBezTo>
                      <a:pt x="901" y="1392"/>
                      <a:pt x="950" y="1396"/>
                      <a:pt x="998" y="1396"/>
                    </a:cubicBezTo>
                    <a:cubicBezTo>
                      <a:pt x="1780" y="1396"/>
                      <a:pt x="1996" y="172"/>
                      <a:pt x="1116" y="14"/>
                    </a:cubicBezTo>
                    <a:cubicBezTo>
                      <a:pt x="1066" y="5"/>
                      <a:pt x="1019" y="0"/>
                      <a:pt x="973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85" name="Google Shape;6085;p73"/>
            <p:cNvGrpSpPr/>
            <p:nvPr/>
          </p:nvGrpSpPr>
          <p:grpSpPr>
            <a:xfrm>
              <a:off x="1381683" y="3549597"/>
              <a:ext cx="827363" cy="652186"/>
              <a:chOff x="9829876" y="1916487"/>
              <a:chExt cx="1632845" cy="1287124"/>
            </a:xfrm>
          </p:grpSpPr>
          <p:sp>
            <p:nvSpPr>
              <p:cNvPr id="6086" name="Google Shape;6086;p73"/>
              <p:cNvSpPr/>
              <p:nvPr/>
            </p:nvSpPr>
            <p:spPr>
              <a:xfrm>
                <a:off x="10526484" y="2030864"/>
                <a:ext cx="90577" cy="90577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838" extrusionOk="0">
                    <a:moveTo>
                      <a:pt x="2936" y="0"/>
                    </a:moveTo>
                    <a:cubicBezTo>
                      <a:pt x="1301" y="0"/>
                      <a:pt x="0" y="1301"/>
                      <a:pt x="0" y="2902"/>
                    </a:cubicBezTo>
                    <a:cubicBezTo>
                      <a:pt x="0" y="4537"/>
                      <a:pt x="1301" y="5838"/>
                      <a:pt x="2936" y="5838"/>
                    </a:cubicBezTo>
                    <a:cubicBezTo>
                      <a:pt x="4537" y="5838"/>
                      <a:pt x="5838" y="4537"/>
                      <a:pt x="5838" y="2902"/>
                    </a:cubicBezTo>
                    <a:cubicBezTo>
                      <a:pt x="5838" y="1301"/>
                      <a:pt x="4537" y="0"/>
                      <a:pt x="29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7" name="Google Shape;6087;p73"/>
              <p:cNvSpPr/>
              <p:nvPr/>
            </p:nvSpPr>
            <p:spPr>
              <a:xfrm>
                <a:off x="10683806" y="2037070"/>
                <a:ext cx="44016" cy="44001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836" extrusionOk="0">
                    <a:moveTo>
                      <a:pt x="1402" y="0"/>
                    </a:moveTo>
                    <a:cubicBezTo>
                      <a:pt x="635" y="0"/>
                      <a:pt x="1" y="634"/>
                      <a:pt x="1" y="1435"/>
                    </a:cubicBezTo>
                    <a:cubicBezTo>
                      <a:pt x="1" y="2202"/>
                      <a:pt x="635" y="2836"/>
                      <a:pt x="1402" y="2836"/>
                    </a:cubicBezTo>
                    <a:cubicBezTo>
                      <a:pt x="2202" y="2836"/>
                      <a:pt x="2836" y="2202"/>
                      <a:pt x="2836" y="1435"/>
                    </a:cubicBezTo>
                    <a:cubicBezTo>
                      <a:pt x="2836" y="634"/>
                      <a:pt x="2202" y="0"/>
                      <a:pt x="14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8" name="Google Shape;6088;p73"/>
              <p:cNvSpPr/>
              <p:nvPr/>
            </p:nvSpPr>
            <p:spPr>
              <a:xfrm>
                <a:off x="10609800" y="1916487"/>
                <a:ext cx="55916" cy="5538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570" extrusionOk="0">
                    <a:moveTo>
                      <a:pt x="1802" y="0"/>
                    </a:moveTo>
                    <a:cubicBezTo>
                      <a:pt x="801" y="0"/>
                      <a:pt x="1" y="801"/>
                      <a:pt x="1" y="1768"/>
                    </a:cubicBezTo>
                    <a:cubicBezTo>
                      <a:pt x="1" y="2769"/>
                      <a:pt x="801" y="3569"/>
                      <a:pt x="1802" y="3569"/>
                    </a:cubicBezTo>
                    <a:cubicBezTo>
                      <a:pt x="2803" y="3569"/>
                      <a:pt x="3603" y="2769"/>
                      <a:pt x="3603" y="1768"/>
                    </a:cubicBezTo>
                    <a:cubicBezTo>
                      <a:pt x="3603" y="801"/>
                      <a:pt x="2803" y="0"/>
                      <a:pt x="1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9" name="Google Shape;6089;p73"/>
              <p:cNvSpPr/>
              <p:nvPr/>
            </p:nvSpPr>
            <p:spPr>
              <a:xfrm>
                <a:off x="10003256" y="2393822"/>
                <a:ext cx="1304206" cy="789155"/>
              </a:xfrm>
              <a:custGeom>
                <a:avLst/>
                <a:gdLst/>
                <a:ahLst/>
                <a:cxnLst/>
                <a:rect l="l" t="t" r="r" b="b"/>
                <a:pathLst>
                  <a:path w="84061" h="50864" extrusionOk="0">
                    <a:moveTo>
                      <a:pt x="48365" y="0"/>
                    </a:moveTo>
                    <a:cubicBezTo>
                      <a:pt x="43370" y="0"/>
                      <a:pt x="37809" y="850"/>
                      <a:pt x="31656" y="2892"/>
                    </a:cubicBezTo>
                    <a:cubicBezTo>
                      <a:pt x="6605" y="11198"/>
                      <a:pt x="1201" y="29411"/>
                      <a:pt x="334" y="40252"/>
                    </a:cubicBezTo>
                    <a:cubicBezTo>
                      <a:pt x="0" y="44488"/>
                      <a:pt x="334" y="47590"/>
                      <a:pt x="434" y="48524"/>
                    </a:cubicBezTo>
                    <a:cubicBezTo>
                      <a:pt x="501" y="48658"/>
                      <a:pt x="501" y="48724"/>
                      <a:pt x="501" y="48758"/>
                    </a:cubicBezTo>
                    <a:cubicBezTo>
                      <a:pt x="6839" y="50300"/>
                      <a:pt x="13071" y="50863"/>
                      <a:pt x="18796" y="50863"/>
                    </a:cubicBezTo>
                    <a:cubicBezTo>
                      <a:pt x="34374" y="50863"/>
                      <a:pt x="46200" y="46690"/>
                      <a:pt x="46200" y="46690"/>
                    </a:cubicBezTo>
                    <a:cubicBezTo>
                      <a:pt x="46200" y="46690"/>
                      <a:pt x="68549" y="39718"/>
                      <a:pt x="84060" y="21038"/>
                    </a:cubicBezTo>
                    <a:lnTo>
                      <a:pt x="84027" y="21005"/>
                    </a:lnTo>
                    <a:cubicBezTo>
                      <a:pt x="84027" y="20971"/>
                      <a:pt x="83960" y="20971"/>
                      <a:pt x="83960" y="20904"/>
                    </a:cubicBezTo>
                    <a:cubicBezTo>
                      <a:pt x="82969" y="19059"/>
                      <a:pt x="72017" y="0"/>
                      <a:pt x="48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0" name="Google Shape;6090;p73"/>
              <p:cNvSpPr/>
              <p:nvPr/>
            </p:nvSpPr>
            <p:spPr>
              <a:xfrm>
                <a:off x="9829876" y="2222567"/>
                <a:ext cx="1632845" cy="981044"/>
              </a:xfrm>
              <a:custGeom>
                <a:avLst/>
                <a:gdLst/>
                <a:ahLst/>
                <a:cxnLst/>
                <a:rect l="l" t="t" r="r" b="b"/>
                <a:pathLst>
                  <a:path w="105243" h="63232" extrusionOk="0">
                    <a:moveTo>
                      <a:pt x="53144" y="1"/>
                    </a:moveTo>
                    <a:cubicBezTo>
                      <a:pt x="53024" y="1"/>
                      <a:pt x="52900" y="7"/>
                      <a:pt x="52772" y="20"/>
                    </a:cubicBezTo>
                    <a:cubicBezTo>
                      <a:pt x="51437" y="186"/>
                      <a:pt x="50737" y="854"/>
                      <a:pt x="50336" y="1521"/>
                    </a:cubicBezTo>
                    <a:cubicBezTo>
                      <a:pt x="49936" y="2154"/>
                      <a:pt x="49869" y="2755"/>
                      <a:pt x="49869" y="2755"/>
                    </a:cubicBezTo>
                    <a:cubicBezTo>
                      <a:pt x="49869" y="2755"/>
                      <a:pt x="49869" y="2888"/>
                      <a:pt x="49769" y="3155"/>
                    </a:cubicBezTo>
                    <a:cubicBezTo>
                      <a:pt x="49703" y="3355"/>
                      <a:pt x="49569" y="3689"/>
                      <a:pt x="49402" y="4022"/>
                    </a:cubicBezTo>
                    <a:cubicBezTo>
                      <a:pt x="49036" y="4690"/>
                      <a:pt x="48368" y="5423"/>
                      <a:pt x="47168" y="5657"/>
                    </a:cubicBezTo>
                    <a:cubicBezTo>
                      <a:pt x="46916" y="5691"/>
                      <a:pt x="46660" y="5707"/>
                      <a:pt x="46405" y="5707"/>
                    </a:cubicBezTo>
                    <a:cubicBezTo>
                      <a:pt x="45407" y="5707"/>
                      <a:pt x="44437" y="5462"/>
                      <a:pt x="43932" y="5090"/>
                    </a:cubicBezTo>
                    <a:cubicBezTo>
                      <a:pt x="43331" y="4656"/>
                      <a:pt x="42998" y="4089"/>
                      <a:pt x="42998" y="4089"/>
                    </a:cubicBezTo>
                    <a:cubicBezTo>
                      <a:pt x="42998" y="4089"/>
                      <a:pt x="42698" y="3555"/>
                      <a:pt x="42031" y="3088"/>
                    </a:cubicBezTo>
                    <a:cubicBezTo>
                      <a:pt x="41697" y="2888"/>
                      <a:pt x="41330" y="2688"/>
                      <a:pt x="40830" y="2555"/>
                    </a:cubicBezTo>
                    <a:cubicBezTo>
                      <a:pt x="40614" y="2497"/>
                      <a:pt x="40386" y="2465"/>
                      <a:pt x="40149" y="2465"/>
                    </a:cubicBezTo>
                    <a:cubicBezTo>
                      <a:pt x="39835" y="2465"/>
                      <a:pt x="39504" y="2522"/>
                      <a:pt x="39162" y="2655"/>
                    </a:cubicBezTo>
                    <a:cubicBezTo>
                      <a:pt x="38561" y="2855"/>
                      <a:pt x="38094" y="3189"/>
                      <a:pt x="37761" y="3555"/>
                    </a:cubicBezTo>
                    <a:cubicBezTo>
                      <a:pt x="37494" y="3922"/>
                      <a:pt x="37260" y="4356"/>
                      <a:pt x="37160" y="4723"/>
                    </a:cubicBezTo>
                    <a:cubicBezTo>
                      <a:pt x="36927" y="5490"/>
                      <a:pt x="36994" y="6091"/>
                      <a:pt x="36994" y="6091"/>
                    </a:cubicBezTo>
                    <a:cubicBezTo>
                      <a:pt x="36994" y="6091"/>
                      <a:pt x="37027" y="6724"/>
                      <a:pt x="36827" y="7492"/>
                    </a:cubicBezTo>
                    <a:cubicBezTo>
                      <a:pt x="36593" y="8225"/>
                      <a:pt x="35659" y="9226"/>
                      <a:pt x="34559" y="9827"/>
                    </a:cubicBezTo>
                    <a:cubicBezTo>
                      <a:pt x="34034" y="10073"/>
                      <a:pt x="33552" y="10170"/>
                      <a:pt x="33114" y="10170"/>
                    </a:cubicBezTo>
                    <a:cubicBezTo>
                      <a:pt x="32603" y="10170"/>
                      <a:pt x="32151" y="10039"/>
                      <a:pt x="31757" y="9860"/>
                    </a:cubicBezTo>
                    <a:cubicBezTo>
                      <a:pt x="31390" y="9693"/>
                      <a:pt x="31156" y="9493"/>
                      <a:pt x="30923" y="9360"/>
                    </a:cubicBezTo>
                    <a:cubicBezTo>
                      <a:pt x="30756" y="9226"/>
                      <a:pt x="30656" y="9093"/>
                      <a:pt x="30656" y="9093"/>
                    </a:cubicBezTo>
                    <a:cubicBezTo>
                      <a:pt x="30656" y="9093"/>
                      <a:pt x="30222" y="8692"/>
                      <a:pt x="29522" y="8392"/>
                    </a:cubicBezTo>
                    <a:cubicBezTo>
                      <a:pt x="29202" y="8255"/>
                      <a:pt x="28821" y="8160"/>
                      <a:pt x="28389" y="8160"/>
                    </a:cubicBezTo>
                    <a:cubicBezTo>
                      <a:pt x="27874" y="8160"/>
                      <a:pt x="27288" y="8296"/>
                      <a:pt x="26653" y="8659"/>
                    </a:cubicBezTo>
                    <a:cubicBezTo>
                      <a:pt x="25519" y="9360"/>
                      <a:pt x="25085" y="10360"/>
                      <a:pt x="24985" y="11161"/>
                    </a:cubicBezTo>
                    <a:cubicBezTo>
                      <a:pt x="24885" y="11895"/>
                      <a:pt x="25018" y="12495"/>
                      <a:pt x="25018" y="12562"/>
                    </a:cubicBezTo>
                    <a:cubicBezTo>
                      <a:pt x="25018" y="12595"/>
                      <a:pt x="25018" y="12762"/>
                      <a:pt x="25052" y="12996"/>
                    </a:cubicBezTo>
                    <a:cubicBezTo>
                      <a:pt x="25085" y="13229"/>
                      <a:pt x="25085" y="13563"/>
                      <a:pt x="25052" y="13996"/>
                    </a:cubicBezTo>
                    <a:cubicBezTo>
                      <a:pt x="24985" y="14830"/>
                      <a:pt x="24251" y="16064"/>
                      <a:pt x="23250" y="16832"/>
                    </a:cubicBezTo>
                    <a:cubicBezTo>
                      <a:pt x="22750" y="17199"/>
                      <a:pt x="22316" y="17399"/>
                      <a:pt x="21849" y="17499"/>
                    </a:cubicBezTo>
                    <a:cubicBezTo>
                      <a:pt x="21654" y="17544"/>
                      <a:pt x="21465" y="17562"/>
                      <a:pt x="21283" y="17562"/>
                    </a:cubicBezTo>
                    <a:cubicBezTo>
                      <a:pt x="21061" y="17562"/>
                      <a:pt x="20850" y="17535"/>
                      <a:pt x="20649" y="17499"/>
                    </a:cubicBezTo>
                    <a:cubicBezTo>
                      <a:pt x="19915" y="17332"/>
                      <a:pt x="19414" y="16998"/>
                      <a:pt x="19414" y="16998"/>
                    </a:cubicBezTo>
                    <a:cubicBezTo>
                      <a:pt x="19414" y="16998"/>
                      <a:pt x="18914" y="16632"/>
                      <a:pt x="18180" y="16498"/>
                    </a:cubicBezTo>
                    <a:cubicBezTo>
                      <a:pt x="18046" y="16473"/>
                      <a:pt x="17901" y="16458"/>
                      <a:pt x="17747" y="16458"/>
                    </a:cubicBezTo>
                    <a:cubicBezTo>
                      <a:pt x="17097" y="16458"/>
                      <a:pt x="16294" y="16717"/>
                      <a:pt x="15512" y="17499"/>
                    </a:cubicBezTo>
                    <a:cubicBezTo>
                      <a:pt x="15245" y="17732"/>
                      <a:pt x="15078" y="17999"/>
                      <a:pt x="14911" y="18233"/>
                    </a:cubicBezTo>
                    <a:cubicBezTo>
                      <a:pt x="14811" y="18500"/>
                      <a:pt x="14678" y="18733"/>
                      <a:pt x="14578" y="19000"/>
                    </a:cubicBezTo>
                    <a:cubicBezTo>
                      <a:pt x="14411" y="19500"/>
                      <a:pt x="14411" y="19967"/>
                      <a:pt x="14411" y="20368"/>
                    </a:cubicBezTo>
                    <a:cubicBezTo>
                      <a:pt x="14478" y="21068"/>
                      <a:pt x="14678" y="21635"/>
                      <a:pt x="14711" y="21735"/>
                    </a:cubicBezTo>
                    <a:lnTo>
                      <a:pt x="14711" y="21802"/>
                    </a:lnTo>
                    <a:cubicBezTo>
                      <a:pt x="14744" y="21969"/>
                      <a:pt x="14945" y="22469"/>
                      <a:pt x="15045" y="23170"/>
                    </a:cubicBezTo>
                    <a:cubicBezTo>
                      <a:pt x="15145" y="23970"/>
                      <a:pt x="14744" y="25404"/>
                      <a:pt x="13977" y="26405"/>
                    </a:cubicBezTo>
                    <a:cubicBezTo>
                      <a:pt x="13210" y="27473"/>
                      <a:pt x="12343" y="27739"/>
                      <a:pt x="11575" y="27806"/>
                    </a:cubicBezTo>
                    <a:cubicBezTo>
                      <a:pt x="11477" y="27815"/>
                      <a:pt x="11381" y="27819"/>
                      <a:pt x="11290" y="27819"/>
                    </a:cubicBezTo>
                    <a:cubicBezTo>
                      <a:pt x="11039" y="27819"/>
                      <a:pt x="10821" y="27788"/>
                      <a:pt x="10675" y="27739"/>
                    </a:cubicBezTo>
                    <a:cubicBezTo>
                      <a:pt x="10408" y="27706"/>
                      <a:pt x="10275" y="27673"/>
                      <a:pt x="10275" y="27673"/>
                    </a:cubicBezTo>
                    <a:cubicBezTo>
                      <a:pt x="10275" y="27673"/>
                      <a:pt x="9882" y="27526"/>
                      <a:pt x="9329" y="27526"/>
                    </a:cubicBezTo>
                    <a:cubicBezTo>
                      <a:pt x="9237" y="27526"/>
                      <a:pt x="9140" y="27530"/>
                      <a:pt x="9040" y="27539"/>
                    </a:cubicBezTo>
                    <a:cubicBezTo>
                      <a:pt x="8707" y="27573"/>
                      <a:pt x="8273" y="27739"/>
                      <a:pt x="7873" y="28006"/>
                    </a:cubicBezTo>
                    <a:cubicBezTo>
                      <a:pt x="7673" y="28140"/>
                      <a:pt x="7439" y="28307"/>
                      <a:pt x="7239" y="28507"/>
                    </a:cubicBezTo>
                    <a:cubicBezTo>
                      <a:pt x="7039" y="28707"/>
                      <a:pt x="6872" y="29007"/>
                      <a:pt x="6705" y="29307"/>
                    </a:cubicBezTo>
                    <a:cubicBezTo>
                      <a:pt x="6372" y="29908"/>
                      <a:pt x="6205" y="30508"/>
                      <a:pt x="6172" y="31042"/>
                    </a:cubicBezTo>
                    <a:cubicBezTo>
                      <a:pt x="6138" y="31642"/>
                      <a:pt x="6205" y="32076"/>
                      <a:pt x="6338" y="32510"/>
                    </a:cubicBezTo>
                    <a:cubicBezTo>
                      <a:pt x="6539" y="33210"/>
                      <a:pt x="6872" y="33677"/>
                      <a:pt x="6972" y="33744"/>
                    </a:cubicBezTo>
                    <a:lnTo>
                      <a:pt x="7006" y="33810"/>
                    </a:lnTo>
                    <a:cubicBezTo>
                      <a:pt x="7072" y="33877"/>
                      <a:pt x="7372" y="34344"/>
                      <a:pt x="7606" y="35011"/>
                    </a:cubicBezTo>
                    <a:cubicBezTo>
                      <a:pt x="7906" y="35812"/>
                      <a:pt x="7873" y="37346"/>
                      <a:pt x="7406" y="38547"/>
                    </a:cubicBezTo>
                    <a:cubicBezTo>
                      <a:pt x="7006" y="39815"/>
                      <a:pt x="6172" y="40348"/>
                      <a:pt x="5538" y="40649"/>
                    </a:cubicBezTo>
                    <a:cubicBezTo>
                      <a:pt x="5004" y="40862"/>
                      <a:pt x="4556" y="40884"/>
                      <a:pt x="4398" y="40884"/>
                    </a:cubicBezTo>
                    <a:cubicBezTo>
                      <a:pt x="4358" y="40884"/>
                      <a:pt x="4337" y="40882"/>
                      <a:pt x="4337" y="40882"/>
                    </a:cubicBezTo>
                    <a:cubicBezTo>
                      <a:pt x="4337" y="40882"/>
                      <a:pt x="4321" y="40881"/>
                      <a:pt x="4292" y="40881"/>
                    </a:cubicBezTo>
                    <a:cubicBezTo>
                      <a:pt x="4145" y="40881"/>
                      <a:pt x="3659" y="40904"/>
                      <a:pt x="3103" y="41182"/>
                    </a:cubicBezTo>
                    <a:cubicBezTo>
                      <a:pt x="2402" y="41483"/>
                      <a:pt x="1702" y="42216"/>
                      <a:pt x="1368" y="43651"/>
                    </a:cubicBezTo>
                    <a:cubicBezTo>
                      <a:pt x="1068" y="45085"/>
                      <a:pt x="1402" y="46186"/>
                      <a:pt x="1869" y="46886"/>
                    </a:cubicBezTo>
                    <a:cubicBezTo>
                      <a:pt x="2269" y="47554"/>
                      <a:pt x="2736" y="47887"/>
                      <a:pt x="2769" y="47921"/>
                    </a:cubicBezTo>
                    <a:cubicBezTo>
                      <a:pt x="2769" y="47921"/>
                      <a:pt x="2903" y="48021"/>
                      <a:pt x="3069" y="48187"/>
                    </a:cubicBezTo>
                    <a:cubicBezTo>
                      <a:pt x="3303" y="48354"/>
                      <a:pt x="3503" y="48588"/>
                      <a:pt x="3737" y="48921"/>
                    </a:cubicBezTo>
                    <a:cubicBezTo>
                      <a:pt x="4204" y="49655"/>
                      <a:pt x="4537" y="51090"/>
                      <a:pt x="4470" y="52491"/>
                    </a:cubicBezTo>
                    <a:cubicBezTo>
                      <a:pt x="4404" y="52557"/>
                      <a:pt x="4404" y="52657"/>
                      <a:pt x="4404" y="52724"/>
                    </a:cubicBezTo>
                    <a:cubicBezTo>
                      <a:pt x="4337" y="53324"/>
                      <a:pt x="4204" y="53758"/>
                      <a:pt x="4003" y="54158"/>
                    </a:cubicBezTo>
                    <a:cubicBezTo>
                      <a:pt x="3737" y="54559"/>
                      <a:pt x="3470" y="54892"/>
                      <a:pt x="3203" y="55159"/>
                    </a:cubicBezTo>
                    <a:cubicBezTo>
                      <a:pt x="2669" y="55593"/>
                      <a:pt x="2135" y="55760"/>
                      <a:pt x="2135" y="55760"/>
                    </a:cubicBezTo>
                    <a:cubicBezTo>
                      <a:pt x="2135" y="55760"/>
                      <a:pt x="1568" y="55893"/>
                      <a:pt x="1035" y="56427"/>
                    </a:cubicBezTo>
                    <a:cubicBezTo>
                      <a:pt x="534" y="56994"/>
                      <a:pt x="1" y="57894"/>
                      <a:pt x="67" y="59429"/>
                    </a:cubicBezTo>
                    <a:cubicBezTo>
                      <a:pt x="167" y="60997"/>
                      <a:pt x="834" y="61997"/>
                      <a:pt x="1402" y="62531"/>
                    </a:cubicBezTo>
                    <a:cubicBezTo>
                      <a:pt x="2035" y="63065"/>
                      <a:pt x="2569" y="63232"/>
                      <a:pt x="2569" y="63232"/>
                    </a:cubicBezTo>
                    <a:cubicBezTo>
                      <a:pt x="2569" y="63232"/>
                      <a:pt x="6619" y="59503"/>
                      <a:pt x="10065" y="59503"/>
                    </a:cubicBezTo>
                    <a:cubicBezTo>
                      <a:pt x="10625" y="59503"/>
                      <a:pt x="11168" y="59601"/>
                      <a:pt x="11676" y="59829"/>
                    </a:cubicBezTo>
                    <a:cubicBezTo>
                      <a:pt x="11676" y="59829"/>
                      <a:pt x="11642" y="59696"/>
                      <a:pt x="11642" y="59562"/>
                    </a:cubicBezTo>
                    <a:cubicBezTo>
                      <a:pt x="11509" y="58662"/>
                      <a:pt x="11175" y="55559"/>
                      <a:pt x="11509" y="51323"/>
                    </a:cubicBezTo>
                    <a:cubicBezTo>
                      <a:pt x="12376" y="40482"/>
                      <a:pt x="17813" y="22236"/>
                      <a:pt x="42831" y="13963"/>
                    </a:cubicBezTo>
                    <a:cubicBezTo>
                      <a:pt x="48998" y="11911"/>
                      <a:pt x="54570" y="11057"/>
                      <a:pt x="59573" y="11057"/>
                    </a:cubicBezTo>
                    <a:cubicBezTo>
                      <a:pt x="83203" y="11057"/>
                      <a:pt x="94144" y="30104"/>
                      <a:pt x="95135" y="31976"/>
                    </a:cubicBezTo>
                    <a:cubicBezTo>
                      <a:pt x="95135" y="32009"/>
                      <a:pt x="95202" y="32043"/>
                      <a:pt x="95202" y="32043"/>
                    </a:cubicBezTo>
                    <a:cubicBezTo>
                      <a:pt x="95235" y="32043"/>
                      <a:pt x="95235" y="32076"/>
                      <a:pt x="95235" y="32076"/>
                    </a:cubicBezTo>
                    <a:lnTo>
                      <a:pt x="95235" y="32143"/>
                    </a:lnTo>
                    <a:cubicBezTo>
                      <a:pt x="96506" y="29709"/>
                      <a:pt x="100030" y="29278"/>
                      <a:pt x="102367" y="29278"/>
                    </a:cubicBezTo>
                    <a:cubicBezTo>
                      <a:pt x="103650" y="29278"/>
                      <a:pt x="104575" y="29407"/>
                      <a:pt x="104575" y="29407"/>
                    </a:cubicBezTo>
                    <a:cubicBezTo>
                      <a:pt x="104575" y="29407"/>
                      <a:pt x="104942" y="28974"/>
                      <a:pt x="105076" y="28173"/>
                    </a:cubicBezTo>
                    <a:cubicBezTo>
                      <a:pt x="105242" y="27339"/>
                      <a:pt x="105142" y="26172"/>
                      <a:pt x="104442" y="24971"/>
                    </a:cubicBezTo>
                    <a:cubicBezTo>
                      <a:pt x="103574" y="23670"/>
                      <a:pt x="102607" y="23236"/>
                      <a:pt x="101840" y="23136"/>
                    </a:cubicBezTo>
                    <a:cubicBezTo>
                      <a:pt x="101656" y="23103"/>
                      <a:pt x="101488" y="23090"/>
                      <a:pt x="101337" y="23090"/>
                    </a:cubicBezTo>
                    <a:cubicBezTo>
                      <a:pt x="100887" y="23090"/>
                      <a:pt x="100606" y="23203"/>
                      <a:pt x="100606" y="23203"/>
                    </a:cubicBezTo>
                    <a:cubicBezTo>
                      <a:pt x="100606" y="23203"/>
                      <a:pt x="100214" y="23350"/>
                      <a:pt x="99639" y="23350"/>
                    </a:cubicBezTo>
                    <a:cubicBezTo>
                      <a:pt x="99544" y="23350"/>
                      <a:pt x="99443" y="23346"/>
                      <a:pt x="99338" y="23336"/>
                    </a:cubicBezTo>
                    <a:cubicBezTo>
                      <a:pt x="99038" y="23303"/>
                      <a:pt x="98604" y="23203"/>
                      <a:pt x="98137" y="23003"/>
                    </a:cubicBezTo>
                    <a:cubicBezTo>
                      <a:pt x="97737" y="22803"/>
                      <a:pt x="97270" y="22469"/>
                      <a:pt x="96803" y="21969"/>
                    </a:cubicBezTo>
                    <a:cubicBezTo>
                      <a:pt x="95902" y="20901"/>
                      <a:pt x="95302" y="19534"/>
                      <a:pt x="95269" y="18700"/>
                    </a:cubicBezTo>
                    <a:cubicBezTo>
                      <a:pt x="95235" y="18299"/>
                      <a:pt x="95269" y="17966"/>
                      <a:pt x="95302" y="17699"/>
                    </a:cubicBezTo>
                    <a:cubicBezTo>
                      <a:pt x="95369" y="17499"/>
                      <a:pt x="95402" y="17365"/>
                      <a:pt x="95402" y="17332"/>
                    </a:cubicBezTo>
                    <a:cubicBezTo>
                      <a:pt x="95402" y="17332"/>
                      <a:pt x="95602" y="16732"/>
                      <a:pt x="95535" y="15898"/>
                    </a:cubicBezTo>
                    <a:cubicBezTo>
                      <a:pt x="95469" y="15030"/>
                      <a:pt x="95068" y="13996"/>
                      <a:pt x="93968" y="12996"/>
                    </a:cubicBezTo>
                    <a:cubicBezTo>
                      <a:pt x="93106" y="12238"/>
                      <a:pt x="92305" y="11972"/>
                      <a:pt x="91630" y="11972"/>
                    </a:cubicBezTo>
                    <a:cubicBezTo>
                      <a:pt x="91443" y="11972"/>
                      <a:pt x="91265" y="11992"/>
                      <a:pt x="91099" y="12028"/>
                    </a:cubicBezTo>
                    <a:cubicBezTo>
                      <a:pt x="90365" y="12162"/>
                      <a:pt x="89931" y="12529"/>
                      <a:pt x="89931" y="12529"/>
                    </a:cubicBezTo>
                    <a:cubicBezTo>
                      <a:pt x="89931" y="12529"/>
                      <a:pt x="89531" y="12862"/>
                      <a:pt x="88797" y="13029"/>
                    </a:cubicBezTo>
                    <a:cubicBezTo>
                      <a:pt x="88576" y="13071"/>
                      <a:pt x="88327" y="13103"/>
                      <a:pt x="88058" y="13103"/>
                    </a:cubicBezTo>
                    <a:cubicBezTo>
                      <a:pt x="87475" y="13103"/>
                      <a:pt x="86792" y="12953"/>
                      <a:pt x="86062" y="12428"/>
                    </a:cubicBezTo>
                    <a:cubicBezTo>
                      <a:pt x="84928" y="11728"/>
                      <a:pt x="84027" y="10527"/>
                      <a:pt x="83760" y="9727"/>
                    </a:cubicBezTo>
                    <a:cubicBezTo>
                      <a:pt x="83560" y="9026"/>
                      <a:pt x="83560" y="8492"/>
                      <a:pt x="83560" y="8359"/>
                    </a:cubicBezTo>
                    <a:lnTo>
                      <a:pt x="83560" y="8326"/>
                    </a:lnTo>
                    <a:cubicBezTo>
                      <a:pt x="83560" y="8192"/>
                      <a:pt x="83560" y="7658"/>
                      <a:pt x="83293" y="6925"/>
                    </a:cubicBezTo>
                    <a:cubicBezTo>
                      <a:pt x="83193" y="6558"/>
                      <a:pt x="82926" y="6091"/>
                      <a:pt x="82593" y="5690"/>
                    </a:cubicBezTo>
                    <a:cubicBezTo>
                      <a:pt x="82259" y="5323"/>
                      <a:pt x="81759" y="4890"/>
                      <a:pt x="81125" y="4590"/>
                    </a:cubicBezTo>
                    <a:cubicBezTo>
                      <a:pt x="80792" y="4423"/>
                      <a:pt x="80525" y="4356"/>
                      <a:pt x="80224" y="4256"/>
                    </a:cubicBezTo>
                    <a:cubicBezTo>
                      <a:pt x="79924" y="4223"/>
                      <a:pt x="79691" y="4223"/>
                      <a:pt x="79424" y="4223"/>
                    </a:cubicBezTo>
                    <a:cubicBezTo>
                      <a:pt x="78924" y="4256"/>
                      <a:pt x="78557" y="4423"/>
                      <a:pt x="78223" y="4590"/>
                    </a:cubicBezTo>
                    <a:cubicBezTo>
                      <a:pt x="77556" y="4923"/>
                      <a:pt x="77256" y="5423"/>
                      <a:pt x="77256" y="5423"/>
                    </a:cubicBezTo>
                    <a:cubicBezTo>
                      <a:pt x="77256" y="5423"/>
                      <a:pt x="77189" y="5557"/>
                      <a:pt x="77022" y="5724"/>
                    </a:cubicBezTo>
                    <a:cubicBezTo>
                      <a:pt x="76855" y="5890"/>
                      <a:pt x="76589" y="6091"/>
                      <a:pt x="76288" y="6324"/>
                    </a:cubicBezTo>
                    <a:cubicBezTo>
                      <a:pt x="75890" y="6567"/>
                      <a:pt x="75360" y="6796"/>
                      <a:pt x="74698" y="6796"/>
                    </a:cubicBezTo>
                    <a:cubicBezTo>
                      <a:pt x="74361" y="6796"/>
                      <a:pt x="73991" y="6737"/>
                      <a:pt x="73586" y="6591"/>
                    </a:cubicBezTo>
                    <a:cubicBezTo>
                      <a:pt x="72352" y="6257"/>
                      <a:pt x="71185" y="5357"/>
                      <a:pt x="70751" y="4656"/>
                    </a:cubicBezTo>
                    <a:cubicBezTo>
                      <a:pt x="70384" y="4022"/>
                      <a:pt x="70251" y="3522"/>
                      <a:pt x="70217" y="3355"/>
                    </a:cubicBezTo>
                    <a:lnTo>
                      <a:pt x="70217" y="3322"/>
                    </a:lnTo>
                    <a:cubicBezTo>
                      <a:pt x="70184" y="3189"/>
                      <a:pt x="70017" y="2655"/>
                      <a:pt x="69617" y="2054"/>
                    </a:cubicBezTo>
                    <a:cubicBezTo>
                      <a:pt x="69417" y="1721"/>
                      <a:pt x="69083" y="1354"/>
                      <a:pt x="68683" y="1054"/>
                    </a:cubicBezTo>
                    <a:cubicBezTo>
                      <a:pt x="68416" y="887"/>
                      <a:pt x="68183" y="753"/>
                      <a:pt x="67916" y="653"/>
                    </a:cubicBezTo>
                    <a:cubicBezTo>
                      <a:pt x="67615" y="520"/>
                      <a:pt x="67349" y="420"/>
                      <a:pt x="67015" y="387"/>
                    </a:cubicBezTo>
                    <a:cubicBezTo>
                      <a:pt x="66828" y="363"/>
                      <a:pt x="66648" y="352"/>
                      <a:pt x="66477" y="352"/>
                    </a:cubicBezTo>
                    <a:cubicBezTo>
                      <a:pt x="65427" y="352"/>
                      <a:pt x="64677" y="762"/>
                      <a:pt x="64246" y="1220"/>
                    </a:cubicBezTo>
                    <a:cubicBezTo>
                      <a:pt x="63713" y="1754"/>
                      <a:pt x="63546" y="2355"/>
                      <a:pt x="63546" y="2355"/>
                    </a:cubicBezTo>
                    <a:cubicBezTo>
                      <a:pt x="63546" y="2355"/>
                      <a:pt x="63379" y="2922"/>
                      <a:pt x="62879" y="3489"/>
                    </a:cubicBezTo>
                    <a:cubicBezTo>
                      <a:pt x="62679" y="3756"/>
                      <a:pt x="62345" y="4022"/>
                      <a:pt x="61911" y="4223"/>
                    </a:cubicBezTo>
                    <a:cubicBezTo>
                      <a:pt x="61511" y="4389"/>
                      <a:pt x="61011" y="4523"/>
                      <a:pt x="60377" y="4523"/>
                    </a:cubicBezTo>
                    <a:cubicBezTo>
                      <a:pt x="59109" y="4489"/>
                      <a:pt x="57775" y="3889"/>
                      <a:pt x="57241" y="3322"/>
                    </a:cubicBezTo>
                    <a:cubicBezTo>
                      <a:pt x="57008" y="3022"/>
                      <a:pt x="56774" y="2722"/>
                      <a:pt x="56674" y="2521"/>
                    </a:cubicBezTo>
                    <a:cubicBezTo>
                      <a:pt x="56541" y="2321"/>
                      <a:pt x="56441" y="2188"/>
                      <a:pt x="56441" y="2154"/>
                    </a:cubicBezTo>
                    <a:cubicBezTo>
                      <a:pt x="56407" y="2054"/>
                      <a:pt x="56174" y="1521"/>
                      <a:pt x="55607" y="1020"/>
                    </a:cubicBezTo>
                    <a:cubicBezTo>
                      <a:pt x="55094" y="538"/>
                      <a:pt x="54282" y="1"/>
                      <a:pt x="53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1" name="Google Shape;6091;p73"/>
              <p:cNvSpPr/>
              <p:nvPr/>
            </p:nvSpPr>
            <p:spPr>
              <a:xfrm>
                <a:off x="9879679" y="2884965"/>
                <a:ext cx="116859" cy="67118"/>
              </a:xfrm>
              <a:custGeom>
                <a:avLst/>
                <a:gdLst/>
                <a:ahLst/>
                <a:cxnLst/>
                <a:rect l="l" t="t" r="r" b="b"/>
                <a:pathLst>
                  <a:path w="7532" h="4326" extrusionOk="0">
                    <a:moveTo>
                      <a:pt x="1469" y="1"/>
                    </a:moveTo>
                    <a:cubicBezTo>
                      <a:pt x="1114" y="1"/>
                      <a:pt x="927" y="600"/>
                      <a:pt x="1327" y="857"/>
                    </a:cubicBezTo>
                    <a:cubicBezTo>
                      <a:pt x="2661" y="1691"/>
                      <a:pt x="4029" y="2491"/>
                      <a:pt x="5363" y="3325"/>
                    </a:cubicBezTo>
                    <a:cubicBezTo>
                      <a:pt x="3762" y="3225"/>
                      <a:pt x="2161" y="3192"/>
                      <a:pt x="527" y="3125"/>
                    </a:cubicBezTo>
                    <a:cubicBezTo>
                      <a:pt x="508" y="3123"/>
                      <a:pt x="490" y="3122"/>
                      <a:pt x="474" y="3122"/>
                    </a:cubicBezTo>
                    <a:cubicBezTo>
                      <a:pt x="0" y="3122"/>
                      <a:pt x="111" y="3993"/>
                      <a:pt x="627" y="4026"/>
                    </a:cubicBezTo>
                    <a:cubicBezTo>
                      <a:pt x="2795" y="4126"/>
                      <a:pt x="4930" y="4226"/>
                      <a:pt x="7098" y="4326"/>
                    </a:cubicBezTo>
                    <a:cubicBezTo>
                      <a:pt x="7465" y="4293"/>
                      <a:pt x="7532" y="3659"/>
                      <a:pt x="7198" y="3459"/>
                    </a:cubicBezTo>
                    <a:cubicBezTo>
                      <a:pt x="5363" y="2324"/>
                      <a:pt x="3495" y="1190"/>
                      <a:pt x="1661" y="56"/>
                    </a:cubicBezTo>
                    <a:cubicBezTo>
                      <a:pt x="1593" y="18"/>
                      <a:pt x="1529" y="1"/>
                      <a:pt x="1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2" name="Google Shape;6092;p73"/>
              <p:cNvSpPr/>
              <p:nvPr/>
            </p:nvSpPr>
            <p:spPr>
              <a:xfrm>
                <a:off x="9957766" y="2686357"/>
                <a:ext cx="92113" cy="80771"/>
              </a:xfrm>
              <a:custGeom>
                <a:avLst/>
                <a:gdLst/>
                <a:ahLst/>
                <a:cxnLst/>
                <a:rect l="l" t="t" r="r" b="b"/>
                <a:pathLst>
                  <a:path w="5937" h="5206" extrusionOk="0">
                    <a:moveTo>
                      <a:pt x="862" y="1"/>
                    </a:moveTo>
                    <a:cubicBezTo>
                      <a:pt x="544" y="1"/>
                      <a:pt x="291" y="442"/>
                      <a:pt x="631" y="782"/>
                    </a:cubicBezTo>
                    <a:lnTo>
                      <a:pt x="3933" y="3917"/>
                    </a:lnTo>
                    <a:cubicBezTo>
                      <a:pt x="2832" y="3617"/>
                      <a:pt x="1765" y="3284"/>
                      <a:pt x="631" y="2983"/>
                    </a:cubicBezTo>
                    <a:cubicBezTo>
                      <a:pt x="596" y="2974"/>
                      <a:pt x="563" y="2970"/>
                      <a:pt x="532" y="2970"/>
                    </a:cubicBezTo>
                    <a:cubicBezTo>
                      <a:pt x="111" y="2970"/>
                      <a:pt x="0" y="3758"/>
                      <a:pt x="497" y="3851"/>
                    </a:cubicBezTo>
                    <a:cubicBezTo>
                      <a:pt x="2132" y="4318"/>
                      <a:pt x="3766" y="4785"/>
                      <a:pt x="5401" y="5185"/>
                    </a:cubicBezTo>
                    <a:cubicBezTo>
                      <a:pt x="5435" y="5199"/>
                      <a:pt x="5468" y="5205"/>
                      <a:pt x="5500" y="5205"/>
                    </a:cubicBezTo>
                    <a:cubicBezTo>
                      <a:pt x="5776" y="5205"/>
                      <a:pt x="5937" y="4721"/>
                      <a:pt x="5667" y="4451"/>
                    </a:cubicBezTo>
                    <a:cubicBezTo>
                      <a:pt x="4166" y="2983"/>
                      <a:pt x="2632" y="1582"/>
                      <a:pt x="1131" y="115"/>
                    </a:cubicBezTo>
                    <a:cubicBezTo>
                      <a:pt x="1044" y="35"/>
                      <a:pt x="951" y="1"/>
                      <a:pt x="8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3" name="Google Shape;6093;p73"/>
              <p:cNvSpPr/>
              <p:nvPr/>
            </p:nvSpPr>
            <p:spPr>
              <a:xfrm>
                <a:off x="9872310" y="3120777"/>
                <a:ext cx="120443" cy="54799"/>
              </a:xfrm>
              <a:custGeom>
                <a:avLst/>
                <a:gdLst/>
                <a:ahLst/>
                <a:cxnLst/>
                <a:rect l="l" t="t" r="r" b="b"/>
                <a:pathLst>
                  <a:path w="7763" h="3532" extrusionOk="0">
                    <a:moveTo>
                      <a:pt x="7203" y="0"/>
                    </a:moveTo>
                    <a:cubicBezTo>
                      <a:pt x="7193" y="0"/>
                      <a:pt x="7183" y="1"/>
                      <a:pt x="7173" y="1"/>
                    </a:cubicBezTo>
                    <a:cubicBezTo>
                      <a:pt x="4671" y="135"/>
                      <a:pt x="2269" y="1035"/>
                      <a:pt x="301" y="2670"/>
                    </a:cubicBezTo>
                    <a:cubicBezTo>
                      <a:pt x="0" y="2944"/>
                      <a:pt x="260" y="3531"/>
                      <a:pt x="566" y="3531"/>
                    </a:cubicBezTo>
                    <a:cubicBezTo>
                      <a:pt x="633" y="3531"/>
                      <a:pt x="702" y="3503"/>
                      <a:pt x="768" y="3437"/>
                    </a:cubicBezTo>
                    <a:cubicBezTo>
                      <a:pt x="2603" y="1869"/>
                      <a:pt x="4838" y="969"/>
                      <a:pt x="7206" y="869"/>
                    </a:cubicBezTo>
                    <a:cubicBezTo>
                      <a:pt x="7763" y="869"/>
                      <a:pt x="7741" y="0"/>
                      <a:pt x="72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4" name="Google Shape;6094;p73"/>
              <p:cNvSpPr/>
              <p:nvPr/>
            </p:nvSpPr>
            <p:spPr>
              <a:xfrm>
                <a:off x="9931825" y="3088537"/>
                <a:ext cx="54877" cy="17268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1113" extrusionOk="0">
                    <a:moveTo>
                      <a:pt x="3142" y="1"/>
                    </a:moveTo>
                    <a:cubicBezTo>
                      <a:pt x="3119" y="1"/>
                      <a:pt x="3095" y="4"/>
                      <a:pt x="3070" y="11"/>
                    </a:cubicBezTo>
                    <a:cubicBezTo>
                      <a:pt x="2169" y="78"/>
                      <a:pt x="1302" y="111"/>
                      <a:pt x="435" y="211"/>
                    </a:cubicBezTo>
                    <a:cubicBezTo>
                      <a:pt x="234" y="211"/>
                      <a:pt x="1" y="412"/>
                      <a:pt x="68" y="678"/>
                    </a:cubicBezTo>
                    <a:cubicBezTo>
                      <a:pt x="101" y="912"/>
                      <a:pt x="268" y="1112"/>
                      <a:pt x="501" y="1112"/>
                    </a:cubicBezTo>
                    <a:cubicBezTo>
                      <a:pt x="1369" y="1045"/>
                      <a:pt x="2269" y="1012"/>
                      <a:pt x="3136" y="912"/>
                    </a:cubicBezTo>
                    <a:cubicBezTo>
                      <a:pt x="3337" y="912"/>
                      <a:pt x="3537" y="712"/>
                      <a:pt x="3503" y="445"/>
                    </a:cubicBezTo>
                    <a:cubicBezTo>
                      <a:pt x="3474" y="236"/>
                      <a:pt x="3337" y="1"/>
                      <a:pt x="3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5" name="Google Shape;6095;p73"/>
              <p:cNvSpPr/>
              <p:nvPr/>
            </p:nvSpPr>
            <p:spPr>
              <a:xfrm>
                <a:off x="9994971" y="2772977"/>
                <a:ext cx="80461" cy="368264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23736" extrusionOk="0">
                    <a:moveTo>
                      <a:pt x="4629" y="0"/>
                    </a:moveTo>
                    <a:cubicBezTo>
                      <a:pt x="4511" y="0"/>
                      <a:pt x="4399" y="69"/>
                      <a:pt x="4337" y="236"/>
                    </a:cubicBezTo>
                    <a:cubicBezTo>
                      <a:pt x="1368" y="7274"/>
                      <a:pt x="0" y="15213"/>
                      <a:pt x="334" y="23286"/>
                    </a:cubicBezTo>
                    <a:cubicBezTo>
                      <a:pt x="351" y="23586"/>
                      <a:pt x="559" y="23736"/>
                      <a:pt x="755" y="23736"/>
                    </a:cubicBezTo>
                    <a:cubicBezTo>
                      <a:pt x="951" y="23736"/>
                      <a:pt x="1135" y="23586"/>
                      <a:pt x="1101" y="23286"/>
                    </a:cubicBezTo>
                    <a:cubicBezTo>
                      <a:pt x="768" y="15413"/>
                      <a:pt x="2169" y="7608"/>
                      <a:pt x="5071" y="703"/>
                    </a:cubicBezTo>
                    <a:cubicBezTo>
                      <a:pt x="5185" y="336"/>
                      <a:pt x="4890" y="0"/>
                      <a:pt x="46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6" name="Google Shape;6096;p73"/>
              <p:cNvSpPr/>
              <p:nvPr/>
            </p:nvSpPr>
            <p:spPr>
              <a:xfrm>
                <a:off x="10083190" y="2616043"/>
                <a:ext cx="107271" cy="13031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8399" extrusionOk="0">
                    <a:moveTo>
                      <a:pt x="6337" y="1"/>
                    </a:moveTo>
                    <a:cubicBezTo>
                      <a:pt x="6258" y="1"/>
                      <a:pt x="6173" y="33"/>
                      <a:pt x="6090" y="110"/>
                    </a:cubicBezTo>
                    <a:cubicBezTo>
                      <a:pt x="3755" y="2278"/>
                      <a:pt x="1753" y="4847"/>
                      <a:pt x="185" y="7782"/>
                    </a:cubicBezTo>
                    <a:cubicBezTo>
                      <a:pt x="1" y="8083"/>
                      <a:pt x="312" y="8399"/>
                      <a:pt x="598" y="8399"/>
                    </a:cubicBezTo>
                    <a:cubicBezTo>
                      <a:pt x="725" y="8399"/>
                      <a:pt x="847" y="8336"/>
                      <a:pt x="919" y="8183"/>
                    </a:cubicBezTo>
                    <a:cubicBezTo>
                      <a:pt x="2420" y="5381"/>
                      <a:pt x="4355" y="2879"/>
                      <a:pt x="6590" y="844"/>
                    </a:cubicBezTo>
                    <a:cubicBezTo>
                      <a:pt x="6913" y="575"/>
                      <a:pt x="6671" y="1"/>
                      <a:pt x="6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7" name="Google Shape;6097;p73"/>
              <p:cNvSpPr/>
              <p:nvPr/>
            </p:nvSpPr>
            <p:spPr>
              <a:xfrm>
                <a:off x="10077853" y="2500270"/>
                <a:ext cx="98241" cy="106495"/>
              </a:xfrm>
              <a:custGeom>
                <a:avLst/>
                <a:gdLst/>
                <a:ahLst/>
                <a:cxnLst/>
                <a:rect l="l" t="t" r="r" b="b"/>
                <a:pathLst>
                  <a:path w="6332" h="6864" extrusionOk="0">
                    <a:moveTo>
                      <a:pt x="2805" y="1"/>
                    </a:moveTo>
                    <a:cubicBezTo>
                      <a:pt x="2544" y="1"/>
                      <a:pt x="2268" y="318"/>
                      <a:pt x="2431" y="667"/>
                    </a:cubicBezTo>
                    <a:cubicBezTo>
                      <a:pt x="3231" y="2202"/>
                      <a:pt x="4032" y="3736"/>
                      <a:pt x="4832" y="5271"/>
                    </a:cubicBezTo>
                    <a:cubicBezTo>
                      <a:pt x="3431" y="4437"/>
                      <a:pt x="2097" y="3603"/>
                      <a:pt x="729" y="2769"/>
                    </a:cubicBezTo>
                    <a:cubicBezTo>
                      <a:pt x="658" y="2723"/>
                      <a:pt x="589" y="2702"/>
                      <a:pt x="526" y="2702"/>
                    </a:cubicBezTo>
                    <a:cubicBezTo>
                      <a:pt x="179" y="2702"/>
                      <a:pt x="1" y="3310"/>
                      <a:pt x="396" y="3536"/>
                    </a:cubicBezTo>
                    <a:cubicBezTo>
                      <a:pt x="2164" y="4637"/>
                      <a:pt x="3898" y="5704"/>
                      <a:pt x="5700" y="6772"/>
                    </a:cubicBezTo>
                    <a:cubicBezTo>
                      <a:pt x="5778" y="6836"/>
                      <a:pt x="5853" y="6863"/>
                      <a:pt x="5921" y="6863"/>
                    </a:cubicBezTo>
                    <a:cubicBezTo>
                      <a:pt x="6173" y="6863"/>
                      <a:pt x="6331" y="6486"/>
                      <a:pt x="6200" y="6171"/>
                    </a:cubicBezTo>
                    <a:cubicBezTo>
                      <a:pt x="5166" y="4170"/>
                      <a:pt x="4099" y="2235"/>
                      <a:pt x="3098" y="200"/>
                    </a:cubicBezTo>
                    <a:cubicBezTo>
                      <a:pt x="3027" y="60"/>
                      <a:pt x="2918" y="1"/>
                      <a:pt x="28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8" name="Google Shape;6098;p73"/>
              <p:cNvSpPr/>
              <p:nvPr/>
            </p:nvSpPr>
            <p:spPr>
              <a:xfrm>
                <a:off x="10233390" y="2374506"/>
                <a:ext cx="87598" cy="119497"/>
              </a:xfrm>
              <a:custGeom>
                <a:avLst/>
                <a:gdLst/>
                <a:ahLst/>
                <a:cxnLst/>
                <a:rect l="l" t="t" r="r" b="b"/>
                <a:pathLst>
                  <a:path w="5646" h="7702" extrusionOk="0">
                    <a:moveTo>
                      <a:pt x="3187" y="0"/>
                    </a:moveTo>
                    <a:cubicBezTo>
                      <a:pt x="2965" y="0"/>
                      <a:pt x="2748" y="231"/>
                      <a:pt x="2846" y="567"/>
                    </a:cubicBezTo>
                    <a:cubicBezTo>
                      <a:pt x="3347" y="2235"/>
                      <a:pt x="3814" y="3903"/>
                      <a:pt x="4314" y="5571"/>
                    </a:cubicBezTo>
                    <a:cubicBezTo>
                      <a:pt x="3147" y="4237"/>
                      <a:pt x="1979" y="2902"/>
                      <a:pt x="812" y="1601"/>
                    </a:cubicBezTo>
                    <a:cubicBezTo>
                      <a:pt x="722" y="1512"/>
                      <a:pt x="628" y="1474"/>
                      <a:pt x="540" y="1474"/>
                    </a:cubicBezTo>
                    <a:cubicBezTo>
                      <a:pt x="233" y="1474"/>
                      <a:pt x="0" y="1932"/>
                      <a:pt x="311" y="2269"/>
                    </a:cubicBezTo>
                    <a:cubicBezTo>
                      <a:pt x="1846" y="4036"/>
                      <a:pt x="3380" y="5771"/>
                      <a:pt x="4915" y="7572"/>
                    </a:cubicBezTo>
                    <a:cubicBezTo>
                      <a:pt x="4996" y="7663"/>
                      <a:pt x="5090" y="7702"/>
                      <a:pt x="5181" y="7702"/>
                    </a:cubicBezTo>
                    <a:cubicBezTo>
                      <a:pt x="5424" y="7702"/>
                      <a:pt x="5646" y="7421"/>
                      <a:pt x="5548" y="7105"/>
                    </a:cubicBezTo>
                    <a:lnTo>
                      <a:pt x="3547" y="367"/>
                    </a:lnTo>
                    <a:cubicBezTo>
                      <a:pt x="3493" y="109"/>
                      <a:pt x="3339" y="0"/>
                      <a:pt x="31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9" name="Google Shape;6099;p73"/>
              <p:cNvSpPr/>
              <p:nvPr/>
            </p:nvSpPr>
            <p:spPr>
              <a:xfrm>
                <a:off x="11192512" y="2438738"/>
                <a:ext cx="94238" cy="10724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6912" extrusionOk="0">
                    <a:moveTo>
                      <a:pt x="2851" y="0"/>
                    </a:moveTo>
                    <a:cubicBezTo>
                      <a:pt x="2724" y="0"/>
                      <a:pt x="2603" y="68"/>
                      <a:pt x="2538" y="230"/>
                    </a:cubicBezTo>
                    <a:cubicBezTo>
                      <a:pt x="1737" y="2265"/>
                      <a:pt x="904" y="4266"/>
                      <a:pt x="103" y="6268"/>
                    </a:cubicBezTo>
                    <a:cubicBezTo>
                      <a:pt x="0" y="6550"/>
                      <a:pt x="233" y="6911"/>
                      <a:pt x="498" y="6911"/>
                    </a:cubicBezTo>
                    <a:cubicBezTo>
                      <a:pt x="577" y="6911"/>
                      <a:pt x="660" y="6878"/>
                      <a:pt x="737" y="6801"/>
                    </a:cubicBezTo>
                    <a:cubicBezTo>
                      <a:pt x="2405" y="5434"/>
                      <a:pt x="4072" y="4100"/>
                      <a:pt x="5740" y="2732"/>
                    </a:cubicBezTo>
                    <a:cubicBezTo>
                      <a:pt x="6074" y="2482"/>
                      <a:pt x="5829" y="1885"/>
                      <a:pt x="5487" y="1885"/>
                    </a:cubicBezTo>
                    <a:cubicBezTo>
                      <a:pt x="5418" y="1885"/>
                      <a:pt x="5346" y="1909"/>
                      <a:pt x="5273" y="1965"/>
                    </a:cubicBezTo>
                    <a:cubicBezTo>
                      <a:pt x="4039" y="2965"/>
                      <a:pt x="2772" y="4033"/>
                      <a:pt x="1537" y="5034"/>
                    </a:cubicBezTo>
                    <a:lnTo>
                      <a:pt x="3272" y="630"/>
                    </a:lnTo>
                    <a:cubicBezTo>
                      <a:pt x="3407" y="292"/>
                      <a:pt x="3116" y="0"/>
                      <a:pt x="28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0" name="Google Shape;6100;p73"/>
              <p:cNvSpPr/>
              <p:nvPr/>
            </p:nvSpPr>
            <p:spPr>
              <a:xfrm>
                <a:off x="11040698" y="2321506"/>
                <a:ext cx="63689" cy="109272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7043" extrusionOk="0">
                    <a:moveTo>
                      <a:pt x="1447" y="0"/>
                    </a:moveTo>
                    <a:cubicBezTo>
                      <a:pt x="1281" y="0"/>
                      <a:pt x="1123" y="96"/>
                      <a:pt x="1082" y="314"/>
                    </a:cubicBezTo>
                    <a:cubicBezTo>
                      <a:pt x="748" y="2349"/>
                      <a:pt x="381" y="4450"/>
                      <a:pt x="48" y="6485"/>
                    </a:cubicBezTo>
                    <a:cubicBezTo>
                      <a:pt x="1" y="6788"/>
                      <a:pt x="248" y="7043"/>
                      <a:pt x="481" y="7043"/>
                    </a:cubicBezTo>
                    <a:cubicBezTo>
                      <a:pt x="581" y="7043"/>
                      <a:pt x="678" y="6996"/>
                      <a:pt x="748" y="6885"/>
                    </a:cubicBezTo>
                    <a:cubicBezTo>
                      <a:pt x="1816" y="5584"/>
                      <a:pt x="2816" y="4217"/>
                      <a:pt x="3850" y="2883"/>
                    </a:cubicBezTo>
                    <a:cubicBezTo>
                      <a:pt x="4105" y="2577"/>
                      <a:pt x="3797" y="2136"/>
                      <a:pt x="3488" y="2136"/>
                    </a:cubicBezTo>
                    <a:cubicBezTo>
                      <a:pt x="3392" y="2136"/>
                      <a:pt x="3296" y="2179"/>
                      <a:pt x="3217" y="2282"/>
                    </a:cubicBezTo>
                    <a:cubicBezTo>
                      <a:pt x="2516" y="3183"/>
                      <a:pt x="1849" y="4083"/>
                      <a:pt x="1148" y="4984"/>
                    </a:cubicBezTo>
                    <a:lnTo>
                      <a:pt x="1882" y="514"/>
                    </a:lnTo>
                    <a:cubicBezTo>
                      <a:pt x="1941" y="199"/>
                      <a:pt x="1686" y="0"/>
                      <a:pt x="1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1" name="Google Shape;6101;p73"/>
              <p:cNvSpPr/>
              <p:nvPr/>
            </p:nvSpPr>
            <p:spPr>
              <a:xfrm>
                <a:off x="11303677" y="2647616"/>
                <a:ext cx="124368" cy="43814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2824" extrusionOk="0">
                    <a:moveTo>
                      <a:pt x="6953" y="0"/>
                    </a:moveTo>
                    <a:cubicBezTo>
                      <a:pt x="4592" y="0"/>
                      <a:pt x="2310" y="668"/>
                      <a:pt x="377" y="1978"/>
                    </a:cubicBezTo>
                    <a:cubicBezTo>
                      <a:pt x="1" y="2238"/>
                      <a:pt x="301" y="2824"/>
                      <a:pt x="649" y="2824"/>
                    </a:cubicBezTo>
                    <a:cubicBezTo>
                      <a:pt x="702" y="2824"/>
                      <a:pt x="757" y="2810"/>
                      <a:pt x="810" y="2779"/>
                    </a:cubicBezTo>
                    <a:cubicBezTo>
                      <a:pt x="2630" y="1535"/>
                      <a:pt x="4698" y="926"/>
                      <a:pt x="6889" y="926"/>
                    </a:cubicBezTo>
                    <a:cubicBezTo>
                      <a:pt x="7108" y="926"/>
                      <a:pt x="7327" y="932"/>
                      <a:pt x="7548" y="944"/>
                    </a:cubicBezTo>
                    <a:cubicBezTo>
                      <a:pt x="8015" y="944"/>
                      <a:pt x="7949" y="77"/>
                      <a:pt x="7448" y="10"/>
                    </a:cubicBezTo>
                    <a:cubicBezTo>
                      <a:pt x="7283" y="3"/>
                      <a:pt x="7117" y="0"/>
                      <a:pt x="69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2" name="Google Shape;6102;p73"/>
              <p:cNvSpPr/>
              <p:nvPr/>
            </p:nvSpPr>
            <p:spPr>
              <a:xfrm>
                <a:off x="11290365" y="2626237"/>
                <a:ext cx="48655" cy="36336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2342" extrusionOk="0">
                    <a:moveTo>
                      <a:pt x="2642" y="0"/>
                    </a:moveTo>
                    <a:cubicBezTo>
                      <a:pt x="2567" y="0"/>
                      <a:pt x="2493" y="19"/>
                      <a:pt x="2435" y="54"/>
                    </a:cubicBezTo>
                    <a:cubicBezTo>
                      <a:pt x="1668" y="521"/>
                      <a:pt x="968" y="1021"/>
                      <a:pt x="234" y="1488"/>
                    </a:cubicBezTo>
                    <a:cubicBezTo>
                      <a:pt x="0" y="1621"/>
                      <a:pt x="0" y="1888"/>
                      <a:pt x="134" y="2122"/>
                    </a:cubicBezTo>
                    <a:cubicBezTo>
                      <a:pt x="221" y="2275"/>
                      <a:pt x="380" y="2342"/>
                      <a:pt x="526" y="2342"/>
                    </a:cubicBezTo>
                    <a:cubicBezTo>
                      <a:pt x="603" y="2342"/>
                      <a:pt x="677" y="2323"/>
                      <a:pt x="734" y="2289"/>
                    </a:cubicBezTo>
                    <a:cubicBezTo>
                      <a:pt x="1468" y="1822"/>
                      <a:pt x="2169" y="1321"/>
                      <a:pt x="2936" y="854"/>
                    </a:cubicBezTo>
                    <a:cubicBezTo>
                      <a:pt x="3103" y="721"/>
                      <a:pt x="3136" y="454"/>
                      <a:pt x="3003" y="220"/>
                    </a:cubicBezTo>
                    <a:cubicBezTo>
                      <a:pt x="2937" y="67"/>
                      <a:pt x="2786" y="0"/>
                      <a:pt x="26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3" name="Google Shape;6103;p73"/>
              <p:cNvSpPr/>
              <p:nvPr/>
            </p:nvSpPr>
            <p:spPr>
              <a:xfrm>
                <a:off x="11029434" y="2447830"/>
                <a:ext cx="278991" cy="260326"/>
              </a:xfrm>
              <a:custGeom>
                <a:avLst/>
                <a:gdLst/>
                <a:ahLst/>
                <a:cxnLst/>
                <a:rect l="l" t="t" r="r" b="b"/>
                <a:pathLst>
                  <a:path w="17982" h="16779" extrusionOk="0">
                    <a:moveTo>
                      <a:pt x="567" y="1"/>
                    </a:moveTo>
                    <a:cubicBezTo>
                      <a:pt x="200" y="1"/>
                      <a:pt x="0" y="608"/>
                      <a:pt x="407" y="812"/>
                    </a:cubicBezTo>
                    <a:cubicBezTo>
                      <a:pt x="6878" y="4614"/>
                      <a:pt x="12615" y="10018"/>
                      <a:pt x="17085" y="16556"/>
                    </a:cubicBezTo>
                    <a:cubicBezTo>
                      <a:pt x="17190" y="16713"/>
                      <a:pt x="17327" y="16778"/>
                      <a:pt x="17456" y="16778"/>
                    </a:cubicBezTo>
                    <a:cubicBezTo>
                      <a:pt x="17739" y="16778"/>
                      <a:pt x="17981" y="16466"/>
                      <a:pt x="17752" y="16123"/>
                    </a:cubicBezTo>
                    <a:cubicBezTo>
                      <a:pt x="13182" y="9484"/>
                      <a:pt x="7312" y="3947"/>
                      <a:pt x="740" y="44"/>
                    </a:cubicBezTo>
                    <a:cubicBezTo>
                      <a:pt x="680" y="14"/>
                      <a:pt x="622" y="1"/>
                      <a:pt x="5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4" name="Google Shape;6104;p73"/>
              <p:cNvSpPr/>
              <p:nvPr/>
            </p:nvSpPr>
            <p:spPr>
              <a:xfrm>
                <a:off x="10844821" y="2391045"/>
                <a:ext cx="159510" cy="53853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3471" extrusionOk="0">
                    <a:moveTo>
                      <a:pt x="470" y="1"/>
                    </a:moveTo>
                    <a:cubicBezTo>
                      <a:pt x="1" y="1"/>
                      <a:pt x="106" y="838"/>
                      <a:pt x="597" y="936"/>
                    </a:cubicBezTo>
                    <a:cubicBezTo>
                      <a:pt x="3599" y="1269"/>
                      <a:pt x="6635" y="2103"/>
                      <a:pt x="9504" y="3437"/>
                    </a:cubicBezTo>
                    <a:cubicBezTo>
                      <a:pt x="9560" y="3460"/>
                      <a:pt x="9615" y="3470"/>
                      <a:pt x="9667" y="3470"/>
                    </a:cubicBezTo>
                    <a:cubicBezTo>
                      <a:pt x="10069" y="3470"/>
                      <a:pt x="10281" y="2844"/>
                      <a:pt x="9837" y="2637"/>
                    </a:cubicBezTo>
                    <a:cubicBezTo>
                      <a:pt x="6835" y="1203"/>
                      <a:pt x="3666" y="335"/>
                      <a:pt x="497" y="2"/>
                    </a:cubicBezTo>
                    <a:cubicBezTo>
                      <a:pt x="488" y="1"/>
                      <a:pt x="479" y="1"/>
                      <a:pt x="4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5" name="Google Shape;6105;p73"/>
              <p:cNvSpPr/>
              <p:nvPr/>
            </p:nvSpPr>
            <p:spPr>
              <a:xfrm>
                <a:off x="10826141" y="2261417"/>
                <a:ext cx="67320" cy="116828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7530" extrusionOk="0">
                    <a:moveTo>
                      <a:pt x="371" y="1"/>
                    </a:moveTo>
                    <a:cubicBezTo>
                      <a:pt x="175" y="1"/>
                      <a:pt x="0" y="151"/>
                      <a:pt x="33" y="451"/>
                    </a:cubicBezTo>
                    <a:cubicBezTo>
                      <a:pt x="400" y="2653"/>
                      <a:pt x="734" y="4854"/>
                      <a:pt x="1134" y="7056"/>
                    </a:cubicBezTo>
                    <a:cubicBezTo>
                      <a:pt x="1175" y="7343"/>
                      <a:pt x="1380" y="7529"/>
                      <a:pt x="1579" y="7529"/>
                    </a:cubicBezTo>
                    <a:cubicBezTo>
                      <a:pt x="1703" y="7529"/>
                      <a:pt x="1824" y="7456"/>
                      <a:pt x="1901" y="7289"/>
                    </a:cubicBezTo>
                    <a:cubicBezTo>
                      <a:pt x="2669" y="5355"/>
                      <a:pt x="3469" y="3420"/>
                      <a:pt x="4203" y="1518"/>
                    </a:cubicBezTo>
                    <a:cubicBezTo>
                      <a:pt x="4338" y="1181"/>
                      <a:pt x="4047" y="888"/>
                      <a:pt x="3783" y="888"/>
                    </a:cubicBezTo>
                    <a:cubicBezTo>
                      <a:pt x="3655" y="888"/>
                      <a:pt x="3534" y="956"/>
                      <a:pt x="3469" y="1118"/>
                    </a:cubicBezTo>
                    <a:cubicBezTo>
                      <a:pt x="2835" y="2553"/>
                      <a:pt x="2235" y="4054"/>
                      <a:pt x="1668" y="5521"/>
                    </a:cubicBezTo>
                    <a:cubicBezTo>
                      <a:pt x="1368" y="3853"/>
                      <a:pt x="1134" y="2152"/>
                      <a:pt x="834" y="451"/>
                    </a:cubicBezTo>
                    <a:cubicBezTo>
                      <a:pt x="784" y="151"/>
                      <a:pt x="567" y="1"/>
                      <a:pt x="3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6" name="Google Shape;6106;p73"/>
              <p:cNvSpPr/>
              <p:nvPr/>
            </p:nvSpPr>
            <p:spPr>
              <a:xfrm>
                <a:off x="10619605" y="2250665"/>
                <a:ext cx="61424" cy="122367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7887" extrusionOk="0">
                    <a:moveTo>
                      <a:pt x="3446" y="1"/>
                    </a:moveTo>
                    <a:cubicBezTo>
                      <a:pt x="3289" y="1"/>
                      <a:pt x="3152" y="102"/>
                      <a:pt x="3138" y="343"/>
                    </a:cubicBezTo>
                    <a:cubicBezTo>
                      <a:pt x="3005" y="2111"/>
                      <a:pt x="2838" y="3879"/>
                      <a:pt x="2704" y="5614"/>
                    </a:cubicBezTo>
                    <a:cubicBezTo>
                      <a:pt x="2104" y="4013"/>
                      <a:pt x="1504" y="2378"/>
                      <a:pt x="870" y="744"/>
                    </a:cubicBezTo>
                    <a:cubicBezTo>
                      <a:pt x="793" y="538"/>
                      <a:pt x="636" y="451"/>
                      <a:pt x="482" y="451"/>
                    </a:cubicBezTo>
                    <a:cubicBezTo>
                      <a:pt x="237" y="451"/>
                      <a:pt x="0" y="670"/>
                      <a:pt x="103" y="977"/>
                    </a:cubicBezTo>
                    <a:cubicBezTo>
                      <a:pt x="937" y="3145"/>
                      <a:pt x="1704" y="5347"/>
                      <a:pt x="2538" y="7549"/>
                    </a:cubicBezTo>
                    <a:cubicBezTo>
                      <a:pt x="2623" y="7769"/>
                      <a:pt x="2820" y="7886"/>
                      <a:pt x="2998" y="7886"/>
                    </a:cubicBezTo>
                    <a:cubicBezTo>
                      <a:pt x="3169" y="7886"/>
                      <a:pt x="3322" y="7778"/>
                      <a:pt x="3338" y="7549"/>
                    </a:cubicBezTo>
                    <a:cubicBezTo>
                      <a:pt x="3538" y="5214"/>
                      <a:pt x="3705" y="2879"/>
                      <a:pt x="3939" y="544"/>
                    </a:cubicBezTo>
                    <a:cubicBezTo>
                      <a:pt x="3959" y="225"/>
                      <a:pt x="3680" y="1"/>
                      <a:pt x="34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7" name="Google Shape;6107;p73"/>
              <p:cNvSpPr/>
              <p:nvPr/>
            </p:nvSpPr>
            <p:spPr>
              <a:xfrm>
                <a:off x="10423604" y="2286815"/>
                <a:ext cx="72796" cy="138440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8923" extrusionOk="0">
                    <a:moveTo>
                      <a:pt x="2704" y="1"/>
                    </a:moveTo>
                    <a:cubicBezTo>
                      <a:pt x="2474" y="1"/>
                      <a:pt x="2226" y="235"/>
                      <a:pt x="2328" y="582"/>
                    </a:cubicBezTo>
                    <a:cubicBezTo>
                      <a:pt x="2895" y="2583"/>
                      <a:pt x="3296" y="4585"/>
                      <a:pt x="3596" y="6653"/>
                    </a:cubicBezTo>
                    <a:cubicBezTo>
                      <a:pt x="2628" y="4985"/>
                      <a:pt x="1694" y="3217"/>
                      <a:pt x="827" y="1483"/>
                    </a:cubicBezTo>
                    <a:cubicBezTo>
                      <a:pt x="753" y="1304"/>
                      <a:pt x="637" y="1231"/>
                      <a:pt x="519" y="1231"/>
                    </a:cubicBezTo>
                    <a:cubicBezTo>
                      <a:pt x="262" y="1231"/>
                      <a:pt x="0" y="1574"/>
                      <a:pt x="160" y="1916"/>
                    </a:cubicBezTo>
                    <a:cubicBezTo>
                      <a:pt x="1294" y="4251"/>
                      <a:pt x="2528" y="6553"/>
                      <a:pt x="3929" y="8721"/>
                    </a:cubicBezTo>
                    <a:cubicBezTo>
                      <a:pt x="4005" y="8861"/>
                      <a:pt x="4139" y="8923"/>
                      <a:pt x="4270" y="8923"/>
                    </a:cubicBezTo>
                    <a:cubicBezTo>
                      <a:pt x="4485" y="8923"/>
                      <a:pt x="4692" y="8757"/>
                      <a:pt x="4630" y="8488"/>
                    </a:cubicBezTo>
                    <a:cubicBezTo>
                      <a:pt x="4296" y="5719"/>
                      <a:pt x="3763" y="2984"/>
                      <a:pt x="3029" y="315"/>
                    </a:cubicBezTo>
                    <a:cubicBezTo>
                      <a:pt x="2990" y="95"/>
                      <a:pt x="2850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8" name="Google Shape;6108;p73"/>
              <p:cNvSpPr/>
              <p:nvPr/>
            </p:nvSpPr>
            <p:spPr>
              <a:xfrm>
                <a:off x="10275995" y="2386964"/>
                <a:ext cx="500405" cy="157508"/>
              </a:xfrm>
              <a:custGeom>
                <a:avLst/>
                <a:gdLst/>
                <a:ahLst/>
                <a:cxnLst/>
                <a:rect l="l" t="t" r="r" b="b"/>
                <a:pathLst>
                  <a:path w="32253" h="10152" extrusionOk="0">
                    <a:moveTo>
                      <a:pt x="29866" y="0"/>
                    </a:moveTo>
                    <a:cubicBezTo>
                      <a:pt x="21740" y="0"/>
                      <a:pt x="13751" y="1901"/>
                      <a:pt x="6572" y="5569"/>
                    </a:cubicBezTo>
                    <a:cubicBezTo>
                      <a:pt x="4404" y="6636"/>
                      <a:pt x="2335" y="7904"/>
                      <a:pt x="334" y="9305"/>
                    </a:cubicBezTo>
                    <a:cubicBezTo>
                      <a:pt x="1" y="9555"/>
                      <a:pt x="246" y="10152"/>
                      <a:pt x="587" y="10152"/>
                    </a:cubicBezTo>
                    <a:cubicBezTo>
                      <a:pt x="656" y="10152"/>
                      <a:pt x="728" y="10127"/>
                      <a:pt x="801" y="10072"/>
                    </a:cubicBezTo>
                    <a:cubicBezTo>
                      <a:pt x="7839" y="5102"/>
                      <a:pt x="15978" y="2033"/>
                      <a:pt x="24518" y="1132"/>
                    </a:cubicBezTo>
                    <a:cubicBezTo>
                      <a:pt x="26292" y="960"/>
                      <a:pt x="28066" y="860"/>
                      <a:pt x="29826" y="860"/>
                    </a:cubicBezTo>
                    <a:cubicBezTo>
                      <a:pt x="30449" y="860"/>
                      <a:pt x="31071" y="872"/>
                      <a:pt x="31690" y="898"/>
                    </a:cubicBezTo>
                    <a:cubicBezTo>
                      <a:pt x="31700" y="899"/>
                      <a:pt x="31710" y="899"/>
                      <a:pt x="31720" y="899"/>
                    </a:cubicBezTo>
                    <a:cubicBezTo>
                      <a:pt x="32253" y="899"/>
                      <a:pt x="32148" y="31"/>
                      <a:pt x="31656" y="31"/>
                    </a:cubicBezTo>
                    <a:cubicBezTo>
                      <a:pt x="31059" y="11"/>
                      <a:pt x="30462" y="0"/>
                      <a:pt x="298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9" name="Google Shape;6109;p73"/>
              <p:cNvSpPr/>
              <p:nvPr/>
            </p:nvSpPr>
            <p:spPr>
              <a:xfrm>
                <a:off x="10011014" y="2720211"/>
                <a:ext cx="1296449" cy="462968"/>
              </a:xfrm>
              <a:custGeom>
                <a:avLst/>
                <a:gdLst/>
                <a:ahLst/>
                <a:cxnLst/>
                <a:rect l="l" t="t" r="r" b="b"/>
                <a:pathLst>
                  <a:path w="83561" h="29840" extrusionOk="0">
                    <a:moveTo>
                      <a:pt x="83560" y="1"/>
                    </a:moveTo>
                    <a:lnTo>
                      <a:pt x="83560" y="1"/>
                    </a:lnTo>
                    <a:cubicBezTo>
                      <a:pt x="83560" y="1"/>
                      <a:pt x="75597" y="5735"/>
                      <a:pt x="70160" y="5735"/>
                    </a:cubicBezTo>
                    <a:cubicBezTo>
                      <a:pt x="69836" y="5735"/>
                      <a:pt x="69520" y="5715"/>
                      <a:pt x="69217" y="5672"/>
                    </a:cubicBezTo>
                    <a:cubicBezTo>
                      <a:pt x="68002" y="5508"/>
                      <a:pt x="66478" y="5417"/>
                      <a:pt x="64718" y="5417"/>
                    </a:cubicBezTo>
                    <a:cubicBezTo>
                      <a:pt x="58597" y="5417"/>
                      <a:pt x="49619" y="6514"/>
                      <a:pt x="40863" y="9441"/>
                    </a:cubicBezTo>
                    <a:cubicBezTo>
                      <a:pt x="29555" y="13177"/>
                      <a:pt x="19848" y="19582"/>
                      <a:pt x="15912" y="23418"/>
                    </a:cubicBezTo>
                    <a:cubicBezTo>
                      <a:pt x="12009" y="27254"/>
                      <a:pt x="1" y="27721"/>
                      <a:pt x="1" y="27721"/>
                    </a:cubicBezTo>
                    <a:cubicBezTo>
                      <a:pt x="1" y="27721"/>
                      <a:pt x="7701" y="29839"/>
                      <a:pt x="19042" y="29839"/>
                    </a:cubicBezTo>
                    <a:cubicBezTo>
                      <a:pt x="26688" y="29839"/>
                      <a:pt x="35988" y="28876"/>
                      <a:pt x="45700" y="25653"/>
                    </a:cubicBezTo>
                    <a:cubicBezTo>
                      <a:pt x="69783" y="17647"/>
                      <a:pt x="83560" y="2"/>
                      <a:pt x="83560" y="1"/>
                    </a:cubicBezTo>
                    <a:close/>
                  </a:path>
                </a:pathLst>
              </a:custGeom>
              <a:solidFill>
                <a:srgbClr val="282848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0" name="Google Shape;6110;p73"/>
              <p:cNvSpPr/>
              <p:nvPr/>
            </p:nvSpPr>
            <p:spPr>
              <a:xfrm>
                <a:off x="10372296" y="3102004"/>
                <a:ext cx="36429" cy="28563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1841" extrusionOk="0">
                    <a:moveTo>
                      <a:pt x="1145" y="1"/>
                    </a:moveTo>
                    <a:cubicBezTo>
                      <a:pt x="1066" y="1"/>
                      <a:pt x="984" y="14"/>
                      <a:pt x="898" y="44"/>
                    </a:cubicBezTo>
                    <a:cubicBezTo>
                      <a:pt x="1" y="353"/>
                      <a:pt x="396" y="1840"/>
                      <a:pt x="1256" y="1840"/>
                    </a:cubicBezTo>
                    <a:cubicBezTo>
                      <a:pt x="1323" y="1840"/>
                      <a:pt x="1393" y="1831"/>
                      <a:pt x="1466" y="1812"/>
                    </a:cubicBezTo>
                    <a:cubicBezTo>
                      <a:pt x="2347" y="1447"/>
                      <a:pt x="1954" y="1"/>
                      <a:pt x="1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1" name="Google Shape;6111;p73"/>
              <p:cNvSpPr/>
              <p:nvPr/>
            </p:nvSpPr>
            <p:spPr>
              <a:xfrm>
                <a:off x="10448506" y="3020767"/>
                <a:ext cx="36833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1813" extrusionOk="0">
                    <a:moveTo>
                      <a:pt x="1133" y="0"/>
                    </a:moveTo>
                    <a:cubicBezTo>
                      <a:pt x="1055" y="0"/>
                      <a:pt x="974" y="14"/>
                      <a:pt x="890" y="43"/>
                    </a:cubicBezTo>
                    <a:cubicBezTo>
                      <a:pt x="0" y="350"/>
                      <a:pt x="408" y="1813"/>
                      <a:pt x="1258" y="1813"/>
                    </a:cubicBezTo>
                    <a:cubicBezTo>
                      <a:pt x="1332" y="1813"/>
                      <a:pt x="1410" y="1802"/>
                      <a:pt x="1490" y="1777"/>
                    </a:cubicBezTo>
                    <a:cubicBezTo>
                      <a:pt x="2374" y="1473"/>
                      <a:pt x="1950" y="0"/>
                      <a:pt x="1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2" name="Google Shape;6112;p73"/>
              <p:cNvSpPr/>
              <p:nvPr/>
            </p:nvSpPr>
            <p:spPr>
              <a:xfrm>
                <a:off x="10489791" y="3081323"/>
                <a:ext cx="37453" cy="28532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839" extrusionOk="0">
                    <a:moveTo>
                      <a:pt x="1145" y="1"/>
                    </a:moveTo>
                    <a:cubicBezTo>
                      <a:pt x="1066" y="1"/>
                      <a:pt x="983" y="14"/>
                      <a:pt x="898" y="43"/>
                    </a:cubicBezTo>
                    <a:cubicBezTo>
                      <a:pt x="0" y="352"/>
                      <a:pt x="423" y="1839"/>
                      <a:pt x="1288" y="1839"/>
                    </a:cubicBezTo>
                    <a:cubicBezTo>
                      <a:pt x="1356" y="1839"/>
                      <a:pt x="1426" y="1830"/>
                      <a:pt x="1498" y="1811"/>
                    </a:cubicBezTo>
                    <a:cubicBezTo>
                      <a:pt x="2413" y="1505"/>
                      <a:pt x="1989" y="1"/>
                      <a:pt x="1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3" name="Google Shape;6113;p73"/>
              <p:cNvSpPr/>
              <p:nvPr/>
            </p:nvSpPr>
            <p:spPr>
              <a:xfrm>
                <a:off x="10596457" y="3045824"/>
                <a:ext cx="36600" cy="28423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1832" extrusionOk="0">
                    <a:moveTo>
                      <a:pt x="1070" y="1"/>
                    </a:moveTo>
                    <a:cubicBezTo>
                      <a:pt x="1003" y="1"/>
                      <a:pt x="933" y="10"/>
                      <a:pt x="861" y="29"/>
                    </a:cubicBezTo>
                    <a:cubicBezTo>
                      <a:pt x="1" y="336"/>
                      <a:pt x="385" y="1832"/>
                      <a:pt x="1233" y="1832"/>
                    </a:cubicBezTo>
                    <a:cubicBezTo>
                      <a:pt x="1306" y="1832"/>
                      <a:pt x="1382" y="1821"/>
                      <a:pt x="1461" y="1797"/>
                    </a:cubicBezTo>
                    <a:cubicBezTo>
                      <a:pt x="2359" y="1487"/>
                      <a:pt x="1935" y="1"/>
                      <a:pt x="1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4" name="Google Shape;6114;p73"/>
              <p:cNvSpPr/>
              <p:nvPr/>
            </p:nvSpPr>
            <p:spPr>
              <a:xfrm>
                <a:off x="10569601" y="2972112"/>
                <a:ext cx="37314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1814" extrusionOk="0">
                    <a:moveTo>
                      <a:pt x="1142" y="1"/>
                    </a:moveTo>
                    <a:cubicBezTo>
                      <a:pt x="1062" y="1"/>
                      <a:pt x="978" y="14"/>
                      <a:pt x="891" y="43"/>
                    </a:cubicBezTo>
                    <a:cubicBezTo>
                      <a:pt x="1" y="350"/>
                      <a:pt x="409" y="1813"/>
                      <a:pt x="1258" y="1813"/>
                    </a:cubicBezTo>
                    <a:cubicBezTo>
                      <a:pt x="1333" y="1813"/>
                      <a:pt x="1410" y="1802"/>
                      <a:pt x="1491" y="1778"/>
                    </a:cubicBezTo>
                    <a:cubicBezTo>
                      <a:pt x="2405" y="1473"/>
                      <a:pt x="1984" y="1"/>
                      <a:pt x="1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5" name="Google Shape;6115;p73"/>
              <p:cNvSpPr/>
              <p:nvPr/>
            </p:nvSpPr>
            <p:spPr>
              <a:xfrm>
                <a:off x="10882197" y="2488743"/>
                <a:ext cx="36336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13" extrusionOk="0">
                    <a:moveTo>
                      <a:pt x="1129" y="1"/>
                    </a:moveTo>
                    <a:cubicBezTo>
                      <a:pt x="1053" y="1"/>
                      <a:pt x="973" y="14"/>
                      <a:pt x="890" y="43"/>
                    </a:cubicBezTo>
                    <a:cubicBezTo>
                      <a:pt x="1" y="349"/>
                      <a:pt x="380" y="1813"/>
                      <a:pt x="1225" y="1813"/>
                    </a:cubicBezTo>
                    <a:cubicBezTo>
                      <a:pt x="1299" y="1813"/>
                      <a:pt x="1377" y="1801"/>
                      <a:pt x="1457" y="1777"/>
                    </a:cubicBezTo>
                    <a:cubicBezTo>
                      <a:pt x="2342" y="1503"/>
                      <a:pt x="1943" y="1"/>
                      <a:pt x="11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6" name="Google Shape;6116;p73"/>
              <p:cNvSpPr/>
              <p:nvPr/>
            </p:nvSpPr>
            <p:spPr>
              <a:xfrm>
                <a:off x="11013081" y="2517725"/>
                <a:ext cx="36864" cy="28641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846" extrusionOk="0">
                    <a:moveTo>
                      <a:pt x="1107" y="1"/>
                    </a:moveTo>
                    <a:cubicBezTo>
                      <a:pt x="1028" y="1"/>
                      <a:pt x="946" y="14"/>
                      <a:pt x="860" y="43"/>
                    </a:cubicBezTo>
                    <a:cubicBezTo>
                      <a:pt x="0" y="350"/>
                      <a:pt x="385" y="1845"/>
                      <a:pt x="1233" y="1845"/>
                    </a:cubicBezTo>
                    <a:cubicBezTo>
                      <a:pt x="1305" y="1845"/>
                      <a:pt x="1382" y="1834"/>
                      <a:pt x="1461" y="1811"/>
                    </a:cubicBezTo>
                    <a:cubicBezTo>
                      <a:pt x="2376" y="1505"/>
                      <a:pt x="1952" y="1"/>
                      <a:pt x="11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7" name="Google Shape;6117;p73"/>
              <p:cNvSpPr/>
              <p:nvPr/>
            </p:nvSpPr>
            <p:spPr>
              <a:xfrm>
                <a:off x="10946894" y="2562858"/>
                <a:ext cx="36414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806" extrusionOk="0">
                    <a:moveTo>
                      <a:pt x="1115" y="0"/>
                    </a:moveTo>
                    <a:cubicBezTo>
                      <a:pt x="1043" y="0"/>
                      <a:pt x="968" y="12"/>
                      <a:pt x="890" y="36"/>
                    </a:cubicBezTo>
                    <a:cubicBezTo>
                      <a:pt x="0" y="342"/>
                      <a:pt x="380" y="1806"/>
                      <a:pt x="1225" y="1806"/>
                    </a:cubicBezTo>
                    <a:cubicBezTo>
                      <a:pt x="1299" y="1806"/>
                      <a:pt x="1376" y="1794"/>
                      <a:pt x="1457" y="1770"/>
                    </a:cubicBezTo>
                    <a:cubicBezTo>
                      <a:pt x="2347" y="1463"/>
                      <a:pt x="1939" y="0"/>
                      <a:pt x="1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8" name="Google Shape;6118;p73"/>
              <p:cNvSpPr/>
              <p:nvPr/>
            </p:nvSpPr>
            <p:spPr>
              <a:xfrm>
                <a:off x="10750738" y="2524039"/>
                <a:ext cx="36460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6" extrusionOk="0">
                    <a:moveTo>
                      <a:pt x="1116" y="1"/>
                    </a:moveTo>
                    <a:cubicBezTo>
                      <a:pt x="1044" y="1"/>
                      <a:pt x="968" y="12"/>
                      <a:pt x="891" y="36"/>
                    </a:cubicBezTo>
                    <a:cubicBezTo>
                      <a:pt x="1" y="343"/>
                      <a:pt x="409" y="1806"/>
                      <a:pt x="1258" y="1806"/>
                    </a:cubicBezTo>
                    <a:cubicBezTo>
                      <a:pt x="1333" y="1806"/>
                      <a:pt x="1410" y="1795"/>
                      <a:pt x="1491" y="1770"/>
                    </a:cubicBezTo>
                    <a:cubicBezTo>
                      <a:pt x="2350" y="1464"/>
                      <a:pt x="1939" y="1"/>
                      <a:pt x="11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9" name="Google Shape;6119;p73"/>
              <p:cNvSpPr/>
              <p:nvPr/>
            </p:nvSpPr>
            <p:spPr>
              <a:xfrm>
                <a:off x="10855232" y="2647104"/>
                <a:ext cx="36383" cy="28641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1846" extrusionOk="0">
                    <a:moveTo>
                      <a:pt x="1103" y="1"/>
                    </a:moveTo>
                    <a:cubicBezTo>
                      <a:pt x="1026" y="1"/>
                      <a:pt x="944" y="14"/>
                      <a:pt x="860" y="43"/>
                    </a:cubicBezTo>
                    <a:cubicBezTo>
                      <a:pt x="0" y="350"/>
                      <a:pt x="385" y="1846"/>
                      <a:pt x="1233" y="1846"/>
                    </a:cubicBezTo>
                    <a:cubicBezTo>
                      <a:pt x="1305" y="1846"/>
                      <a:pt x="1382" y="1835"/>
                      <a:pt x="1461" y="1811"/>
                    </a:cubicBezTo>
                    <a:cubicBezTo>
                      <a:pt x="2344" y="1476"/>
                      <a:pt x="1920" y="1"/>
                      <a:pt x="1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0" name="Google Shape;6120;p73"/>
              <p:cNvSpPr/>
              <p:nvPr/>
            </p:nvSpPr>
            <p:spPr>
              <a:xfrm>
                <a:off x="10955148" y="2926793"/>
                <a:ext cx="36600" cy="28423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1832" extrusionOk="0">
                    <a:moveTo>
                      <a:pt x="1095" y="0"/>
                    </a:moveTo>
                    <a:cubicBezTo>
                      <a:pt x="1029" y="0"/>
                      <a:pt x="961" y="10"/>
                      <a:pt x="892" y="29"/>
                    </a:cubicBezTo>
                    <a:cubicBezTo>
                      <a:pt x="1" y="336"/>
                      <a:pt x="411" y="1831"/>
                      <a:pt x="1263" y="1831"/>
                    </a:cubicBezTo>
                    <a:cubicBezTo>
                      <a:pt x="1337" y="1831"/>
                      <a:pt x="1413" y="1820"/>
                      <a:pt x="1492" y="1797"/>
                    </a:cubicBezTo>
                    <a:cubicBezTo>
                      <a:pt x="2359" y="1487"/>
                      <a:pt x="1933" y="0"/>
                      <a:pt x="10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1" name="Google Shape;6121;p73"/>
              <p:cNvSpPr/>
              <p:nvPr/>
            </p:nvSpPr>
            <p:spPr>
              <a:xfrm>
                <a:off x="10998652" y="2893963"/>
                <a:ext cx="36305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32" y="1"/>
                    </a:moveTo>
                    <a:cubicBezTo>
                      <a:pt x="1055" y="1"/>
                      <a:pt x="974" y="14"/>
                      <a:pt x="890" y="43"/>
                    </a:cubicBezTo>
                    <a:cubicBezTo>
                      <a:pt x="0" y="350"/>
                      <a:pt x="380" y="1813"/>
                      <a:pt x="1225" y="1813"/>
                    </a:cubicBezTo>
                    <a:cubicBezTo>
                      <a:pt x="1299" y="1813"/>
                      <a:pt x="1376" y="1802"/>
                      <a:pt x="1457" y="1778"/>
                    </a:cubicBezTo>
                    <a:cubicBezTo>
                      <a:pt x="2340" y="1473"/>
                      <a:pt x="1944" y="1"/>
                      <a:pt x="1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2" name="Google Shape;6122;p73"/>
              <p:cNvSpPr/>
              <p:nvPr/>
            </p:nvSpPr>
            <p:spPr>
              <a:xfrm>
                <a:off x="10937554" y="2830848"/>
                <a:ext cx="36879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45" extrusionOk="0">
                    <a:moveTo>
                      <a:pt x="1138" y="0"/>
                    </a:moveTo>
                    <a:cubicBezTo>
                      <a:pt x="1059" y="0"/>
                      <a:pt x="977" y="13"/>
                      <a:pt x="891" y="42"/>
                    </a:cubicBezTo>
                    <a:cubicBezTo>
                      <a:pt x="1" y="349"/>
                      <a:pt x="411" y="1844"/>
                      <a:pt x="1263" y="1844"/>
                    </a:cubicBezTo>
                    <a:cubicBezTo>
                      <a:pt x="1336" y="1844"/>
                      <a:pt x="1413" y="1833"/>
                      <a:pt x="1492" y="1810"/>
                    </a:cubicBezTo>
                    <a:cubicBezTo>
                      <a:pt x="2377" y="1505"/>
                      <a:pt x="1978" y="0"/>
                      <a:pt x="11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3" name="Google Shape;6123;p73"/>
              <p:cNvSpPr/>
              <p:nvPr/>
            </p:nvSpPr>
            <p:spPr>
              <a:xfrm>
                <a:off x="10201119" y="2723190"/>
                <a:ext cx="36786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813" extrusionOk="0">
                    <a:moveTo>
                      <a:pt x="1141" y="0"/>
                    </a:moveTo>
                    <a:cubicBezTo>
                      <a:pt x="1061" y="0"/>
                      <a:pt x="977" y="13"/>
                      <a:pt x="890" y="42"/>
                    </a:cubicBezTo>
                    <a:cubicBezTo>
                      <a:pt x="1" y="349"/>
                      <a:pt x="380" y="1812"/>
                      <a:pt x="1225" y="1812"/>
                    </a:cubicBezTo>
                    <a:cubicBezTo>
                      <a:pt x="1299" y="1812"/>
                      <a:pt x="1377" y="1801"/>
                      <a:pt x="1457" y="1777"/>
                    </a:cubicBezTo>
                    <a:cubicBezTo>
                      <a:pt x="2371" y="1472"/>
                      <a:pt x="1978" y="0"/>
                      <a:pt x="11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4" name="Google Shape;6124;p73"/>
              <p:cNvSpPr/>
              <p:nvPr/>
            </p:nvSpPr>
            <p:spPr>
              <a:xfrm>
                <a:off x="10282371" y="2650719"/>
                <a:ext cx="36367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814" extrusionOk="0">
                    <a:moveTo>
                      <a:pt x="1133" y="1"/>
                    </a:moveTo>
                    <a:cubicBezTo>
                      <a:pt x="1056" y="1"/>
                      <a:pt x="974" y="14"/>
                      <a:pt x="890" y="43"/>
                    </a:cubicBezTo>
                    <a:cubicBezTo>
                      <a:pt x="1" y="350"/>
                      <a:pt x="409" y="1813"/>
                      <a:pt x="1258" y="1813"/>
                    </a:cubicBezTo>
                    <a:cubicBezTo>
                      <a:pt x="1333" y="1813"/>
                      <a:pt x="1410" y="1802"/>
                      <a:pt x="1491" y="1778"/>
                    </a:cubicBezTo>
                    <a:cubicBezTo>
                      <a:pt x="2343" y="1473"/>
                      <a:pt x="1945" y="1"/>
                      <a:pt x="1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5" name="Google Shape;6125;p73"/>
              <p:cNvSpPr/>
              <p:nvPr/>
            </p:nvSpPr>
            <p:spPr>
              <a:xfrm>
                <a:off x="10305147" y="2713462"/>
                <a:ext cx="36414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806" extrusionOk="0">
                    <a:moveTo>
                      <a:pt x="1108" y="0"/>
                    </a:moveTo>
                    <a:cubicBezTo>
                      <a:pt x="1038" y="0"/>
                      <a:pt x="965" y="11"/>
                      <a:pt x="890" y="36"/>
                    </a:cubicBezTo>
                    <a:cubicBezTo>
                      <a:pt x="0" y="342"/>
                      <a:pt x="380" y="1806"/>
                      <a:pt x="1225" y="1806"/>
                    </a:cubicBezTo>
                    <a:cubicBezTo>
                      <a:pt x="1299" y="1806"/>
                      <a:pt x="1377" y="1794"/>
                      <a:pt x="1457" y="1770"/>
                    </a:cubicBezTo>
                    <a:cubicBezTo>
                      <a:pt x="2347" y="1463"/>
                      <a:pt x="1910" y="0"/>
                      <a:pt x="11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26" name="Google Shape;6126;p73"/>
            <p:cNvGrpSpPr/>
            <p:nvPr/>
          </p:nvGrpSpPr>
          <p:grpSpPr>
            <a:xfrm>
              <a:off x="608499" y="3247168"/>
              <a:ext cx="364256" cy="352135"/>
              <a:chOff x="11581737" y="3846677"/>
              <a:chExt cx="531528" cy="513841"/>
            </a:xfrm>
          </p:grpSpPr>
          <p:sp>
            <p:nvSpPr>
              <p:cNvPr id="6127" name="Google Shape;6127;p73"/>
              <p:cNvSpPr/>
              <p:nvPr/>
            </p:nvSpPr>
            <p:spPr>
              <a:xfrm>
                <a:off x="11754590" y="3846677"/>
                <a:ext cx="331757" cy="97527"/>
              </a:xfrm>
              <a:custGeom>
                <a:avLst/>
                <a:gdLst/>
                <a:ahLst/>
                <a:cxnLst/>
                <a:rect l="l" t="t" r="r" b="b"/>
                <a:pathLst>
                  <a:path w="21383" h="6286" extrusionOk="0">
                    <a:moveTo>
                      <a:pt x="15152" y="1"/>
                    </a:moveTo>
                    <a:cubicBezTo>
                      <a:pt x="13735" y="1"/>
                      <a:pt x="12157" y="91"/>
                      <a:pt x="10508" y="281"/>
                    </a:cubicBezTo>
                    <a:cubicBezTo>
                      <a:pt x="4604" y="949"/>
                      <a:pt x="1" y="2583"/>
                      <a:pt x="168" y="3917"/>
                    </a:cubicBezTo>
                    <a:cubicBezTo>
                      <a:pt x="201" y="4251"/>
                      <a:pt x="701" y="6086"/>
                      <a:pt x="1235" y="6286"/>
                    </a:cubicBezTo>
                    <a:cubicBezTo>
                      <a:pt x="2703" y="5252"/>
                      <a:pt x="6439" y="4184"/>
                      <a:pt x="10875" y="3684"/>
                    </a:cubicBezTo>
                    <a:cubicBezTo>
                      <a:pt x="12593" y="3489"/>
                      <a:pt x="14235" y="3395"/>
                      <a:pt x="15698" y="3395"/>
                    </a:cubicBezTo>
                    <a:cubicBezTo>
                      <a:pt x="17984" y="3395"/>
                      <a:pt x="19832" y="3624"/>
                      <a:pt x="20849" y="4051"/>
                    </a:cubicBezTo>
                    <a:cubicBezTo>
                      <a:pt x="21283" y="3717"/>
                      <a:pt x="21383" y="1849"/>
                      <a:pt x="21349" y="1516"/>
                    </a:cubicBezTo>
                    <a:cubicBezTo>
                      <a:pt x="21230" y="563"/>
                      <a:pt x="18694" y="1"/>
                      <a:pt x="15152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8" name="Google Shape;6128;p73"/>
              <p:cNvSpPr/>
              <p:nvPr/>
            </p:nvSpPr>
            <p:spPr>
              <a:xfrm>
                <a:off x="11756141" y="3870183"/>
                <a:ext cx="337979" cy="113058"/>
              </a:xfrm>
              <a:custGeom>
                <a:avLst/>
                <a:gdLst/>
                <a:ahLst/>
                <a:cxnLst/>
                <a:rect l="l" t="t" r="r" b="b"/>
                <a:pathLst>
                  <a:path w="21784" h="7287" extrusionOk="0">
                    <a:moveTo>
                      <a:pt x="21249" y="1"/>
                    </a:moveTo>
                    <a:cubicBezTo>
                      <a:pt x="21283" y="334"/>
                      <a:pt x="21016" y="668"/>
                      <a:pt x="20482" y="1001"/>
                    </a:cubicBezTo>
                    <a:cubicBezTo>
                      <a:pt x="19014" y="2069"/>
                      <a:pt x="15278" y="3103"/>
                      <a:pt x="10842" y="3603"/>
                    </a:cubicBezTo>
                    <a:cubicBezTo>
                      <a:pt x="9124" y="3798"/>
                      <a:pt x="7487" y="3892"/>
                      <a:pt x="6030" y="3892"/>
                    </a:cubicBezTo>
                    <a:cubicBezTo>
                      <a:pt x="3754" y="3892"/>
                      <a:pt x="1919" y="3663"/>
                      <a:pt x="901" y="3236"/>
                    </a:cubicBezTo>
                    <a:cubicBezTo>
                      <a:pt x="334" y="3003"/>
                      <a:pt x="68" y="2736"/>
                      <a:pt x="1" y="2402"/>
                    </a:cubicBezTo>
                    <a:lnTo>
                      <a:pt x="1" y="2402"/>
                    </a:lnTo>
                    <a:lnTo>
                      <a:pt x="368" y="5771"/>
                    </a:lnTo>
                    <a:cubicBezTo>
                      <a:pt x="511" y="6724"/>
                      <a:pt x="3036" y="7286"/>
                      <a:pt x="6595" y="7286"/>
                    </a:cubicBezTo>
                    <a:cubicBezTo>
                      <a:pt x="8019" y="7286"/>
                      <a:pt x="9608" y="7196"/>
                      <a:pt x="11276" y="7006"/>
                    </a:cubicBezTo>
                    <a:cubicBezTo>
                      <a:pt x="17146" y="6338"/>
                      <a:pt x="21783" y="4704"/>
                      <a:pt x="21616" y="3370"/>
                    </a:cubicBezTo>
                    <a:lnTo>
                      <a:pt x="2124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9" name="Google Shape;6129;p73"/>
              <p:cNvSpPr/>
              <p:nvPr/>
            </p:nvSpPr>
            <p:spPr>
              <a:xfrm>
                <a:off x="11616413" y="3932910"/>
                <a:ext cx="202890" cy="25086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6169" extrusionOk="0">
                    <a:moveTo>
                      <a:pt x="2119" y="1"/>
                    </a:moveTo>
                    <a:cubicBezTo>
                      <a:pt x="1946" y="1"/>
                      <a:pt x="1794" y="42"/>
                      <a:pt x="1668" y="127"/>
                    </a:cubicBezTo>
                    <a:cubicBezTo>
                      <a:pt x="1401" y="327"/>
                      <a:pt x="0" y="1528"/>
                      <a:pt x="0" y="2062"/>
                    </a:cubicBezTo>
                    <a:cubicBezTo>
                      <a:pt x="1501" y="2696"/>
                      <a:pt x="3836" y="5064"/>
                      <a:pt x="6005" y="8233"/>
                    </a:cubicBezTo>
                    <a:cubicBezTo>
                      <a:pt x="8173" y="11402"/>
                      <a:pt x="9507" y="14504"/>
                      <a:pt x="9574" y="16139"/>
                    </a:cubicBezTo>
                    <a:cubicBezTo>
                      <a:pt x="9625" y="16159"/>
                      <a:pt x="9689" y="16169"/>
                      <a:pt x="9762" y="16169"/>
                    </a:cubicBezTo>
                    <a:cubicBezTo>
                      <a:pt x="10401" y="16169"/>
                      <a:pt x="11766" y="15455"/>
                      <a:pt x="11976" y="15305"/>
                    </a:cubicBezTo>
                    <a:cubicBezTo>
                      <a:pt x="13076" y="14538"/>
                      <a:pt x="11642" y="10535"/>
                      <a:pt x="8840" y="6332"/>
                    </a:cubicBezTo>
                    <a:cubicBezTo>
                      <a:pt x="6291" y="2626"/>
                      <a:pt x="3504" y="1"/>
                      <a:pt x="2119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0" name="Google Shape;6130;p73"/>
              <p:cNvSpPr/>
              <p:nvPr/>
            </p:nvSpPr>
            <p:spPr>
              <a:xfrm>
                <a:off x="11581737" y="3934880"/>
                <a:ext cx="220484" cy="266951"/>
              </a:xfrm>
              <a:custGeom>
                <a:avLst/>
                <a:gdLst/>
                <a:ahLst/>
                <a:cxnLst/>
                <a:rect l="l" t="t" r="r" b="b"/>
                <a:pathLst>
                  <a:path w="14211" h="17206" extrusionOk="0">
                    <a:moveTo>
                      <a:pt x="3870" y="0"/>
                    </a:moveTo>
                    <a:cubicBezTo>
                      <a:pt x="3858" y="8"/>
                      <a:pt x="3846" y="16"/>
                      <a:pt x="3834" y="24"/>
                    </a:cubicBezTo>
                    <a:lnTo>
                      <a:pt x="3834" y="24"/>
                    </a:lnTo>
                    <a:lnTo>
                      <a:pt x="3870" y="0"/>
                    </a:lnTo>
                    <a:close/>
                    <a:moveTo>
                      <a:pt x="3834" y="24"/>
                    </a:moveTo>
                    <a:lnTo>
                      <a:pt x="1068" y="1902"/>
                    </a:lnTo>
                    <a:cubicBezTo>
                      <a:pt x="0" y="2669"/>
                      <a:pt x="1401" y="6705"/>
                      <a:pt x="4237" y="10875"/>
                    </a:cubicBezTo>
                    <a:cubicBezTo>
                      <a:pt x="6757" y="14580"/>
                      <a:pt x="9593" y="17206"/>
                      <a:pt x="10965" y="17206"/>
                    </a:cubicBezTo>
                    <a:cubicBezTo>
                      <a:pt x="11137" y="17206"/>
                      <a:pt x="11286" y="17165"/>
                      <a:pt x="11409" y="17079"/>
                    </a:cubicBezTo>
                    <a:lnTo>
                      <a:pt x="14211" y="15178"/>
                    </a:lnTo>
                    <a:lnTo>
                      <a:pt x="14211" y="15178"/>
                    </a:lnTo>
                    <a:cubicBezTo>
                      <a:pt x="14078" y="15266"/>
                      <a:pt x="13932" y="15309"/>
                      <a:pt x="13767" y="15309"/>
                    </a:cubicBezTo>
                    <a:cubicBezTo>
                      <a:pt x="13560" y="15309"/>
                      <a:pt x="13322" y="15241"/>
                      <a:pt x="13043" y="15111"/>
                    </a:cubicBezTo>
                    <a:cubicBezTo>
                      <a:pt x="11542" y="14511"/>
                      <a:pt x="9207" y="12109"/>
                      <a:pt x="7039" y="8940"/>
                    </a:cubicBezTo>
                    <a:cubicBezTo>
                      <a:pt x="4871" y="5771"/>
                      <a:pt x="3536" y="2702"/>
                      <a:pt x="3503" y="1068"/>
                    </a:cubicBezTo>
                    <a:cubicBezTo>
                      <a:pt x="3503" y="558"/>
                      <a:pt x="3594" y="201"/>
                      <a:pt x="3834" y="2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1" name="Google Shape;6131;p73"/>
              <p:cNvSpPr/>
              <p:nvPr/>
            </p:nvSpPr>
            <p:spPr>
              <a:xfrm>
                <a:off x="11889663" y="4012176"/>
                <a:ext cx="183698" cy="135213"/>
              </a:xfrm>
              <a:custGeom>
                <a:avLst/>
                <a:gdLst/>
                <a:ahLst/>
                <a:cxnLst/>
                <a:rect l="l" t="t" r="r" b="b"/>
                <a:pathLst>
                  <a:path w="11840" h="8715" extrusionOk="0">
                    <a:moveTo>
                      <a:pt x="2319" y="0"/>
                    </a:moveTo>
                    <a:cubicBezTo>
                      <a:pt x="2035" y="0"/>
                      <a:pt x="701" y="1890"/>
                      <a:pt x="701" y="1890"/>
                    </a:cubicBezTo>
                    <a:cubicBezTo>
                      <a:pt x="1" y="3057"/>
                      <a:pt x="1635" y="5359"/>
                      <a:pt x="4337" y="7060"/>
                    </a:cubicBezTo>
                    <a:cubicBezTo>
                      <a:pt x="6040" y="8132"/>
                      <a:pt x="7782" y="8714"/>
                      <a:pt x="9014" y="8714"/>
                    </a:cubicBezTo>
                    <a:cubicBezTo>
                      <a:pt x="9736" y="8714"/>
                      <a:pt x="10283" y="8514"/>
                      <a:pt x="10542" y="8094"/>
                    </a:cubicBezTo>
                    <a:cubicBezTo>
                      <a:pt x="10542" y="8094"/>
                      <a:pt x="11840" y="5758"/>
                      <a:pt x="11491" y="5758"/>
                    </a:cubicBezTo>
                    <a:cubicBezTo>
                      <a:pt x="11486" y="5758"/>
                      <a:pt x="11481" y="5758"/>
                      <a:pt x="11476" y="5759"/>
                    </a:cubicBezTo>
                    <a:cubicBezTo>
                      <a:pt x="11266" y="5810"/>
                      <a:pt x="11031" y="5835"/>
                      <a:pt x="10776" y="5835"/>
                    </a:cubicBezTo>
                    <a:cubicBezTo>
                      <a:pt x="9538" y="5835"/>
                      <a:pt x="7827" y="5243"/>
                      <a:pt x="6139" y="4192"/>
                    </a:cubicBezTo>
                    <a:cubicBezTo>
                      <a:pt x="4071" y="2891"/>
                      <a:pt x="2636" y="1256"/>
                      <a:pt x="2369" y="55"/>
                    </a:cubicBezTo>
                    <a:cubicBezTo>
                      <a:pt x="2364" y="17"/>
                      <a:pt x="2346" y="0"/>
                      <a:pt x="23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2" name="Google Shape;6132;p73"/>
              <p:cNvSpPr/>
              <p:nvPr/>
            </p:nvSpPr>
            <p:spPr>
              <a:xfrm>
                <a:off x="12089434" y="4054563"/>
                <a:ext cx="23831" cy="22388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443" extrusionOk="0">
                    <a:moveTo>
                      <a:pt x="747" y="0"/>
                    </a:moveTo>
                    <a:cubicBezTo>
                      <a:pt x="701" y="0"/>
                      <a:pt x="651" y="8"/>
                      <a:pt x="601" y="25"/>
                    </a:cubicBezTo>
                    <a:cubicBezTo>
                      <a:pt x="501" y="25"/>
                      <a:pt x="434" y="58"/>
                      <a:pt x="334" y="125"/>
                    </a:cubicBezTo>
                    <a:cubicBezTo>
                      <a:pt x="268" y="159"/>
                      <a:pt x="201" y="225"/>
                      <a:pt x="134" y="325"/>
                    </a:cubicBezTo>
                    <a:lnTo>
                      <a:pt x="1" y="559"/>
                    </a:lnTo>
                    <a:lnTo>
                      <a:pt x="1" y="792"/>
                    </a:lnTo>
                    <a:cubicBezTo>
                      <a:pt x="1" y="892"/>
                      <a:pt x="34" y="1026"/>
                      <a:pt x="134" y="1126"/>
                    </a:cubicBezTo>
                    <a:lnTo>
                      <a:pt x="268" y="1226"/>
                    </a:lnTo>
                    <a:cubicBezTo>
                      <a:pt x="334" y="1326"/>
                      <a:pt x="468" y="1359"/>
                      <a:pt x="601" y="1393"/>
                    </a:cubicBezTo>
                    <a:lnTo>
                      <a:pt x="668" y="1393"/>
                    </a:lnTo>
                    <a:cubicBezTo>
                      <a:pt x="718" y="1426"/>
                      <a:pt x="760" y="1443"/>
                      <a:pt x="806" y="1443"/>
                    </a:cubicBezTo>
                    <a:cubicBezTo>
                      <a:pt x="851" y="1443"/>
                      <a:pt x="901" y="1426"/>
                      <a:pt x="968" y="1393"/>
                    </a:cubicBezTo>
                    <a:cubicBezTo>
                      <a:pt x="1035" y="1393"/>
                      <a:pt x="1135" y="1359"/>
                      <a:pt x="1202" y="1326"/>
                    </a:cubicBezTo>
                    <a:cubicBezTo>
                      <a:pt x="1302" y="1293"/>
                      <a:pt x="1335" y="1193"/>
                      <a:pt x="1435" y="1126"/>
                    </a:cubicBezTo>
                    <a:lnTo>
                      <a:pt x="1535" y="859"/>
                    </a:lnTo>
                    <a:lnTo>
                      <a:pt x="1535" y="659"/>
                    </a:lnTo>
                    <a:cubicBezTo>
                      <a:pt x="1535" y="526"/>
                      <a:pt x="1502" y="392"/>
                      <a:pt x="1435" y="325"/>
                    </a:cubicBezTo>
                    <a:lnTo>
                      <a:pt x="1302" y="192"/>
                    </a:lnTo>
                    <a:cubicBezTo>
                      <a:pt x="1202" y="125"/>
                      <a:pt x="1102" y="58"/>
                      <a:pt x="968" y="25"/>
                    </a:cubicBezTo>
                    <a:lnTo>
                      <a:pt x="868" y="25"/>
                    </a:lnTo>
                    <a:cubicBezTo>
                      <a:pt x="835" y="8"/>
                      <a:pt x="793" y="0"/>
                      <a:pt x="747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3" name="Google Shape;6133;p73"/>
              <p:cNvSpPr/>
              <p:nvPr/>
            </p:nvSpPr>
            <p:spPr>
              <a:xfrm>
                <a:off x="12074680" y="4156171"/>
                <a:ext cx="29913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436" extrusionOk="0">
                    <a:moveTo>
                      <a:pt x="975" y="0"/>
                    </a:moveTo>
                    <a:cubicBezTo>
                      <a:pt x="221" y="0"/>
                      <a:pt x="1" y="1226"/>
                      <a:pt x="818" y="1415"/>
                    </a:cubicBezTo>
                    <a:cubicBezTo>
                      <a:pt x="879" y="1429"/>
                      <a:pt x="938" y="1435"/>
                      <a:pt x="993" y="1435"/>
                    </a:cubicBezTo>
                    <a:cubicBezTo>
                      <a:pt x="1750" y="1435"/>
                      <a:pt x="1927" y="232"/>
                      <a:pt x="1119" y="14"/>
                    </a:cubicBezTo>
                    <a:cubicBezTo>
                      <a:pt x="1069" y="5"/>
                      <a:pt x="1021" y="0"/>
                      <a:pt x="975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4" name="Google Shape;6134;p73"/>
              <p:cNvSpPr/>
              <p:nvPr/>
            </p:nvSpPr>
            <p:spPr>
              <a:xfrm>
                <a:off x="11833514" y="4338860"/>
                <a:ext cx="30037" cy="21659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396" extrusionOk="0">
                    <a:moveTo>
                      <a:pt x="975" y="0"/>
                    </a:moveTo>
                    <a:cubicBezTo>
                      <a:pt x="220" y="0"/>
                      <a:pt x="0" y="1225"/>
                      <a:pt x="818" y="1382"/>
                    </a:cubicBezTo>
                    <a:cubicBezTo>
                      <a:pt x="868" y="1391"/>
                      <a:pt x="915" y="1396"/>
                      <a:pt x="961" y="1396"/>
                    </a:cubicBezTo>
                    <a:cubicBezTo>
                      <a:pt x="1716" y="1396"/>
                      <a:pt x="1936" y="171"/>
                      <a:pt x="1118" y="14"/>
                    </a:cubicBezTo>
                    <a:cubicBezTo>
                      <a:pt x="1069" y="5"/>
                      <a:pt x="1021" y="0"/>
                      <a:pt x="975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5" name="Google Shape;6135;p73"/>
              <p:cNvSpPr/>
              <p:nvPr/>
            </p:nvSpPr>
            <p:spPr>
              <a:xfrm>
                <a:off x="11818480" y="4228626"/>
                <a:ext cx="29928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436" extrusionOk="0">
                    <a:moveTo>
                      <a:pt x="980" y="0"/>
                    </a:moveTo>
                    <a:cubicBezTo>
                      <a:pt x="223" y="0"/>
                      <a:pt x="1" y="1258"/>
                      <a:pt x="820" y="1415"/>
                    </a:cubicBezTo>
                    <a:cubicBezTo>
                      <a:pt x="881" y="1429"/>
                      <a:pt x="939" y="1435"/>
                      <a:pt x="994" y="1435"/>
                    </a:cubicBezTo>
                    <a:cubicBezTo>
                      <a:pt x="1751" y="1435"/>
                      <a:pt x="1928" y="232"/>
                      <a:pt x="1120" y="14"/>
                    </a:cubicBezTo>
                    <a:cubicBezTo>
                      <a:pt x="1071" y="5"/>
                      <a:pt x="1024" y="0"/>
                      <a:pt x="980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6" name="Google Shape;6136;p73"/>
              <p:cNvSpPr/>
              <p:nvPr/>
            </p:nvSpPr>
            <p:spPr>
              <a:xfrm>
                <a:off x="11882666" y="4238974"/>
                <a:ext cx="29913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436" extrusionOk="0">
                    <a:moveTo>
                      <a:pt x="979" y="1"/>
                    </a:moveTo>
                    <a:cubicBezTo>
                      <a:pt x="222" y="1"/>
                      <a:pt x="0" y="1258"/>
                      <a:pt x="819" y="1415"/>
                    </a:cubicBezTo>
                    <a:cubicBezTo>
                      <a:pt x="878" y="1429"/>
                      <a:pt x="934" y="1435"/>
                      <a:pt x="987" y="1435"/>
                    </a:cubicBezTo>
                    <a:cubicBezTo>
                      <a:pt x="1722" y="1435"/>
                      <a:pt x="1928" y="232"/>
                      <a:pt x="1119" y="14"/>
                    </a:cubicBezTo>
                    <a:cubicBezTo>
                      <a:pt x="1071" y="5"/>
                      <a:pt x="1024" y="1"/>
                      <a:pt x="979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7" name="Google Shape;6137;p73"/>
              <p:cNvSpPr/>
              <p:nvPr/>
            </p:nvSpPr>
            <p:spPr>
              <a:xfrm>
                <a:off x="11857873" y="4168071"/>
                <a:ext cx="30983" cy="21674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397" extrusionOk="0">
                    <a:moveTo>
                      <a:pt x="973" y="0"/>
                    </a:moveTo>
                    <a:cubicBezTo>
                      <a:pt x="218" y="0"/>
                      <a:pt x="0" y="1225"/>
                      <a:pt x="849" y="1382"/>
                    </a:cubicBezTo>
                    <a:cubicBezTo>
                      <a:pt x="901" y="1392"/>
                      <a:pt x="950" y="1396"/>
                      <a:pt x="998" y="1396"/>
                    </a:cubicBezTo>
                    <a:cubicBezTo>
                      <a:pt x="1780" y="1396"/>
                      <a:pt x="1996" y="172"/>
                      <a:pt x="1116" y="14"/>
                    </a:cubicBezTo>
                    <a:cubicBezTo>
                      <a:pt x="1066" y="5"/>
                      <a:pt x="1019" y="0"/>
                      <a:pt x="973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F0A47AD-9D4A-064D-95A1-D772C7722E59}"/>
              </a:ext>
            </a:extLst>
          </p:cNvPr>
          <p:cNvSpPr/>
          <p:nvPr/>
        </p:nvSpPr>
        <p:spPr>
          <a:xfrm>
            <a:off x="3475246" y="1393221"/>
            <a:ext cx="6023444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9600" b="1" kern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lang="en-US" sz="96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9600" b="1" kern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endParaRPr lang="en-US" sz="96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5C7726B-D202-E944-B1B9-B63EBDD74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917" y="3862103"/>
            <a:ext cx="8128000" cy="135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47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94444E-6 -3.08642E-6 L 0.00121 -0.1435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19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6200A5-9250-D740-8264-00071C5B7B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36851" y="36404"/>
            <a:chExt cx="10297391" cy="655369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95A89058-1FEF-2C47-84D2-4ACDD4230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51" y="36404"/>
              <a:ext cx="10297391" cy="71400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anchor="b"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NHÓM -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“KHĂN TRẢI BÀN” - </a:t>
              </a:r>
              <a:r>
                <a:rPr kumimoji="0" lang="vi-VN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PHÚT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AD61C839-BB0C-474F-B9C8-F09C79794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1" y="787741"/>
              <a:ext cx="10238509" cy="58023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13AEFC08-B282-7F47-B810-CF2FF9B54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391" y="1900802"/>
              <a:ext cx="7259781" cy="34913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34B4FAD6-6BB6-1F4B-947C-96567E93F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7559" y="789956"/>
              <a:ext cx="2689848" cy="4542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0322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7B4762AE-ED54-484F-9A23-F2E2A0434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180" y="5836542"/>
              <a:ext cx="2962550" cy="7111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322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0322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kiến cá nhân</a:t>
              </a:r>
            </a:p>
          </p:txBody>
        </p:sp>
        <p:sp>
          <p:nvSpPr>
            <p:cNvPr id="8" name="Text Box 21">
              <a:extLst>
                <a:ext uri="{FF2B5EF4-FFF2-40B4-BE49-F238E27FC236}">
                  <a16:creationId xmlns:a16="http://schemas.microsoft.com/office/drawing/2014/main" id="{670E0623-8C79-A74E-A239-D4D7693B6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-614615" y="3367691"/>
              <a:ext cx="2387719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0322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9" name="Text Box 21">
              <a:extLst>
                <a:ext uri="{FF2B5EF4-FFF2-40B4-BE49-F238E27FC236}">
                  <a16:creationId xmlns:a16="http://schemas.microsoft.com/office/drawing/2014/main" id="{BABCCDA7-3070-9342-863C-53AE582D4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494893" y="3275406"/>
              <a:ext cx="2572286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0322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5E44CB0F-70F7-614C-B34C-982475FD44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31" y="817626"/>
              <a:ext cx="1620562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E7E309DE-66F1-F644-B94B-1EC70438E9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82" y="5419731"/>
              <a:ext cx="1620562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1D1A32A3-0D08-094A-A5DA-6B0AD8F0F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2318" y="5387113"/>
              <a:ext cx="1332387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0EC76117-05FA-AE4B-BBC4-87951FFBC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02374" y="865953"/>
              <a:ext cx="1321803" cy="10500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B3D9EA-B921-3849-8E01-A8214353A3DF}"/>
                </a:ext>
              </a:extLst>
            </p:cNvPr>
            <p:cNvSpPr/>
            <p:nvPr/>
          </p:nvSpPr>
          <p:spPr>
            <a:xfrm>
              <a:off x="5009806" y="1343400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454C1A-A310-414F-8E71-00BBA9AE33A4}"/>
                </a:ext>
              </a:extLst>
            </p:cNvPr>
            <p:cNvSpPr/>
            <p:nvPr/>
          </p:nvSpPr>
          <p:spPr>
            <a:xfrm>
              <a:off x="5037239" y="5425766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F3F9B4-99DE-7D47-849B-89113B9D846F}"/>
                </a:ext>
              </a:extLst>
            </p:cNvPr>
            <p:cNvSpPr/>
            <p:nvPr/>
          </p:nvSpPr>
          <p:spPr>
            <a:xfrm rot="21436853">
              <a:off x="1041866" y="3428935"/>
              <a:ext cx="437755" cy="4436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257403-FFF7-D04E-89C6-1EBBA6300530}"/>
                </a:ext>
              </a:extLst>
            </p:cNvPr>
            <p:cNvSpPr/>
            <p:nvPr/>
          </p:nvSpPr>
          <p:spPr>
            <a:xfrm>
              <a:off x="8938156" y="3349158"/>
              <a:ext cx="437755" cy="528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26E5C-C317-4746-A15E-D46D29D3BB9E}"/>
              </a:ext>
            </a:extLst>
          </p:cNvPr>
          <p:cNvGrpSpPr/>
          <p:nvPr/>
        </p:nvGrpSpPr>
        <p:grpSpPr>
          <a:xfrm>
            <a:off x="2289958" y="2635030"/>
            <a:ext cx="7956885" cy="1989221"/>
            <a:chOff x="2486526" y="2759242"/>
            <a:chExt cx="7956885" cy="1989221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406D0354-77DE-A148-8589-8804543BED7D}"/>
                </a:ext>
              </a:extLst>
            </p:cNvPr>
            <p:cNvSpPr/>
            <p:nvPr/>
          </p:nvSpPr>
          <p:spPr>
            <a:xfrm>
              <a:off x="2486526" y="2759242"/>
              <a:ext cx="7956885" cy="1989221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DB0F0D-146D-5B41-A2BD-42ADA30785C4}"/>
                </a:ext>
              </a:extLst>
            </p:cNvPr>
            <p:cNvSpPr/>
            <p:nvPr/>
          </p:nvSpPr>
          <p:spPr>
            <a:xfrm>
              <a:off x="2953033" y="3137098"/>
              <a:ext cx="699534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Em hãy cho biết cơ sở hình thành các quốc gia sơ kì ở Đông Nam Á?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8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F87207-7CF6-3446-A562-21A8620A210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2805A339-5C04-0C42-905E-661EA3FF6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62224" y="145063"/>
            <a:ext cx="1253744" cy="1253744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E7154BF4-2725-294E-9137-276BFCC51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89096" y="1543870"/>
            <a:ext cx="1253744" cy="1253744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1C3DC484-1A8E-8844-8198-4D7E7ED7C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62224" y="1900261"/>
            <a:ext cx="1253744" cy="1253744"/>
          </a:xfrm>
          <a:prstGeom prst="rect">
            <a:avLst/>
          </a:prstGeom>
        </p:spPr>
      </p:pic>
      <p:pic>
        <p:nvPicPr>
          <p:cNvPr id="10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300224" y="916998"/>
            <a:ext cx="1253744" cy="1253744"/>
          </a:xfrm>
          <a:prstGeom prst="rect">
            <a:avLst/>
          </a:prstGeom>
        </p:spPr>
      </p:pic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id="{6C01D206-3B0A-944E-A2BE-6E3011D69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070660" y="3703996"/>
            <a:ext cx="1253744" cy="12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1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6200A5-9250-D740-8264-00071C5B7B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36851" y="36404"/>
            <a:chExt cx="10297391" cy="655369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95A89058-1FEF-2C47-84D2-4ACDD4230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51" y="36404"/>
              <a:ext cx="10297391" cy="71400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anchor="b"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NHÓM -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“KHĂN TRẢI BÀN” - </a:t>
              </a:r>
              <a:r>
                <a:rPr kumimoji="0" lang="vi-VN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PHÚT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AD61C839-BB0C-474F-B9C8-F09C79794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1" y="787741"/>
              <a:ext cx="10238509" cy="58023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13AEFC08-B282-7F47-B810-CF2FF9B54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391" y="1900802"/>
              <a:ext cx="7259781" cy="34913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34B4FAD6-6BB6-1F4B-947C-96567E93F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7559" y="789956"/>
              <a:ext cx="2689848" cy="4542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7B4762AE-ED54-484F-9A23-F2E2A0434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180" y="5836542"/>
              <a:ext cx="2962550" cy="7111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kiến cá nhân</a:t>
              </a:r>
            </a:p>
          </p:txBody>
        </p:sp>
        <p:sp>
          <p:nvSpPr>
            <p:cNvPr id="8" name="Text Box 21">
              <a:extLst>
                <a:ext uri="{FF2B5EF4-FFF2-40B4-BE49-F238E27FC236}">
                  <a16:creationId xmlns:a16="http://schemas.microsoft.com/office/drawing/2014/main" id="{670E0623-8C79-A74E-A239-D4D7693B6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-614615" y="3367691"/>
              <a:ext cx="2387719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9" name="Text Box 21">
              <a:extLst>
                <a:ext uri="{FF2B5EF4-FFF2-40B4-BE49-F238E27FC236}">
                  <a16:creationId xmlns:a16="http://schemas.microsoft.com/office/drawing/2014/main" id="{BABCCDA7-3070-9342-863C-53AE582D4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494893" y="3275406"/>
              <a:ext cx="2572286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5E44CB0F-70F7-614C-B34C-982475FD44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31" y="817626"/>
              <a:ext cx="1620562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E7E309DE-66F1-F644-B94B-1EC70438E9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82" y="5419731"/>
              <a:ext cx="1620562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1D1A32A3-0D08-094A-A5DA-6B0AD8F0F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2318" y="5387113"/>
              <a:ext cx="1332387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0EC76117-05FA-AE4B-BBC4-87951FFBC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02374" y="865953"/>
              <a:ext cx="1321803" cy="10500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B3D9EA-B921-3849-8E01-A8214353A3DF}"/>
                </a:ext>
              </a:extLst>
            </p:cNvPr>
            <p:cNvSpPr/>
            <p:nvPr/>
          </p:nvSpPr>
          <p:spPr>
            <a:xfrm>
              <a:off x="5009806" y="1343400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454C1A-A310-414F-8E71-00BBA9AE33A4}"/>
                </a:ext>
              </a:extLst>
            </p:cNvPr>
            <p:cNvSpPr/>
            <p:nvPr/>
          </p:nvSpPr>
          <p:spPr>
            <a:xfrm>
              <a:off x="5024833" y="5414507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F3F9B4-99DE-7D47-849B-89113B9D846F}"/>
                </a:ext>
              </a:extLst>
            </p:cNvPr>
            <p:cNvSpPr/>
            <p:nvPr/>
          </p:nvSpPr>
          <p:spPr>
            <a:xfrm>
              <a:off x="1041866" y="3386618"/>
              <a:ext cx="438225" cy="4859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257403-FFF7-D04E-89C6-1EBBA6300530}"/>
                </a:ext>
              </a:extLst>
            </p:cNvPr>
            <p:cNvSpPr/>
            <p:nvPr/>
          </p:nvSpPr>
          <p:spPr>
            <a:xfrm rot="21383774">
              <a:off x="8938068" y="3404795"/>
              <a:ext cx="525880" cy="528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26E5C-C317-4746-A15E-D46D29D3BB9E}"/>
              </a:ext>
            </a:extLst>
          </p:cNvPr>
          <p:cNvGrpSpPr/>
          <p:nvPr/>
        </p:nvGrpSpPr>
        <p:grpSpPr>
          <a:xfrm>
            <a:off x="2289958" y="2428676"/>
            <a:ext cx="7956885" cy="2308324"/>
            <a:chOff x="2486526" y="2552888"/>
            <a:chExt cx="7956885" cy="2308324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406D0354-77DE-A148-8589-8804543BED7D}"/>
                </a:ext>
              </a:extLst>
            </p:cNvPr>
            <p:cNvSpPr/>
            <p:nvPr/>
          </p:nvSpPr>
          <p:spPr>
            <a:xfrm>
              <a:off x="2486526" y="2552888"/>
              <a:ext cx="7956885" cy="2308324"/>
            </a:xfrm>
            <a:prstGeom prst="flowChartTerminator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DB0F0D-146D-5B41-A2BD-42ADA30785C4}"/>
                </a:ext>
              </a:extLst>
            </p:cNvPr>
            <p:cNvSpPr/>
            <p:nvPr/>
          </p:nvSpPr>
          <p:spPr>
            <a:xfrm>
              <a:off x="2729074" y="2699898"/>
              <a:ext cx="7471787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Tư liệu và hình 2, 3 (T53) chứng tỏ điều gì về giao lưu thương mại của các quốc gia sơ kì Đông Nam Á vào những thế kỉ đầu Công nguyên?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36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8D176D-6262-074F-BD6E-3A48D92AE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192" y="-144380"/>
            <a:ext cx="6051808" cy="700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9F1500-3662-7848-AFDB-2E07B9F5F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40192" cy="685799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16846CD-47D4-7849-8DE0-1E98DDFA1A41}"/>
              </a:ext>
            </a:extLst>
          </p:cNvPr>
          <p:cNvSpPr/>
          <p:nvPr/>
        </p:nvSpPr>
        <p:spPr>
          <a:xfrm>
            <a:off x="0" y="0"/>
            <a:ext cx="6096000" cy="16523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bức hình này chứng tỏ điều gì về giao lưu thương mại của các quốc gia sơ kì Đông Nam Á vào những thế kỉ đầu Công nguyên?</a:t>
            </a:r>
          </a:p>
        </p:txBody>
      </p:sp>
    </p:spTree>
    <p:extLst>
      <p:ext uri="{BB962C8B-B14F-4D97-AF65-F5344CB8AC3E}">
        <p14:creationId xmlns:p14="http://schemas.microsoft.com/office/powerpoint/2010/main" val="249195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51801"/>
            <a:ext cx="5588000" cy="5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1" y="6101381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994954" y="6142268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5989908" y="6183155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8984861" y="6224041"/>
            <a:ext cx="3207140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24" y="702049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2BFB1D-33B0-6847-8287-41AA06BFFA0D}"/>
              </a:ext>
            </a:extLst>
          </p:cNvPr>
          <p:cNvSpPr txBox="1"/>
          <p:nvPr/>
        </p:nvSpPr>
        <p:spPr>
          <a:xfrm>
            <a:off x="882316" y="2179675"/>
            <a:ext cx="47484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 nghiệp phát triển. Xuất hiện một số thành thị sầm uất như Óc eo (Việt Nam), Ta-cô-la (bán đảo Mã Lai, thuộc Thái Lan)</a:t>
            </a:r>
          </a:p>
        </p:txBody>
      </p:sp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9">
            <a:extLst>
              <a:ext uri="{FF2B5EF4-FFF2-40B4-BE49-F238E27FC236}">
                <a16:creationId xmlns:a16="http://schemas.microsoft.com/office/drawing/2014/main" id="{8ED37ED1-9CF9-9849-A318-110BBE4D9408}"/>
              </a:ext>
            </a:extLst>
          </p:cNvPr>
          <p:cNvSpPr txBox="1"/>
          <p:nvPr/>
        </p:nvSpPr>
        <p:spPr>
          <a:xfrm>
            <a:off x="673769" y="2440774"/>
            <a:ext cx="74916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Khoảng thế kỷ VII TCN đến VII, xuất hiện 1 số quốc gia sơ kì như: Văn Lang – Âu Lạc, Chăm pa, Phù Nam (Việt Nam), và một số nước như Thái Lan,  In–đô-nê-xi-a.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03228"/>
              </a:solidFill>
              <a:effectLst/>
              <a:uLnTx/>
              <a:uFillTx/>
              <a:latin typeface="Times New Roman" panose="02020603050405020304" pitchFamily="18" charset="0"/>
              <a:ea typeface="微软简中圆" charset="0"/>
              <a:cs typeface="Times New Roman" panose="02020603050405020304" pitchFamily="18" charset="0"/>
            </a:endParaRPr>
          </a:p>
        </p:txBody>
      </p:sp>
      <p:sp>
        <p:nvSpPr>
          <p:cNvPr id="6" name="矩形 16">
            <a:extLst>
              <a:ext uri="{FF2B5EF4-FFF2-40B4-BE49-F238E27FC236}">
                <a16:creationId xmlns:a16="http://schemas.microsoft.com/office/drawing/2014/main" id="{F3BBBAB5-173B-2B40-8877-C3A1E4F1D29E}"/>
              </a:ext>
            </a:extLst>
          </p:cNvPr>
          <p:cNvSpPr/>
          <p:nvPr/>
        </p:nvSpPr>
        <p:spPr>
          <a:xfrm>
            <a:off x="673769" y="585408"/>
            <a:ext cx="104713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Quá trình hình thành các quốc gia sơ kì ở Đông Nam Á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E3EE6-5DE4-844C-AD26-F8B5BDD44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511" y="1927426"/>
            <a:ext cx="4624615" cy="4930574"/>
          </a:xfrm>
          <a:prstGeom prst="rect">
            <a:avLst/>
          </a:prstGeom>
        </p:spPr>
      </p:pic>
      <p:sp>
        <p:nvSpPr>
          <p:cNvPr id="8" name="淘宝网Chenying0907出品 9">
            <a:extLst>
              <a:ext uri="{FF2B5EF4-FFF2-40B4-BE49-F238E27FC236}">
                <a16:creationId xmlns:a16="http://schemas.microsoft.com/office/drawing/2014/main" id="{7CDE6D10-78B7-2042-AC23-829049FFBFF2}"/>
              </a:ext>
            </a:extLst>
          </p:cNvPr>
          <p:cNvSpPr txBox="1"/>
          <p:nvPr/>
        </p:nvSpPr>
        <p:spPr>
          <a:xfrm>
            <a:off x="673769" y="4719460"/>
            <a:ext cx="7491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Thương nghiệp phát triển. Xuất hiện một số thành thị sầm uất như Óc eo (Việt Nam), Ta-cô-la (bán đảo Mã Lai, thuộc Thái Lan).</a:t>
            </a:r>
          </a:p>
        </p:txBody>
      </p:sp>
    </p:spTree>
    <p:extLst>
      <p:ext uri="{BB962C8B-B14F-4D97-AF65-F5344CB8AC3E}">
        <p14:creationId xmlns:p14="http://schemas.microsoft.com/office/powerpoint/2010/main" val="343641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367643-5331-1245-B173-1D53EC26E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01"/>
          <a:stretch/>
        </p:blipFill>
        <p:spPr>
          <a:xfrm>
            <a:off x="0" y="233213"/>
            <a:ext cx="7058526" cy="6263840"/>
          </a:xfrm>
          <a:prstGeom prst="roundRect">
            <a:avLst>
              <a:gd name="adj" fmla="val 35186"/>
            </a:avLst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5B4D7-DB1E-BF4E-8DB2-110F79033A4F}"/>
              </a:ext>
            </a:extLst>
          </p:cNvPr>
          <p:cNvSpPr/>
          <p:nvPr/>
        </p:nvSpPr>
        <p:spPr>
          <a:xfrm>
            <a:off x="1090087" y="3609019"/>
            <a:ext cx="514115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9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9600" b="0" i="0" u="none" strike="noStrike" kern="1200" cap="none" spc="0" normalizeH="0" baseline="0" noProof="0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quốc gia sơ kì Đông Nam Á ra đời vào khoảng thời gian nào?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834738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 thế kỉ VII TCN đến thế kỉ VII.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38305" y="3013504"/>
            <a:ext cx="59154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thêm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lượt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Pentagon 7">
            <a:hlinkClick r:id="" action="ppaction://noaction"/>
            <a:extLst>
              <a:ext uri="{FF2B5EF4-FFF2-40B4-BE49-F238E27FC236}">
                <a16:creationId xmlns:a16="http://schemas.microsoft.com/office/drawing/2014/main" id="{21A81364-7C0F-914C-A609-C06E990B4FE6}"/>
              </a:ext>
            </a:extLst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09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2: Ý nào sau đây không phản ánh đúng cơ sở hình thành của các quốc gia sơ kì ở Đông Nam Á?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823" y="3834738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 mại đường biển rất phát triển.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85091" y="3013502"/>
            <a:ext cx="66845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Phi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ngựa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8" name="Pentagon 7">
            <a:hlinkClick r:id="" action="ppaction://noaction"/>
            <a:extLst>
              <a:ext uri="{FF2B5EF4-FFF2-40B4-BE49-F238E27FC236}">
                <a16:creationId xmlns:a16="http://schemas.microsoft.com/office/drawing/2014/main" id="{96B3D463-90C8-AB40-8C6B-1C97B730BE27}"/>
              </a:ext>
            </a:extLst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56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" action="ppaction://noaction"/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3: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SGK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52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vực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834738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Đã có sự giao lưu buôn bán với nhiều nước khác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76505" y="3013504"/>
            <a:ext cx="78390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vỗ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tay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5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1181086" y="5941032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095715" y="797131"/>
            <a:ext cx="9328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sao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vực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trí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lý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trọng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39C11A-D402-AC43-A297-CF684422F340}"/>
              </a:ext>
            </a:extLst>
          </p:cNvPr>
          <p:cNvSpPr/>
          <p:nvPr/>
        </p:nvSpPr>
        <p:spPr>
          <a:xfrm>
            <a:off x="40223" y="2940238"/>
            <a:ext cx="5465632" cy="97752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A.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Nằm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giáp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Trung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Quốc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29E0D9-F9BC-2A46-988E-F29F41902050}"/>
              </a:ext>
            </a:extLst>
          </p:cNvPr>
          <p:cNvSpPr/>
          <p:nvPr/>
        </p:nvSpPr>
        <p:spPr>
          <a:xfrm>
            <a:off x="6096001" y="4457745"/>
            <a:ext cx="6096000" cy="97752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Nằm trên con đường nối liền Ấn Độ Dương và Thái Bình Dương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C66B75-C9B5-C94F-9EFA-BB28F2C5BC2C}"/>
              </a:ext>
            </a:extLst>
          </p:cNvPr>
          <p:cNvSpPr/>
          <p:nvPr/>
        </p:nvSpPr>
        <p:spPr>
          <a:xfrm>
            <a:off x="6096000" y="2825871"/>
            <a:ext cx="6096000" cy="94406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Nằm giáp Ấn Độ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00C025-0D7E-1349-BBE0-3F7946EF8F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93" y="3074970"/>
            <a:ext cx="805723" cy="7080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9912-73A6-1C44-BD04-C065A22A36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1099020" y="3057706"/>
            <a:ext cx="804536" cy="704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4A5052-1D17-4248-BC9E-C933E1CF80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921" y="4731182"/>
            <a:ext cx="804743" cy="6437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ED97A9-B53F-3E47-9532-54FCC043637F}"/>
              </a:ext>
            </a:extLst>
          </p:cNvPr>
          <p:cNvSpPr/>
          <p:nvPr/>
        </p:nvSpPr>
        <p:spPr>
          <a:xfrm>
            <a:off x="0" y="4491210"/>
            <a:ext cx="5673909" cy="94406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Tiếp giáp với khu vực châu á gió mùa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B8C58D-3A5C-BF48-B77D-4EA43784D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27067" y="4670887"/>
            <a:ext cx="804536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4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4: theo em nét tương đồng về kinh tế của các quốc gia sơ kì Đông Nam Á so với Hy Lạp và La Mã cổ đại là gì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823" y="3834738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 mại đường biển thông qua các hải cảng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45890" y="2984949"/>
            <a:ext cx="65916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tay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Pentagon 7">
            <a:hlinkClick r:id="" action="ppaction://noaction"/>
            <a:extLst>
              <a:ext uri="{FF2B5EF4-FFF2-40B4-BE49-F238E27FC236}">
                <a16:creationId xmlns:a16="http://schemas.microsoft.com/office/drawing/2014/main" id="{31167D77-B0F1-C841-9E1A-77F3F1689CD9}"/>
              </a:ext>
            </a:extLst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4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FB84B1-2294-9246-A531-3AEDC009D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647" y="159084"/>
            <a:ext cx="8974889" cy="680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78E1A3-73E1-254B-8702-A549A9057234}"/>
              </a:ext>
            </a:extLst>
          </p:cNvPr>
          <p:cNvSpPr/>
          <p:nvPr/>
        </p:nvSpPr>
        <p:spPr>
          <a:xfrm>
            <a:off x="3871808" y="2486072"/>
            <a:ext cx="48013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Vận</a:t>
            </a:r>
            <a:r>
              <a:rPr kumimoji="0" lang="en-US" sz="88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dụng</a:t>
            </a:r>
            <a:endParaRPr kumimoji="0" lang="en-US" sz="8800" b="0" i="0" u="none" strike="noStrike" kern="1200" cap="none" spc="0" normalizeH="0" baseline="0" noProof="0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26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FE7AAF-95C2-A744-85EB-55247ED1F757}"/>
              </a:ext>
            </a:extLst>
          </p:cNvPr>
          <p:cNvSpPr/>
          <p:nvPr/>
        </p:nvSpPr>
        <p:spPr>
          <a:xfrm>
            <a:off x="858251" y="432060"/>
            <a:ext cx="48013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Vận</a:t>
            </a:r>
            <a:r>
              <a:rPr kumimoji="0" lang="en-US" sz="88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dụng</a:t>
            </a:r>
            <a:endParaRPr kumimoji="0" lang="en-US" sz="8800" b="0" i="0" u="none" strike="noStrike" kern="1200" cap="none" spc="0" normalizeH="0" baseline="0" noProof="0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10" name="图片 15" descr="29f41d1b7bc445931bfd0fa2cd7beba0">
            <a:extLst>
              <a:ext uri="{FF2B5EF4-FFF2-40B4-BE49-F238E27FC236}">
                <a16:creationId xmlns:a16="http://schemas.microsoft.com/office/drawing/2014/main" id="{6264F670-7EF3-3940-A582-CD6A2D87B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756" y="-1687"/>
            <a:ext cx="5757643" cy="2552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4B9E7-CA25-0044-982E-B08DB124A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36" y="2355925"/>
            <a:ext cx="11109063" cy="424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6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五角星 28"/>
          <p:cNvSpPr/>
          <p:nvPr/>
        </p:nvSpPr>
        <p:spPr>
          <a:xfrm rot="21431275">
            <a:off x="3291601" y="1408748"/>
            <a:ext cx="554857" cy="55485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五角星 32"/>
          <p:cNvSpPr/>
          <p:nvPr/>
        </p:nvSpPr>
        <p:spPr>
          <a:xfrm rot="19614248">
            <a:off x="7306277" y="3865796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五角星 34"/>
          <p:cNvSpPr/>
          <p:nvPr/>
        </p:nvSpPr>
        <p:spPr>
          <a:xfrm rot="337835">
            <a:off x="5460078" y="1043575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五角星 35"/>
          <p:cNvSpPr/>
          <p:nvPr/>
        </p:nvSpPr>
        <p:spPr>
          <a:xfrm rot="20634135">
            <a:off x="3934339" y="444444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五角星 36"/>
          <p:cNvSpPr/>
          <p:nvPr/>
        </p:nvSpPr>
        <p:spPr>
          <a:xfrm rot="20248740">
            <a:off x="8335044" y="3538285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五角星 33"/>
          <p:cNvSpPr/>
          <p:nvPr/>
        </p:nvSpPr>
        <p:spPr>
          <a:xfrm rot="918178">
            <a:off x="10246319" y="668360"/>
            <a:ext cx="767336" cy="767336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5986340" y="4122906"/>
            <a:ext cx="755420" cy="735004"/>
          </a:xfrm>
          <a:prstGeom prst="rect">
            <a:avLst/>
          </a:prstGeom>
        </p:spPr>
      </p:pic>
      <p:pic>
        <p:nvPicPr>
          <p:cNvPr id="31" name="淘宝网chenying0907出品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8802" r="5954" b="18137"/>
          <a:stretch>
            <a:fillRect/>
          </a:stretch>
        </p:blipFill>
        <p:spPr>
          <a:xfrm rot="724842">
            <a:off x="425293" y="1711690"/>
            <a:ext cx="1900523" cy="916495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7"/>
          <a:srcRect l="20073" t="34299" r="76093" b="55541"/>
          <a:stretch>
            <a:fillRect/>
          </a:stretch>
        </p:blipFill>
        <p:spPr>
          <a:xfrm>
            <a:off x="1318260" y="-141605"/>
            <a:ext cx="1422400" cy="1846580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4222750" y="-111125"/>
            <a:ext cx="8765540" cy="7252970"/>
            <a:chOff x="4782614" y="1049683"/>
            <a:chExt cx="4590574" cy="3932396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6284230" y="1049683"/>
              <a:ext cx="1733551" cy="2305050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4782614" y="1659759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350431" y="1973962"/>
            <a:ext cx="867085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1" u="none" strike="noStrike" kern="1200" cap="none" spc="0" normalizeH="0" baseline="0" noProof="0">
                <a:ln>
                  <a:noFill/>
                </a:ln>
                <a:solidFill>
                  <a:srgbClr val="FE5D3E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微软简中圆" charset="0"/>
                <a:cs typeface="#9Slide03 Arima Madurai Black" panose="00000A00000000000000" pitchFamily="2" charset="0"/>
              </a:rPr>
              <a:t>Hẹn gặp lại các em!</a:t>
            </a:r>
            <a:endParaRPr kumimoji="0" lang="zh-CN" altLang="en-US" sz="7200" b="0" i="1" u="none" strike="noStrike" kern="1200" cap="none" spc="0" normalizeH="0" baseline="0" noProof="0">
              <a:ln>
                <a:noFill/>
              </a:ln>
              <a:solidFill>
                <a:srgbClr val="FE5D3E"/>
              </a:solidFill>
              <a:effectLst/>
              <a:uLnTx/>
              <a:uFillTx/>
              <a:latin typeface="#9Slide03 Arima Madurai Black" panose="00000A00000000000000" pitchFamily="2" charset="0"/>
              <a:ea typeface="微软简中圆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1.38889E-6 -3.33333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4" presetClass="path" presetSubtype="0" accel="50000" decel="5000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3.61111E-6 0.00556 L 0.03421 -0.03457 C 0.04132 -0.04352 0.05209 -0.04846 0.06337 -0.04846 C 0.07622 -0.04846 0.08646 -0.04352 0.09358 -0.03457 L 0.12813 0.00556 " pathEditMode="relative" rAng="0" ptsTypes="FffFF">
                                      <p:cBhvr>
                                        <p:cTn id="54" dur="1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9750"/>
                                  </p:stCondLst>
                                  <p:childTnLst>
                                    <p:animMotion origin="layout" path="M -0.025 0.02778 L -1.38889E-6 -3.33333E-6 " pathEditMode="relative" rAng="0" ptsTypes="AA">
                                      <p:cBhvr>
                                        <p:cTn id="6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emph" presetSubtype="0" repeatCount="indefinite" fill="remove" grpId="2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bldLvl="0" animBg="1"/>
      <p:bldP spid="29" grpId="2" bldLvl="0" animBg="1"/>
      <p:bldP spid="33" grpId="0" bldLvl="0" animBg="1"/>
      <p:bldP spid="33" grpId="1" bldLvl="0" animBg="1"/>
      <p:bldP spid="33" grpId="2" bldLvl="0" animBg="1"/>
      <p:bldP spid="35" grpId="0" bldLvl="0" animBg="1"/>
      <p:bldP spid="35" grpId="1" bldLvl="0" animBg="1"/>
      <p:bldP spid="35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34" grpId="0" bldLvl="0" animBg="1"/>
      <p:bldP spid="34" grpId="1" bldLvl="0" animBg="1"/>
      <p:bldP spid="34" grpId="2" bldLvl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98969" y="55930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883847" y="294350"/>
            <a:ext cx="10320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80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480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vi-VN" sz="480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 vực Đông Nam Á được coi là:</a:t>
            </a:r>
            <a:endParaRPr lang="en-US" sz="4800" dirty="0">
              <a:solidFill>
                <a:prstClr val="black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68056-DDE3-2C42-96B8-79A6BCCAFAFB}"/>
              </a:ext>
            </a:extLst>
          </p:cNvPr>
          <p:cNvSpPr/>
          <p:nvPr/>
        </p:nvSpPr>
        <p:spPr>
          <a:xfrm>
            <a:off x="604268" y="2369395"/>
            <a:ext cx="5184024" cy="144093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 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A52EA5-C51F-3B43-96B0-D24D769AD7C4}"/>
              </a:ext>
            </a:extLst>
          </p:cNvPr>
          <p:cNvSpPr/>
          <p:nvPr/>
        </p:nvSpPr>
        <p:spPr>
          <a:xfrm>
            <a:off x="6115050" y="2364398"/>
            <a:ext cx="5510783" cy="15469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Ngã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DF939B-1F4A-314E-9D6E-BBD0E8890F88}"/>
              </a:ext>
            </a:extLst>
          </p:cNvPr>
          <p:cNvSpPr/>
          <p:nvPr/>
        </p:nvSpPr>
        <p:spPr>
          <a:xfrm>
            <a:off x="604266" y="4156058"/>
            <a:ext cx="5184025" cy="117155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“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nôi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835949-68DD-9640-A24D-F99EB53D7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68" y="2862631"/>
            <a:ext cx="805723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EAD37-D774-BF45-8895-9828835D40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82568" y="4469572"/>
            <a:ext cx="804536" cy="704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3C3E63-90A4-5D4C-93F6-40DE06A806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782" y="2918080"/>
            <a:ext cx="804743" cy="6437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CF90AA-0EE4-1747-8934-39B9E8DB2397}"/>
              </a:ext>
            </a:extLst>
          </p:cNvPr>
          <p:cNvSpPr/>
          <p:nvPr/>
        </p:nvSpPr>
        <p:spPr>
          <a:xfrm>
            <a:off x="6115049" y="4164544"/>
            <a:ext cx="5510784" cy="121890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D. Trung tâm thế giới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5A08DB-84C3-4E47-BDA5-DB3F46364F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821297" y="4594608"/>
            <a:ext cx="804536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" action="ppaction://noaction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037941" y="185616"/>
            <a:ext cx="101161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quê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hương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7C6A25-FBDB-3A45-B104-1D14AA6E1D1C}"/>
              </a:ext>
            </a:extLst>
          </p:cNvPr>
          <p:cNvSpPr/>
          <p:nvPr/>
        </p:nvSpPr>
        <p:spPr>
          <a:xfrm>
            <a:off x="534419" y="2755233"/>
            <a:ext cx="5184024" cy="101537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lúa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76AE8C-6C80-824D-8ED7-F63261DD3E9A}"/>
              </a:ext>
            </a:extLst>
          </p:cNvPr>
          <p:cNvSpPr/>
          <p:nvPr/>
        </p:nvSpPr>
        <p:spPr>
          <a:xfrm>
            <a:off x="6010243" y="4244050"/>
            <a:ext cx="5510783" cy="90852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Cây lúa nước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250ACF-0E3C-B949-A87D-3987C7D82DE6}"/>
              </a:ext>
            </a:extLst>
          </p:cNvPr>
          <p:cNvSpPr/>
          <p:nvPr/>
        </p:nvSpPr>
        <p:spPr>
          <a:xfrm>
            <a:off x="569376" y="4219717"/>
            <a:ext cx="5184025" cy="90852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cây lương thực và gia vị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77DB3B-903B-AB4E-BA2F-025F233CDA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19" y="2879564"/>
            <a:ext cx="805723" cy="7080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A5C638-1948-FF4B-935D-2860DA748F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47677" y="4270204"/>
            <a:ext cx="804536" cy="7040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E03EA0-6150-FB46-A483-03402661C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82" y="4484453"/>
            <a:ext cx="804743" cy="643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2B19F82-A391-F544-9330-DC52A4C323F0}"/>
              </a:ext>
            </a:extLst>
          </p:cNvPr>
          <p:cNvSpPr/>
          <p:nvPr/>
        </p:nvSpPr>
        <p:spPr>
          <a:xfrm>
            <a:off x="6010241" y="2755233"/>
            <a:ext cx="5510784" cy="101537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Cây gia vị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9BD946-9528-4547-B444-2F8DA7CB1B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38497" y="2943195"/>
            <a:ext cx="804536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17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五角星 32"/>
          <p:cNvSpPr/>
          <p:nvPr/>
        </p:nvSpPr>
        <p:spPr>
          <a:xfrm rot="19614248">
            <a:off x="7306277" y="3865796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5" name="五角星 34"/>
          <p:cNvSpPr/>
          <p:nvPr/>
        </p:nvSpPr>
        <p:spPr>
          <a:xfrm rot="337835">
            <a:off x="430659" y="206194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6" name="五角星 35"/>
          <p:cNvSpPr/>
          <p:nvPr/>
        </p:nvSpPr>
        <p:spPr>
          <a:xfrm rot="20634135">
            <a:off x="3934339" y="444444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7" name="五角星 36"/>
          <p:cNvSpPr/>
          <p:nvPr/>
        </p:nvSpPr>
        <p:spPr>
          <a:xfrm rot="20248740">
            <a:off x="8335044" y="3538285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4" name="五角星 33"/>
          <p:cNvSpPr/>
          <p:nvPr/>
        </p:nvSpPr>
        <p:spPr>
          <a:xfrm rot="918178">
            <a:off x="10935836" y="1933139"/>
            <a:ext cx="767336" cy="767336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5986340" y="4122906"/>
            <a:ext cx="755420" cy="73500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6625343" y="2925034"/>
            <a:ext cx="5863915" cy="4193333"/>
            <a:chOff x="4782614" y="1049683"/>
            <a:chExt cx="4590574" cy="3932396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6284230" y="1049683"/>
              <a:ext cx="1733551" cy="2305050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4782614" y="1659759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1543829" y="1578143"/>
            <a:ext cx="867695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uLnTx/>
                <a:uFillTx/>
                <a:latin typeface="#9Slide03 Arima Madurai Black" panose="00000A00000000000000" pitchFamily="2" charset="0"/>
                <a:ea typeface="微软简中圆" charset="0"/>
                <a:cs typeface="#9Slide03 Arima Madurai Black" panose="00000A00000000000000" pitchFamily="2" charset="0"/>
              </a:rPr>
              <a:t>BÀI 11.</a:t>
            </a:r>
            <a:endParaRPr kumimoji="0" lang="zh-CN" altLang="en-US" sz="5400" b="1" i="0" u="none" strike="noStrike" kern="1200" cap="none" spc="0" normalizeH="0" baseline="0" noProof="0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uLnTx/>
              <a:uFillTx/>
              <a:latin typeface="#9Slide03 Arima Madurai Black" panose="00000A00000000000000" pitchFamily="2" charset="0"/>
              <a:ea typeface="微软简中圆" charset="0"/>
              <a:cs typeface="#9Slide03 Arima Madurai Black" panose="00000A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uLnTx/>
                <a:uFillTx/>
                <a:latin typeface="#9Slide03 Arima Madurai Black" panose="00000A00000000000000" pitchFamily="2" charset="0"/>
                <a:ea typeface="微软简中圆" charset="0"/>
                <a:cs typeface="#9Slide03 Arima Madurai Black" panose="00000A00000000000000" pitchFamily="2" charset="0"/>
              </a:rPr>
              <a:t>Các quốc gia sơ kì ở Đông Nam Á (tiếp theo)</a:t>
            </a:r>
          </a:p>
        </p:txBody>
      </p:sp>
      <p:pic>
        <p:nvPicPr>
          <p:cNvPr id="5" name="华语群星 - 虫儿飞 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37109.286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0414" y="-953236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58343" y="524169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CFFF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汇报人：千库网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A590B6-C2A5-4797-B6FD-684946F86F3E}"/>
              </a:ext>
            </a:extLst>
          </p:cNvPr>
          <p:cNvSpPr txBox="1"/>
          <p:nvPr/>
        </p:nvSpPr>
        <p:spPr>
          <a:xfrm>
            <a:off x="0" y="-32751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 4.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ĐÔNG NAM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 NHỮNG THẾ KỈ TIẾP GIÁP CÔNG NGUYÊN ĐẾN THẾ KỈ X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1.38889E-6 -3.33333E-6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4 L 4.58333E-6 -1.48148E-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0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6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0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6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0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4" presetClass="path" presetSubtype="0" accel="50000" decel="5000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2.08333E-6 7.40741E-7 L 0.03515 -0.05486 C 0.04232 -0.06736 0.05338 -0.07384 0.0651 -0.07384 C 0.07825 -0.07384 0.0888 -0.06736 0.09609 -0.05486 L 0.13164 7.40741E-7 " pathEditMode="relative" rAng="0" ptsTypes="AAAAA">
                                      <p:cBhvr>
                                        <p:cTn id="56" dur="1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370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5" grpId="0" bldLvl="0" animBg="1"/>
      <p:bldP spid="35" grpId="1" bldLvl="0" animBg="1"/>
      <p:bldP spid="35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34" grpId="0" bldLvl="0" animBg="1"/>
      <p:bldP spid="34" grpId="1" bldLvl="0" animBg="1"/>
      <p:bldP spid="34" grpId="2" bldLvl="0" animBg="1"/>
      <p:bldP spid="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儿童可爱卡通边框psd10_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90" y="177800"/>
            <a:ext cx="7190105" cy="6736715"/>
          </a:xfrm>
          <a:prstGeom prst="rect">
            <a:avLst/>
          </a:prstGeom>
        </p:spPr>
      </p:pic>
      <p:pic>
        <p:nvPicPr>
          <p:cNvPr id="5" name="图片 4" descr="f8ef86c892bc963588f79d59f3791f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400" y="-388620"/>
            <a:ext cx="8571230" cy="8571230"/>
          </a:xfrm>
          <a:prstGeom prst="rect">
            <a:avLst/>
          </a:prstGeom>
        </p:spPr>
      </p:pic>
      <p:sp>
        <p:nvSpPr>
          <p:cNvPr id="7" name="矩形 16">
            <a:extLst>
              <a:ext uri="{FF2B5EF4-FFF2-40B4-BE49-F238E27FC236}">
                <a16:creationId xmlns:a16="http://schemas.microsoft.com/office/drawing/2014/main" id="{C1F122D8-E704-4BA6-AFFC-7152FF4FEB9C}"/>
              </a:ext>
            </a:extLst>
          </p:cNvPr>
          <p:cNvSpPr/>
          <p:nvPr/>
        </p:nvSpPr>
        <p:spPr>
          <a:xfrm>
            <a:off x="2233979" y="2998548"/>
            <a:ext cx="28467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Quá trình hình thành các quốc gia sơ kì ở Đông Nam Á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6200A5-9250-D740-8264-00071C5B7B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36851" y="36404"/>
            <a:chExt cx="10297391" cy="655369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95A89058-1FEF-2C47-84D2-4ACDD4230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51" y="36404"/>
              <a:ext cx="10297391" cy="71400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anchor="b"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NHÓM -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</a:t>
              </a:r>
              <a:r>
                <a:rPr kumimoji="0" lang="nl-NL" alt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KHĂN TRẢI BÀN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” - </a:t>
              </a:r>
              <a:r>
                <a:rPr kumimoji="0" lang="vi-VN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PHÚT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AD61C839-BB0C-474F-B9C8-F09C79794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1" y="787741"/>
              <a:ext cx="10238509" cy="58023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13AEFC08-B282-7F47-B810-CF2FF9B54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391" y="1900802"/>
              <a:ext cx="7259781" cy="34913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Em hãy cho biết cơ sở hình thành các quốc gia sơ kì ở Đông Nam Á?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Chỉ trên lược đồ H1 (T52) một số quốc gia sơ kì ở Đông Nam Á?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Tư liệu và hình 2, 3 (T53) chứng tỏ điều gì về giao lưu thương mại của các quốc gia sơ kì Đông Nam Á vào những thế kỉ đầu Công nguyên?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34B4FAD6-6BB6-1F4B-947C-96567E93F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7559" y="789956"/>
              <a:ext cx="2689848" cy="4542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7B4762AE-ED54-484F-9A23-F2E2A0434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180" y="5836542"/>
              <a:ext cx="2962550" cy="7111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kiến cá nhân</a:t>
              </a:r>
            </a:p>
          </p:txBody>
        </p:sp>
        <p:sp>
          <p:nvSpPr>
            <p:cNvPr id="8" name="Text Box 21">
              <a:extLst>
                <a:ext uri="{FF2B5EF4-FFF2-40B4-BE49-F238E27FC236}">
                  <a16:creationId xmlns:a16="http://schemas.microsoft.com/office/drawing/2014/main" id="{670E0623-8C79-A74E-A239-D4D7693B6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-614615" y="3367691"/>
              <a:ext cx="2387719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9" name="Text Box 21">
              <a:extLst>
                <a:ext uri="{FF2B5EF4-FFF2-40B4-BE49-F238E27FC236}">
                  <a16:creationId xmlns:a16="http://schemas.microsoft.com/office/drawing/2014/main" id="{BABCCDA7-3070-9342-863C-53AE582D4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494893" y="3275406"/>
              <a:ext cx="2572286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5E44CB0F-70F7-614C-B34C-982475FD44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31" y="802296"/>
              <a:ext cx="1620562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E7E309DE-66F1-F644-B94B-1EC70438E9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31" y="5419731"/>
              <a:ext cx="1620562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1D1A32A3-0D08-094A-A5DA-6B0AD8F0F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02374" y="5432072"/>
              <a:ext cx="1302330" cy="11150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0EC76117-05FA-AE4B-BBC4-87951FFBC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02374" y="865953"/>
              <a:ext cx="1321803" cy="10500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B3D9EA-B921-3849-8E01-A8214353A3DF}"/>
                </a:ext>
              </a:extLst>
            </p:cNvPr>
            <p:cNvSpPr/>
            <p:nvPr/>
          </p:nvSpPr>
          <p:spPr>
            <a:xfrm>
              <a:off x="5009806" y="1343400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454C1A-A310-414F-8E71-00BBA9AE33A4}"/>
                </a:ext>
              </a:extLst>
            </p:cNvPr>
            <p:cNvSpPr/>
            <p:nvPr/>
          </p:nvSpPr>
          <p:spPr>
            <a:xfrm>
              <a:off x="5064337" y="5392149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F3F9B4-99DE-7D47-849B-89113B9D846F}"/>
                </a:ext>
              </a:extLst>
            </p:cNvPr>
            <p:cNvSpPr/>
            <p:nvPr/>
          </p:nvSpPr>
          <p:spPr>
            <a:xfrm rot="21401990">
              <a:off x="1041866" y="3428935"/>
              <a:ext cx="437755" cy="4436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257403-FFF7-D04E-89C6-1EBBA6300530}"/>
                </a:ext>
              </a:extLst>
            </p:cNvPr>
            <p:cNvSpPr/>
            <p:nvPr/>
          </p:nvSpPr>
          <p:spPr>
            <a:xfrm rot="21429511">
              <a:off x="9013970" y="3436375"/>
              <a:ext cx="437755" cy="528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1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6200A5-9250-D740-8264-00071C5B7B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36851" y="36404"/>
            <a:chExt cx="10297391" cy="655369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95A89058-1FEF-2C47-84D2-4ACDD4230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51" y="36404"/>
              <a:ext cx="10297391" cy="71400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anchor="b"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NHÓM -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“KHĂN TRẢI BÀN” - </a:t>
              </a:r>
              <a:r>
                <a:rPr kumimoji="0" lang="vi-VN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PHÚT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AD61C839-BB0C-474F-B9C8-F09C79794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1" y="787741"/>
              <a:ext cx="10238509" cy="58023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13AEFC08-B282-7F47-B810-CF2FF9B54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391" y="1900802"/>
              <a:ext cx="7259781" cy="34913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34B4FAD6-6BB6-1F4B-947C-96567E93F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7559" y="789956"/>
              <a:ext cx="2689848" cy="4542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7B4762AE-ED54-484F-9A23-F2E2A0434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180" y="5836542"/>
              <a:ext cx="2962550" cy="7111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kiến cá nhân</a:t>
              </a:r>
            </a:p>
          </p:txBody>
        </p:sp>
        <p:sp>
          <p:nvSpPr>
            <p:cNvPr id="8" name="Text Box 21">
              <a:extLst>
                <a:ext uri="{FF2B5EF4-FFF2-40B4-BE49-F238E27FC236}">
                  <a16:creationId xmlns:a16="http://schemas.microsoft.com/office/drawing/2014/main" id="{670E0623-8C79-A74E-A239-D4D7693B6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-614615" y="3367691"/>
              <a:ext cx="2387719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9" name="Text Box 21">
              <a:extLst>
                <a:ext uri="{FF2B5EF4-FFF2-40B4-BE49-F238E27FC236}">
                  <a16:creationId xmlns:a16="http://schemas.microsoft.com/office/drawing/2014/main" id="{BABCCDA7-3070-9342-863C-53AE582D4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494893" y="3275406"/>
              <a:ext cx="2572286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5E44CB0F-70F7-614C-B34C-982475FD44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31" y="817626"/>
              <a:ext cx="1620562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E7E309DE-66F1-F644-B94B-1EC70438E9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82" y="5419731"/>
              <a:ext cx="1620562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1D1A32A3-0D08-094A-A5DA-6B0AD8F0F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2318" y="5387113"/>
              <a:ext cx="1332387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0EC76117-05FA-AE4B-BBC4-87951FFBC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02374" y="865953"/>
              <a:ext cx="1321803" cy="10500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B3D9EA-B921-3849-8E01-A8214353A3DF}"/>
                </a:ext>
              </a:extLst>
            </p:cNvPr>
            <p:cNvSpPr/>
            <p:nvPr/>
          </p:nvSpPr>
          <p:spPr>
            <a:xfrm>
              <a:off x="5009806" y="1343400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454C1A-A310-414F-8E71-00BBA9AE33A4}"/>
                </a:ext>
              </a:extLst>
            </p:cNvPr>
            <p:cNvSpPr/>
            <p:nvPr/>
          </p:nvSpPr>
          <p:spPr>
            <a:xfrm>
              <a:off x="5064337" y="5418290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F3F9B4-99DE-7D47-849B-89113B9D846F}"/>
                </a:ext>
              </a:extLst>
            </p:cNvPr>
            <p:cNvSpPr/>
            <p:nvPr/>
          </p:nvSpPr>
          <p:spPr>
            <a:xfrm>
              <a:off x="1041866" y="3428935"/>
              <a:ext cx="437755" cy="4436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257403-FFF7-D04E-89C6-1EBBA6300530}"/>
                </a:ext>
              </a:extLst>
            </p:cNvPr>
            <p:cNvSpPr/>
            <p:nvPr/>
          </p:nvSpPr>
          <p:spPr>
            <a:xfrm>
              <a:off x="9013970" y="3436375"/>
              <a:ext cx="437755" cy="528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26E5C-C317-4746-A15E-D46D29D3BB9E}"/>
              </a:ext>
            </a:extLst>
          </p:cNvPr>
          <p:cNvGrpSpPr/>
          <p:nvPr/>
        </p:nvGrpSpPr>
        <p:grpSpPr>
          <a:xfrm>
            <a:off x="2289958" y="2635030"/>
            <a:ext cx="7956885" cy="1989221"/>
            <a:chOff x="2486526" y="2759242"/>
            <a:chExt cx="7956885" cy="1989221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406D0354-77DE-A148-8589-8804543BED7D}"/>
                </a:ext>
              </a:extLst>
            </p:cNvPr>
            <p:cNvSpPr/>
            <p:nvPr/>
          </p:nvSpPr>
          <p:spPr>
            <a:xfrm>
              <a:off x="2486526" y="2759242"/>
              <a:ext cx="7956885" cy="1989221"/>
            </a:xfrm>
            <a:prstGeom prst="flowChartTerminator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DB0F0D-146D-5B41-A2BD-42ADA30785C4}"/>
                </a:ext>
              </a:extLst>
            </p:cNvPr>
            <p:cNvSpPr/>
            <p:nvPr/>
          </p:nvSpPr>
          <p:spPr>
            <a:xfrm>
              <a:off x="2953033" y="3137098"/>
              <a:ext cx="699534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Chỉ trên lược đồ H1 (T52) một số quốc gia sơ kì ở Đông Nam Á?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0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6">
            <a:extLst>
              <a:ext uri="{FF2B5EF4-FFF2-40B4-BE49-F238E27FC236}">
                <a16:creationId xmlns:a16="http://schemas.microsoft.com/office/drawing/2014/main" id="{6A5A8A18-0D0A-8942-B278-5F006E5297EC}"/>
              </a:ext>
            </a:extLst>
          </p:cNvPr>
          <p:cNvSpPr/>
          <p:nvPr/>
        </p:nvSpPr>
        <p:spPr>
          <a:xfrm>
            <a:off x="2263443" y="309933"/>
            <a:ext cx="81493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 sở hình thành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F49B27E-EAB0-E044-A931-C29F430967C6}"/>
              </a:ext>
            </a:extLst>
          </p:cNvPr>
          <p:cNvGrpSpPr/>
          <p:nvPr/>
        </p:nvGrpSpPr>
        <p:grpSpPr>
          <a:xfrm>
            <a:off x="306960" y="4308280"/>
            <a:ext cx="2772061" cy="2184924"/>
            <a:chOff x="63365" y="2384264"/>
            <a:chExt cx="1409359" cy="1124883"/>
          </a:xfrm>
        </p:grpSpPr>
        <p:grpSp>
          <p:nvGrpSpPr>
            <p:cNvPr id="49" name="Google Shape;346;p30">
              <a:extLst>
                <a:ext uri="{FF2B5EF4-FFF2-40B4-BE49-F238E27FC236}">
                  <a16:creationId xmlns:a16="http://schemas.microsoft.com/office/drawing/2014/main" id="{5779D111-3E6A-D94D-BDA9-2333AF995939}"/>
                </a:ext>
              </a:extLst>
            </p:cNvPr>
            <p:cNvGrpSpPr/>
            <p:nvPr/>
          </p:nvGrpSpPr>
          <p:grpSpPr>
            <a:xfrm rot="3459899" flipH="1">
              <a:off x="446944" y="2304266"/>
              <a:ext cx="642202" cy="1409359"/>
              <a:chOff x="1224250" y="2447575"/>
              <a:chExt cx="596825" cy="701025"/>
            </a:xfrm>
          </p:grpSpPr>
          <p:sp>
            <p:nvSpPr>
              <p:cNvPr id="68" name="Google Shape;347;p30">
                <a:extLst>
                  <a:ext uri="{FF2B5EF4-FFF2-40B4-BE49-F238E27FC236}">
                    <a16:creationId xmlns:a16="http://schemas.microsoft.com/office/drawing/2014/main" id="{2AC4C2B5-647F-0344-8E1C-0CF66D51063B}"/>
                  </a:ext>
                </a:extLst>
              </p:cNvPr>
              <p:cNvSpPr/>
              <p:nvPr/>
            </p:nvSpPr>
            <p:spPr>
              <a:xfrm>
                <a:off x="1676100" y="2447750"/>
                <a:ext cx="144975" cy="169700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6788" extrusionOk="0">
                    <a:moveTo>
                      <a:pt x="5525" y="1"/>
                    </a:moveTo>
                    <a:lnTo>
                      <a:pt x="0" y="6668"/>
                    </a:lnTo>
                    <a:lnTo>
                      <a:pt x="155" y="6787"/>
                    </a:lnTo>
                    <a:cubicBezTo>
                      <a:pt x="155" y="6787"/>
                      <a:pt x="1750" y="6620"/>
                      <a:pt x="1965" y="6359"/>
                    </a:cubicBezTo>
                    <a:cubicBezTo>
                      <a:pt x="3334" y="4715"/>
                      <a:pt x="4274" y="3572"/>
                      <a:pt x="4405" y="3418"/>
                    </a:cubicBezTo>
                    <a:cubicBezTo>
                      <a:pt x="4751" y="3001"/>
                      <a:pt x="5798" y="203"/>
                      <a:pt x="5525" y="1"/>
                    </a:cubicBezTo>
                    <a:close/>
                  </a:path>
                </a:pathLst>
              </a:custGeom>
              <a:solidFill>
                <a:srgbClr val="B4B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48;p30">
                <a:extLst>
                  <a:ext uri="{FF2B5EF4-FFF2-40B4-BE49-F238E27FC236}">
                    <a16:creationId xmlns:a16="http://schemas.microsoft.com/office/drawing/2014/main" id="{C82B9320-ADDE-A647-8FB0-6D7D17842877}"/>
                  </a:ext>
                </a:extLst>
              </p:cNvPr>
              <p:cNvSpPr/>
              <p:nvPr/>
            </p:nvSpPr>
            <p:spPr>
              <a:xfrm>
                <a:off x="1364750" y="2614150"/>
                <a:ext cx="336675" cy="392025"/>
              </a:xfrm>
              <a:custGeom>
                <a:avLst/>
                <a:gdLst/>
                <a:ahLst/>
                <a:cxnLst/>
                <a:rect l="l" t="t" r="r" b="b"/>
                <a:pathLst>
                  <a:path w="13467" h="15681" extrusionOk="0">
                    <a:moveTo>
                      <a:pt x="12478" y="0"/>
                    </a:moveTo>
                    <a:lnTo>
                      <a:pt x="0" y="15026"/>
                    </a:lnTo>
                    <a:cubicBezTo>
                      <a:pt x="345" y="15347"/>
                      <a:pt x="774" y="15550"/>
                      <a:pt x="1203" y="15681"/>
                    </a:cubicBezTo>
                    <a:cubicBezTo>
                      <a:pt x="1715" y="15062"/>
                      <a:pt x="9061" y="6156"/>
                      <a:pt x="13466" y="846"/>
                    </a:cubicBezTo>
                    <a:lnTo>
                      <a:pt x="12609" y="131"/>
                    </a:lnTo>
                    <a:lnTo>
                      <a:pt x="12478" y="0"/>
                    </a:lnTo>
                    <a:close/>
                  </a:path>
                </a:pathLst>
              </a:custGeom>
              <a:solidFill>
                <a:srgbClr val="B4B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49;p30">
                <a:extLst>
                  <a:ext uri="{FF2B5EF4-FFF2-40B4-BE49-F238E27FC236}">
                    <a16:creationId xmlns:a16="http://schemas.microsoft.com/office/drawing/2014/main" id="{37A22252-1BC1-3940-AE20-57C5B829BCFF}"/>
                  </a:ext>
                </a:extLst>
              </p:cNvPr>
              <p:cNvSpPr/>
              <p:nvPr/>
            </p:nvSpPr>
            <p:spPr>
              <a:xfrm>
                <a:off x="1337050" y="2447575"/>
                <a:ext cx="477175" cy="542525"/>
              </a:xfrm>
              <a:custGeom>
                <a:avLst/>
                <a:gdLst/>
                <a:ahLst/>
                <a:cxnLst/>
                <a:rect l="l" t="t" r="r" b="b"/>
                <a:pathLst>
                  <a:path w="19087" h="21701" extrusionOk="0">
                    <a:moveTo>
                      <a:pt x="19058" y="1"/>
                    </a:moveTo>
                    <a:cubicBezTo>
                      <a:pt x="18732" y="1"/>
                      <a:pt x="16227" y="1333"/>
                      <a:pt x="15884" y="1710"/>
                    </a:cubicBezTo>
                    <a:cubicBezTo>
                      <a:pt x="15384" y="2329"/>
                      <a:pt x="6168" y="13140"/>
                      <a:pt x="2073" y="17938"/>
                    </a:cubicBezTo>
                    <a:lnTo>
                      <a:pt x="2942" y="18605"/>
                    </a:lnTo>
                    <a:lnTo>
                      <a:pt x="1358" y="18784"/>
                    </a:lnTo>
                    <a:cubicBezTo>
                      <a:pt x="596" y="19665"/>
                      <a:pt x="25" y="20332"/>
                      <a:pt x="25" y="20332"/>
                    </a:cubicBezTo>
                    <a:lnTo>
                      <a:pt x="1" y="20355"/>
                    </a:lnTo>
                    <a:cubicBezTo>
                      <a:pt x="275" y="20808"/>
                      <a:pt x="620" y="21272"/>
                      <a:pt x="1096" y="21701"/>
                    </a:cubicBezTo>
                    <a:lnTo>
                      <a:pt x="13562" y="6675"/>
                    </a:lnTo>
                    <a:lnTo>
                      <a:pt x="19087" y="8"/>
                    </a:lnTo>
                    <a:cubicBezTo>
                      <a:pt x="19081" y="3"/>
                      <a:pt x="19071" y="1"/>
                      <a:pt x="19058" y="1"/>
                    </a:cubicBezTo>
                    <a:close/>
                  </a:path>
                </a:pathLst>
              </a:custGeom>
              <a:solidFill>
                <a:srgbClr val="CCCE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50;p30">
                <a:extLst>
                  <a:ext uri="{FF2B5EF4-FFF2-40B4-BE49-F238E27FC236}">
                    <a16:creationId xmlns:a16="http://schemas.microsoft.com/office/drawing/2014/main" id="{7267BCD9-A4A8-5046-B392-CC185F14F1C6}"/>
                  </a:ext>
                </a:extLst>
              </p:cNvPr>
              <p:cNvSpPr/>
              <p:nvPr/>
            </p:nvSpPr>
            <p:spPr>
              <a:xfrm>
                <a:off x="1293900" y="2899300"/>
                <a:ext cx="174050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6962" h="5321" extrusionOk="0">
                    <a:moveTo>
                      <a:pt x="405" y="0"/>
                    </a:moveTo>
                    <a:cubicBezTo>
                      <a:pt x="0" y="0"/>
                      <a:pt x="227" y="1715"/>
                      <a:pt x="1179" y="3191"/>
                    </a:cubicBezTo>
                    <a:cubicBezTo>
                      <a:pt x="1465" y="3620"/>
                      <a:pt x="1810" y="4037"/>
                      <a:pt x="2227" y="4382"/>
                    </a:cubicBezTo>
                    <a:cubicBezTo>
                      <a:pt x="2584" y="4679"/>
                      <a:pt x="3001" y="4906"/>
                      <a:pt x="3429" y="5049"/>
                    </a:cubicBezTo>
                    <a:cubicBezTo>
                      <a:pt x="3991" y="5244"/>
                      <a:pt x="4573" y="5320"/>
                      <a:pt x="5098" y="5320"/>
                    </a:cubicBezTo>
                    <a:cubicBezTo>
                      <a:pt x="6144" y="5320"/>
                      <a:pt x="6962" y="5016"/>
                      <a:pt x="6930" y="4739"/>
                    </a:cubicBezTo>
                    <a:cubicBezTo>
                      <a:pt x="6894" y="4406"/>
                      <a:pt x="5394" y="4703"/>
                      <a:pt x="4037" y="4287"/>
                    </a:cubicBezTo>
                    <a:cubicBezTo>
                      <a:pt x="3608" y="4156"/>
                      <a:pt x="3179" y="3953"/>
                      <a:pt x="2834" y="3656"/>
                    </a:cubicBezTo>
                    <a:cubicBezTo>
                      <a:pt x="2358" y="3215"/>
                      <a:pt x="2013" y="2763"/>
                      <a:pt x="1751" y="2298"/>
                    </a:cubicBezTo>
                    <a:cubicBezTo>
                      <a:pt x="1048" y="1108"/>
                      <a:pt x="893" y="0"/>
                      <a:pt x="405" y="0"/>
                    </a:cubicBezTo>
                    <a:close/>
                  </a:path>
                </a:pathLst>
              </a:custGeom>
              <a:solidFill>
                <a:srgbClr val="C7A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51;p30">
                <a:extLst>
                  <a:ext uri="{FF2B5EF4-FFF2-40B4-BE49-F238E27FC236}">
                    <a16:creationId xmlns:a16="http://schemas.microsoft.com/office/drawing/2014/main" id="{E86107D1-0D8D-E64B-9A9F-506A89D31632}"/>
                  </a:ext>
                </a:extLst>
              </p:cNvPr>
              <p:cNvSpPr/>
              <p:nvPr/>
            </p:nvSpPr>
            <p:spPr>
              <a:xfrm>
                <a:off x="1244775" y="2978175"/>
                <a:ext cx="134875" cy="149450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5978" extrusionOk="0">
                    <a:moveTo>
                      <a:pt x="3144" y="0"/>
                    </a:moveTo>
                    <a:lnTo>
                      <a:pt x="25" y="4930"/>
                    </a:lnTo>
                    <a:lnTo>
                      <a:pt x="1" y="4942"/>
                    </a:lnTo>
                    <a:cubicBezTo>
                      <a:pt x="156" y="5108"/>
                      <a:pt x="370" y="5299"/>
                      <a:pt x="620" y="5513"/>
                    </a:cubicBezTo>
                    <a:cubicBezTo>
                      <a:pt x="870" y="5715"/>
                      <a:pt x="1073" y="5870"/>
                      <a:pt x="1239" y="5977"/>
                    </a:cubicBezTo>
                    <a:lnTo>
                      <a:pt x="5394" y="1894"/>
                    </a:lnTo>
                    <a:cubicBezTo>
                      <a:pt x="4966" y="1751"/>
                      <a:pt x="4549" y="1524"/>
                      <a:pt x="4192" y="1191"/>
                    </a:cubicBezTo>
                    <a:cubicBezTo>
                      <a:pt x="3775" y="870"/>
                      <a:pt x="3430" y="429"/>
                      <a:pt x="3144" y="0"/>
                    </a:cubicBezTo>
                    <a:close/>
                  </a:path>
                </a:pathLst>
              </a:custGeom>
              <a:solidFill>
                <a:srgbClr val="323A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52;p30">
                <a:extLst>
                  <a:ext uri="{FF2B5EF4-FFF2-40B4-BE49-F238E27FC236}">
                    <a16:creationId xmlns:a16="http://schemas.microsoft.com/office/drawing/2014/main" id="{C64F39E8-F9CA-7541-9642-7FF92B535E34}"/>
                  </a:ext>
                </a:extLst>
              </p:cNvPr>
              <p:cNvSpPr/>
              <p:nvPr/>
            </p:nvSpPr>
            <p:spPr>
              <a:xfrm>
                <a:off x="1321875" y="2978775"/>
                <a:ext cx="57775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87" extrusionOk="0">
                    <a:moveTo>
                      <a:pt x="60" y="0"/>
                    </a:moveTo>
                    <a:lnTo>
                      <a:pt x="1" y="96"/>
                    </a:lnTo>
                    <a:cubicBezTo>
                      <a:pt x="263" y="1036"/>
                      <a:pt x="953" y="1870"/>
                      <a:pt x="1882" y="2286"/>
                    </a:cubicBezTo>
                    <a:lnTo>
                      <a:pt x="2310" y="1858"/>
                    </a:lnTo>
                    <a:cubicBezTo>
                      <a:pt x="1882" y="1703"/>
                      <a:pt x="1465" y="1489"/>
                      <a:pt x="1108" y="1191"/>
                    </a:cubicBezTo>
                    <a:cubicBezTo>
                      <a:pt x="691" y="846"/>
                      <a:pt x="346" y="429"/>
                      <a:pt x="60" y="0"/>
                    </a:cubicBezTo>
                    <a:close/>
                  </a:path>
                </a:pathLst>
              </a:custGeom>
              <a:solidFill>
                <a:srgbClr val="65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53;p30">
                <a:extLst>
                  <a:ext uri="{FF2B5EF4-FFF2-40B4-BE49-F238E27FC236}">
                    <a16:creationId xmlns:a16="http://schemas.microsoft.com/office/drawing/2014/main" id="{1565BEFD-E5B4-0E41-B51C-7CD9D3E844CC}"/>
                  </a:ext>
                </a:extLst>
              </p:cNvPr>
              <p:cNvSpPr/>
              <p:nvPr/>
            </p:nvSpPr>
            <p:spPr>
              <a:xfrm>
                <a:off x="1244500" y="2981150"/>
                <a:ext cx="123850" cy="14677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5871" extrusionOk="0">
                    <a:moveTo>
                      <a:pt x="3084" y="1"/>
                    </a:moveTo>
                    <a:lnTo>
                      <a:pt x="12" y="4823"/>
                    </a:lnTo>
                    <a:lnTo>
                      <a:pt x="0" y="4846"/>
                    </a:lnTo>
                    <a:cubicBezTo>
                      <a:pt x="167" y="5001"/>
                      <a:pt x="357" y="5204"/>
                      <a:pt x="607" y="5406"/>
                    </a:cubicBezTo>
                    <a:cubicBezTo>
                      <a:pt x="869" y="5620"/>
                      <a:pt x="1072" y="5763"/>
                      <a:pt x="1238" y="5870"/>
                    </a:cubicBezTo>
                    <a:lnTo>
                      <a:pt x="4953" y="2203"/>
                    </a:lnTo>
                    <a:cubicBezTo>
                      <a:pt x="4048" y="1775"/>
                      <a:pt x="3358" y="941"/>
                      <a:pt x="3084" y="1"/>
                    </a:cubicBezTo>
                    <a:close/>
                  </a:path>
                </a:pathLst>
              </a:custGeom>
              <a:solidFill>
                <a:srgbClr val="8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54;p30">
                <a:extLst>
                  <a:ext uri="{FF2B5EF4-FFF2-40B4-BE49-F238E27FC236}">
                    <a16:creationId xmlns:a16="http://schemas.microsoft.com/office/drawing/2014/main" id="{3436A90C-0A37-A943-944C-E366E710FB7C}"/>
                  </a:ext>
                </a:extLst>
              </p:cNvPr>
              <p:cNvSpPr/>
              <p:nvPr/>
            </p:nvSpPr>
            <p:spPr>
              <a:xfrm>
                <a:off x="1224250" y="3090475"/>
                <a:ext cx="64900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325" extrusionOk="0">
                    <a:moveTo>
                      <a:pt x="369" y="1"/>
                    </a:moveTo>
                    <a:cubicBezTo>
                      <a:pt x="356" y="1"/>
                      <a:pt x="345" y="4"/>
                      <a:pt x="334" y="9"/>
                    </a:cubicBezTo>
                    <a:cubicBezTo>
                      <a:pt x="203" y="80"/>
                      <a:pt x="0" y="1819"/>
                      <a:pt x="453" y="2188"/>
                    </a:cubicBezTo>
                    <a:cubicBezTo>
                      <a:pt x="566" y="2286"/>
                      <a:pt x="756" y="2325"/>
                      <a:pt x="977" y="2325"/>
                    </a:cubicBezTo>
                    <a:cubicBezTo>
                      <a:pt x="1640" y="2325"/>
                      <a:pt x="2587" y="1977"/>
                      <a:pt x="2596" y="1843"/>
                    </a:cubicBezTo>
                    <a:cubicBezTo>
                      <a:pt x="2596" y="1724"/>
                      <a:pt x="2441" y="1640"/>
                      <a:pt x="2096" y="1426"/>
                    </a:cubicBezTo>
                    <a:cubicBezTo>
                      <a:pt x="1929" y="1295"/>
                      <a:pt x="1727" y="1152"/>
                      <a:pt x="1465" y="962"/>
                    </a:cubicBezTo>
                    <a:cubicBezTo>
                      <a:pt x="1215" y="747"/>
                      <a:pt x="1024" y="557"/>
                      <a:pt x="858" y="390"/>
                    </a:cubicBezTo>
                    <a:cubicBezTo>
                      <a:pt x="605" y="158"/>
                      <a:pt x="464" y="1"/>
                      <a:pt x="369" y="1"/>
                    </a:cubicBezTo>
                    <a:close/>
                  </a:path>
                </a:pathLst>
              </a:custGeom>
              <a:solidFill>
                <a:srgbClr val="E7C6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55;p30">
                <a:extLst>
                  <a:ext uri="{FF2B5EF4-FFF2-40B4-BE49-F238E27FC236}">
                    <a16:creationId xmlns:a16="http://schemas.microsoft.com/office/drawing/2014/main" id="{3275F963-C74B-3A4D-90F4-36088B3E3489}"/>
                  </a:ext>
                </a:extLst>
              </p:cNvPr>
              <p:cNvSpPr/>
              <p:nvPr/>
            </p:nvSpPr>
            <p:spPr>
              <a:xfrm>
                <a:off x="1313550" y="2997225"/>
                <a:ext cx="49125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27" extrusionOk="0">
                    <a:moveTo>
                      <a:pt x="12" y="0"/>
                    </a:moveTo>
                    <a:cubicBezTo>
                      <a:pt x="0" y="0"/>
                      <a:pt x="0" y="12"/>
                      <a:pt x="0" y="36"/>
                    </a:cubicBezTo>
                    <a:cubicBezTo>
                      <a:pt x="0" y="36"/>
                      <a:pt x="12" y="72"/>
                      <a:pt x="36" y="131"/>
                    </a:cubicBezTo>
                    <a:cubicBezTo>
                      <a:pt x="72" y="191"/>
                      <a:pt x="119" y="286"/>
                      <a:pt x="191" y="393"/>
                    </a:cubicBezTo>
                    <a:cubicBezTo>
                      <a:pt x="250" y="489"/>
                      <a:pt x="334" y="608"/>
                      <a:pt x="441" y="727"/>
                    </a:cubicBezTo>
                    <a:cubicBezTo>
                      <a:pt x="548" y="846"/>
                      <a:pt x="667" y="965"/>
                      <a:pt x="786" y="1072"/>
                    </a:cubicBezTo>
                    <a:cubicBezTo>
                      <a:pt x="905" y="1179"/>
                      <a:pt x="1036" y="1286"/>
                      <a:pt x="1167" y="1370"/>
                    </a:cubicBezTo>
                    <a:cubicBezTo>
                      <a:pt x="1227" y="1417"/>
                      <a:pt x="1310" y="1465"/>
                      <a:pt x="1370" y="1489"/>
                    </a:cubicBezTo>
                    <a:lnTo>
                      <a:pt x="1548" y="1584"/>
                    </a:lnTo>
                    <a:cubicBezTo>
                      <a:pt x="1667" y="1644"/>
                      <a:pt x="1751" y="1667"/>
                      <a:pt x="1822" y="1703"/>
                    </a:cubicBezTo>
                    <a:cubicBezTo>
                      <a:pt x="1881" y="1715"/>
                      <a:pt x="1929" y="1727"/>
                      <a:pt x="1929" y="1727"/>
                    </a:cubicBezTo>
                    <a:cubicBezTo>
                      <a:pt x="1929" y="1727"/>
                      <a:pt x="1941" y="1727"/>
                      <a:pt x="1941" y="1715"/>
                    </a:cubicBezTo>
                    <a:cubicBezTo>
                      <a:pt x="1965" y="1703"/>
                      <a:pt x="1965" y="1679"/>
                      <a:pt x="1941" y="1679"/>
                    </a:cubicBezTo>
                    <a:cubicBezTo>
                      <a:pt x="1941" y="1679"/>
                      <a:pt x="1905" y="1655"/>
                      <a:pt x="1846" y="1620"/>
                    </a:cubicBezTo>
                    <a:cubicBezTo>
                      <a:pt x="1798" y="1608"/>
                      <a:pt x="1762" y="1596"/>
                      <a:pt x="1727" y="1560"/>
                    </a:cubicBezTo>
                    <a:cubicBezTo>
                      <a:pt x="1691" y="1536"/>
                      <a:pt x="1631" y="1501"/>
                      <a:pt x="1584" y="1477"/>
                    </a:cubicBezTo>
                    <a:cubicBezTo>
                      <a:pt x="1489" y="1429"/>
                      <a:pt x="1370" y="1346"/>
                      <a:pt x="1250" y="1251"/>
                    </a:cubicBezTo>
                    <a:cubicBezTo>
                      <a:pt x="1108" y="1167"/>
                      <a:pt x="989" y="1060"/>
                      <a:pt x="869" y="953"/>
                    </a:cubicBezTo>
                    <a:cubicBezTo>
                      <a:pt x="750" y="846"/>
                      <a:pt x="631" y="727"/>
                      <a:pt x="536" y="632"/>
                    </a:cubicBezTo>
                    <a:cubicBezTo>
                      <a:pt x="441" y="512"/>
                      <a:pt x="334" y="405"/>
                      <a:pt x="262" y="310"/>
                    </a:cubicBezTo>
                    <a:cubicBezTo>
                      <a:pt x="96" y="13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56;p30">
                <a:extLst>
                  <a:ext uri="{FF2B5EF4-FFF2-40B4-BE49-F238E27FC236}">
                    <a16:creationId xmlns:a16="http://schemas.microsoft.com/office/drawing/2014/main" id="{9491EE44-B818-9C4A-A044-3AEC855FE799}"/>
                  </a:ext>
                </a:extLst>
              </p:cNvPr>
              <p:cNvSpPr/>
              <p:nvPr/>
            </p:nvSpPr>
            <p:spPr>
              <a:xfrm>
                <a:off x="1286150" y="3037700"/>
                <a:ext cx="42000" cy="3677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71" extrusionOk="0">
                    <a:moveTo>
                      <a:pt x="13" y="1"/>
                    </a:moveTo>
                    <a:cubicBezTo>
                      <a:pt x="1" y="1"/>
                      <a:pt x="1" y="13"/>
                      <a:pt x="1" y="36"/>
                    </a:cubicBezTo>
                    <a:cubicBezTo>
                      <a:pt x="1" y="36"/>
                      <a:pt x="60" y="156"/>
                      <a:pt x="180" y="334"/>
                    </a:cubicBezTo>
                    <a:cubicBezTo>
                      <a:pt x="215" y="370"/>
                      <a:pt x="251" y="417"/>
                      <a:pt x="287" y="465"/>
                    </a:cubicBezTo>
                    <a:cubicBezTo>
                      <a:pt x="310" y="525"/>
                      <a:pt x="358" y="572"/>
                      <a:pt x="406" y="608"/>
                    </a:cubicBezTo>
                    <a:cubicBezTo>
                      <a:pt x="453" y="656"/>
                      <a:pt x="489" y="715"/>
                      <a:pt x="537" y="763"/>
                    </a:cubicBezTo>
                    <a:cubicBezTo>
                      <a:pt x="584" y="810"/>
                      <a:pt x="644" y="846"/>
                      <a:pt x="691" y="894"/>
                    </a:cubicBezTo>
                    <a:cubicBezTo>
                      <a:pt x="787" y="1001"/>
                      <a:pt x="906" y="1072"/>
                      <a:pt x="1013" y="1144"/>
                    </a:cubicBezTo>
                    <a:cubicBezTo>
                      <a:pt x="1132" y="1227"/>
                      <a:pt x="1239" y="1287"/>
                      <a:pt x="1323" y="1322"/>
                    </a:cubicBezTo>
                    <a:cubicBezTo>
                      <a:pt x="1525" y="1418"/>
                      <a:pt x="1656" y="1465"/>
                      <a:pt x="1656" y="1465"/>
                    </a:cubicBezTo>
                    <a:cubicBezTo>
                      <a:pt x="1656" y="1469"/>
                      <a:pt x="1657" y="1470"/>
                      <a:pt x="1659" y="1470"/>
                    </a:cubicBezTo>
                    <a:cubicBezTo>
                      <a:pt x="1662" y="1470"/>
                      <a:pt x="1668" y="1465"/>
                      <a:pt x="1668" y="1465"/>
                    </a:cubicBezTo>
                    <a:cubicBezTo>
                      <a:pt x="1680" y="1441"/>
                      <a:pt x="1680" y="1429"/>
                      <a:pt x="1668" y="1429"/>
                    </a:cubicBezTo>
                    <a:cubicBezTo>
                      <a:pt x="1668" y="1429"/>
                      <a:pt x="1561" y="1358"/>
                      <a:pt x="1382" y="1251"/>
                    </a:cubicBezTo>
                    <a:cubicBezTo>
                      <a:pt x="1299" y="1191"/>
                      <a:pt x="1203" y="1120"/>
                      <a:pt x="1108" y="1048"/>
                    </a:cubicBezTo>
                    <a:cubicBezTo>
                      <a:pt x="1061" y="1013"/>
                      <a:pt x="1001" y="965"/>
                      <a:pt x="953" y="929"/>
                    </a:cubicBezTo>
                    <a:cubicBezTo>
                      <a:pt x="906" y="882"/>
                      <a:pt x="846" y="834"/>
                      <a:pt x="811" y="787"/>
                    </a:cubicBezTo>
                    <a:cubicBezTo>
                      <a:pt x="763" y="751"/>
                      <a:pt x="703" y="703"/>
                      <a:pt x="656" y="656"/>
                    </a:cubicBezTo>
                    <a:lnTo>
                      <a:pt x="525" y="525"/>
                    </a:lnTo>
                    <a:cubicBezTo>
                      <a:pt x="465" y="477"/>
                      <a:pt x="441" y="429"/>
                      <a:pt x="394" y="394"/>
                    </a:cubicBezTo>
                    <a:cubicBezTo>
                      <a:pt x="346" y="346"/>
                      <a:pt x="299" y="322"/>
                      <a:pt x="275" y="275"/>
                    </a:cubicBezTo>
                    <a:cubicBezTo>
                      <a:pt x="215" y="203"/>
                      <a:pt x="156" y="132"/>
                      <a:pt x="108" y="96"/>
                    </a:cubicBezTo>
                    <a:cubicBezTo>
                      <a:pt x="84" y="48"/>
                      <a:pt x="49" y="25"/>
                      <a:pt x="49" y="25"/>
                    </a:cubicBezTo>
                    <a:cubicBezTo>
                      <a:pt x="37" y="25"/>
                      <a:pt x="25" y="1"/>
                      <a:pt x="13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357;p30">
                <a:extLst>
                  <a:ext uri="{FF2B5EF4-FFF2-40B4-BE49-F238E27FC236}">
                    <a16:creationId xmlns:a16="http://schemas.microsoft.com/office/drawing/2014/main" id="{A467CCB6-9835-5D41-96B8-D4BA16B65483}"/>
                  </a:ext>
                </a:extLst>
              </p:cNvPr>
              <p:cNvSpPr/>
              <p:nvPr/>
            </p:nvSpPr>
            <p:spPr>
              <a:xfrm>
                <a:off x="1272475" y="3059500"/>
                <a:ext cx="3900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325" extrusionOk="0">
                    <a:moveTo>
                      <a:pt x="40" y="1"/>
                    </a:moveTo>
                    <a:cubicBezTo>
                      <a:pt x="33" y="1"/>
                      <a:pt x="24" y="4"/>
                      <a:pt x="12" y="10"/>
                    </a:cubicBezTo>
                    <a:cubicBezTo>
                      <a:pt x="0" y="10"/>
                      <a:pt x="0" y="22"/>
                      <a:pt x="0" y="46"/>
                    </a:cubicBezTo>
                    <a:cubicBezTo>
                      <a:pt x="0" y="46"/>
                      <a:pt x="12" y="69"/>
                      <a:pt x="48" y="117"/>
                    </a:cubicBezTo>
                    <a:cubicBezTo>
                      <a:pt x="72" y="165"/>
                      <a:pt x="119" y="236"/>
                      <a:pt x="179" y="307"/>
                    </a:cubicBezTo>
                    <a:cubicBezTo>
                      <a:pt x="191" y="355"/>
                      <a:pt x="238" y="379"/>
                      <a:pt x="262" y="427"/>
                    </a:cubicBezTo>
                    <a:cubicBezTo>
                      <a:pt x="310" y="474"/>
                      <a:pt x="346" y="522"/>
                      <a:pt x="381" y="557"/>
                    </a:cubicBezTo>
                    <a:lnTo>
                      <a:pt x="524" y="700"/>
                    </a:lnTo>
                    <a:cubicBezTo>
                      <a:pt x="548" y="736"/>
                      <a:pt x="607" y="772"/>
                      <a:pt x="655" y="808"/>
                    </a:cubicBezTo>
                    <a:cubicBezTo>
                      <a:pt x="738" y="903"/>
                      <a:pt x="846" y="962"/>
                      <a:pt x="953" y="1034"/>
                    </a:cubicBezTo>
                    <a:cubicBezTo>
                      <a:pt x="1000" y="1069"/>
                      <a:pt x="1060" y="1093"/>
                      <a:pt x="1096" y="1129"/>
                    </a:cubicBezTo>
                    <a:cubicBezTo>
                      <a:pt x="1143" y="1153"/>
                      <a:pt x="1191" y="1165"/>
                      <a:pt x="1238" y="1200"/>
                    </a:cubicBezTo>
                    <a:cubicBezTo>
                      <a:pt x="1417" y="1272"/>
                      <a:pt x="1536" y="1319"/>
                      <a:pt x="1536" y="1319"/>
                    </a:cubicBezTo>
                    <a:cubicBezTo>
                      <a:pt x="1536" y="1323"/>
                      <a:pt x="1537" y="1325"/>
                      <a:pt x="1539" y="1325"/>
                    </a:cubicBezTo>
                    <a:cubicBezTo>
                      <a:pt x="1543" y="1325"/>
                      <a:pt x="1548" y="1319"/>
                      <a:pt x="1548" y="1319"/>
                    </a:cubicBezTo>
                    <a:cubicBezTo>
                      <a:pt x="1560" y="1308"/>
                      <a:pt x="1560" y="1284"/>
                      <a:pt x="1548" y="1284"/>
                    </a:cubicBezTo>
                    <a:cubicBezTo>
                      <a:pt x="1548" y="1284"/>
                      <a:pt x="1441" y="1212"/>
                      <a:pt x="1298" y="1105"/>
                    </a:cubicBezTo>
                    <a:cubicBezTo>
                      <a:pt x="1215" y="1046"/>
                      <a:pt x="1131" y="986"/>
                      <a:pt x="1036" y="915"/>
                    </a:cubicBezTo>
                    <a:cubicBezTo>
                      <a:pt x="953" y="843"/>
                      <a:pt x="846" y="784"/>
                      <a:pt x="762" y="688"/>
                    </a:cubicBezTo>
                    <a:cubicBezTo>
                      <a:pt x="715" y="653"/>
                      <a:pt x="667" y="617"/>
                      <a:pt x="619" y="569"/>
                    </a:cubicBezTo>
                    <a:cubicBezTo>
                      <a:pt x="584" y="534"/>
                      <a:pt x="536" y="498"/>
                      <a:pt x="488" y="450"/>
                    </a:cubicBezTo>
                    <a:cubicBezTo>
                      <a:pt x="441" y="415"/>
                      <a:pt x="417" y="367"/>
                      <a:pt x="369" y="343"/>
                    </a:cubicBezTo>
                    <a:cubicBezTo>
                      <a:pt x="322" y="307"/>
                      <a:pt x="298" y="260"/>
                      <a:pt x="262" y="236"/>
                    </a:cubicBezTo>
                    <a:cubicBezTo>
                      <a:pt x="203" y="153"/>
                      <a:pt x="143" y="117"/>
                      <a:pt x="119" y="69"/>
                    </a:cubicBezTo>
                    <a:cubicBezTo>
                      <a:pt x="72" y="46"/>
                      <a:pt x="60" y="10"/>
                      <a:pt x="60" y="10"/>
                    </a:cubicBezTo>
                    <a:cubicBezTo>
                      <a:pt x="54" y="4"/>
                      <a:pt x="48" y="1"/>
                      <a:pt x="40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358;p30">
                <a:extLst>
                  <a:ext uri="{FF2B5EF4-FFF2-40B4-BE49-F238E27FC236}">
                    <a16:creationId xmlns:a16="http://schemas.microsoft.com/office/drawing/2014/main" id="{1A43F3BE-CBB0-F54F-B6F1-2C240AE24B1D}"/>
                  </a:ext>
                </a:extLst>
              </p:cNvPr>
              <p:cNvSpPr/>
              <p:nvPr/>
            </p:nvSpPr>
            <p:spPr>
              <a:xfrm>
                <a:off x="1256100" y="3085025"/>
                <a:ext cx="327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138" extrusionOk="0">
                    <a:moveTo>
                      <a:pt x="12" y="1"/>
                    </a:moveTo>
                    <a:cubicBezTo>
                      <a:pt x="0" y="1"/>
                      <a:pt x="0" y="13"/>
                      <a:pt x="0" y="37"/>
                    </a:cubicBezTo>
                    <a:lnTo>
                      <a:pt x="143" y="251"/>
                    </a:lnTo>
                    <a:cubicBezTo>
                      <a:pt x="191" y="310"/>
                      <a:pt x="250" y="394"/>
                      <a:pt x="322" y="465"/>
                    </a:cubicBezTo>
                    <a:cubicBezTo>
                      <a:pt x="381" y="537"/>
                      <a:pt x="465" y="632"/>
                      <a:pt x="548" y="691"/>
                    </a:cubicBezTo>
                    <a:cubicBezTo>
                      <a:pt x="643" y="763"/>
                      <a:pt x="727" y="822"/>
                      <a:pt x="798" y="882"/>
                    </a:cubicBezTo>
                    <a:cubicBezTo>
                      <a:pt x="834" y="906"/>
                      <a:pt x="881" y="929"/>
                      <a:pt x="917" y="953"/>
                    </a:cubicBezTo>
                    <a:cubicBezTo>
                      <a:pt x="965" y="965"/>
                      <a:pt x="1012" y="1001"/>
                      <a:pt x="1036" y="1013"/>
                    </a:cubicBezTo>
                    <a:cubicBezTo>
                      <a:pt x="1179" y="1084"/>
                      <a:pt x="1286" y="1132"/>
                      <a:pt x="1286" y="1132"/>
                    </a:cubicBezTo>
                    <a:cubicBezTo>
                      <a:pt x="1286" y="1136"/>
                      <a:pt x="1288" y="1137"/>
                      <a:pt x="1289" y="1137"/>
                    </a:cubicBezTo>
                    <a:cubicBezTo>
                      <a:pt x="1293" y="1137"/>
                      <a:pt x="1298" y="1132"/>
                      <a:pt x="1298" y="1132"/>
                    </a:cubicBezTo>
                    <a:cubicBezTo>
                      <a:pt x="1310" y="1120"/>
                      <a:pt x="1310" y="1108"/>
                      <a:pt x="1298" y="1108"/>
                    </a:cubicBezTo>
                    <a:cubicBezTo>
                      <a:pt x="1298" y="1108"/>
                      <a:pt x="1203" y="1025"/>
                      <a:pt x="1084" y="941"/>
                    </a:cubicBezTo>
                    <a:cubicBezTo>
                      <a:pt x="1060" y="906"/>
                      <a:pt x="1012" y="894"/>
                      <a:pt x="989" y="870"/>
                    </a:cubicBezTo>
                    <a:cubicBezTo>
                      <a:pt x="941" y="834"/>
                      <a:pt x="893" y="810"/>
                      <a:pt x="870" y="775"/>
                    </a:cubicBezTo>
                    <a:cubicBezTo>
                      <a:pt x="786" y="715"/>
                      <a:pt x="703" y="644"/>
                      <a:pt x="631" y="584"/>
                    </a:cubicBezTo>
                    <a:cubicBezTo>
                      <a:pt x="584" y="548"/>
                      <a:pt x="536" y="525"/>
                      <a:pt x="512" y="477"/>
                    </a:cubicBezTo>
                    <a:lnTo>
                      <a:pt x="405" y="370"/>
                    </a:lnTo>
                    <a:cubicBezTo>
                      <a:pt x="334" y="310"/>
                      <a:pt x="262" y="251"/>
                      <a:pt x="215" y="191"/>
                    </a:cubicBezTo>
                    <a:cubicBezTo>
                      <a:pt x="96" y="96"/>
                      <a:pt x="12" y="13"/>
                      <a:pt x="12" y="13"/>
                    </a:cubicBezTo>
                    <a:cubicBezTo>
                      <a:pt x="12" y="13"/>
                      <a:pt x="0" y="13"/>
                      <a:pt x="12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359;p30">
                <a:extLst>
                  <a:ext uri="{FF2B5EF4-FFF2-40B4-BE49-F238E27FC236}">
                    <a16:creationId xmlns:a16="http://schemas.microsoft.com/office/drawing/2014/main" id="{252BE797-1008-204E-806F-058B91681256}"/>
                  </a:ext>
                </a:extLst>
              </p:cNvPr>
              <p:cNvSpPr/>
              <p:nvPr/>
            </p:nvSpPr>
            <p:spPr>
              <a:xfrm>
                <a:off x="1301050" y="3016650"/>
                <a:ext cx="4585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593" extrusionOk="0">
                    <a:moveTo>
                      <a:pt x="31" y="0"/>
                    </a:moveTo>
                    <a:cubicBezTo>
                      <a:pt x="27" y="0"/>
                      <a:pt x="24" y="3"/>
                      <a:pt x="24" y="9"/>
                    </a:cubicBezTo>
                    <a:cubicBezTo>
                      <a:pt x="0" y="9"/>
                      <a:pt x="0" y="21"/>
                      <a:pt x="0" y="45"/>
                    </a:cubicBezTo>
                    <a:cubicBezTo>
                      <a:pt x="0" y="45"/>
                      <a:pt x="60" y="176"/>
                      <a:pt x="203" y="366"/>
                    </a:cubicBezTo>
                    <a:cubicBezTo>
                      <a:pt x="262" y="462"/>
                      <a:pt x="346" y="581"/>
                      <a:pt x="441" y="676"/>
                    </a:cubicBezTo>
                    <a:cubicBezTo>
                      <a:pt x="524" y="783"/>
                      <a:pt x="631" y="902"/>
                      <a:pt x="750" y="1009"/>
                    </a:cubicBezTo>
                    <a:cubicBezTo>
                      <a:pt x="869" y="1117"/>
                      <a:pt x="988" y="1200"/>
                      <a:pt x="1108" y="1295"/>
                    </a:cubicBezTo>
                    <a:cubicBezTo>
                      <a:pt x="1167" y="1319"/>
                      <a:pt x="1227" y="1367"/>
                      <a:pt x="1286" y="1390"/>
                    </a:cubicBezTo>
                    <a:cubicBezTo>
                      <a:pt x="1346" y="1426"/>
                      <a:pt x="1393" y="1450"/>
                      <a:pt x="1453" y="1486"/>
                    </a:cubicBezTo>
                    <a:cubicBezTo>
                      <a:pt x="1512" y="1509"/>
                      <a:pt x="1548" y="1533"/>
                      <a:pt x="1596" y="1545"/>
                    </a:cubicBezTo>
                    <a:cubicBezTo>
                      <a:pt x="1643" y="1557"/>
                      <a:pt x="1691" y="1557"/>
                      <a:pt x="1715" y="1569"/>
                    </a:cubicBezTo>
                    <a:cubicBezTo>
                      <a:pt x="1774" y="1593"/>
                      <a:pt x="1822" y="1593"/>
                      <a:pt x="1822" y="1593"/>
                    </a:cubicBezTo>
                    <a:cubicBezTo>
                      <a:pt x="1822" y="1593"/>
                      <a:pt x="1834" y="1593"/>
                      <a:pt x="1834" y="1569"/>
                    </a:cubicBezTo>
                    <a:cubicBezTo>
                      <a:pt x="1834" y="1557"/>
                      <a:pt x="1834" y="1545"/>
                      <a:pt x="1822" y="1545"/>
                    </a:cubicBezTo>
                    <a:lnTo>
                      <a:pt x="1727" y="1498"/>
                    </a:lnTo>
                    <a:cubicBezTo>
                      <a:pt x="1703" y="1486"/>
                      <a:pt x="1667" y="1486"/>
                      <a:pt x="1631" y="1450"/>
                    </a:cubicBezTo>
                    <a:cubicBezTo>
                      <a:pt x="1584" y="1426"/>
                      <a:pt x="1536" y="1414"/>
                      <a:pt x="1489" y="1379"/>
                    </a:cubicBezTo>
                    <a:cubicBezTo>
                      <a:pt x="1453" y="1355"/>
                      <a:pt x="1405" y="1319"/>
                      <a:pt x="1346" y="1295"/>
                    </a:cubicBezTo>
                    <a:cubicBezTo>
                      <a:pt x="1286" y="1248"/>
                      <a:pt x="1238" y="1212"/>
                      <a:pt x="1179" y="1176"/>
                    </a:cubicBezTo>
                    <a:cubicBezTo>
                      <a:pt x="1072" y="1081"/>
                      <a:pt x="953" y="998"/>
                      <a:pt x="857" y="890"/>
                    </a:cubicBezTo>
                    <a:cubicBezTo>
                      <a:pt x="738" y="783"/>
                      <a:pt x="631" y="676"/>
                      <a:pt x="536" y="581"/>
                    </a:cubicBezTo>
                    <a:cubicBezTo>
                      <a:pt x="453" y="474"/>
                      <a:pt x="357" y="378"/>
                      <a:pt x="286" y="295"/>
                    </a:cubicBezTo>
                    <a:cubicBezTo>
                      <a:pt x="143" y="128"/>
                      <a:pt x="48" y="9"/>
                      <a:pt x="48" y="9"/>
                    </a:cubicBezTo>
                    <a:cubicBezTo>
                      <a:pt x="42" y="3"/>
                      <a:pt x="36" y="0"/>
                      <a:pt x="31" y="0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360;p30">
                <a:extLst>
                  <a:ext uri="{FF2B5EF4-FFF2-40B4-BE49-F238E27FC236}">
                    <a16:creationId xmlns:a16="http://schemas.microsoft.com/office/drawing/2014/main" id="{6A4FF115-8504-B941-8CD4-54C8DF1CFC6A}"/>
                  </a:ext>
                </a:extLst>
              </p:cNvPr>
              <p:cNvSpPr/>
              <p:nvPr/>
            </p:nvSpPr>
            <p:spPr>
              <a:xfrm>
                <a:off x="1752600" y="2473375"/>
                <a:ext cx="3982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737" extrusionOk="0">
                    <a:moveTo>
                      <a:pt x="1321" y="0"/>
                    </a:moveTo>
                    <a:cubicBezTo>
                      <a:pt x="1302" y="0"/>
                      <a:pt x="1282" y="4"/>
                      <a:pt x="1262" y="11"/>
                    </a:cubicBezTo>
                    <a:cubicBezTo>
                      <a:pt x="1072" y="95"/>
                      <a:pt x="869" y="190"/>
                      <a:pt x="679" y="250"/>
                    </a:cubicBezTo>
                    <a:cubicBezTo>
                      <a:pt x="488" y="333"/>
                      <a:pt x="238" y="392"/>
                      <a:pt x="71" y="511"/>
                    </a:cubicBezTo>
                    <a:cubicBezTo>
                      <a:pt x="0" y="571"/>
                      <a:pt x="0" y="690"/>
                      <a:pt x="95" y="714"/>
                    </a:cubicBezTo>
                    <a:cubicBezTo>
                      <a:pt x="152" y="730"/>
                      <a:pt x="214" y="736"/>
                      <a:pt x="278" y="736"/>
                    </a:cubicBezTo>
                    <a:cubicBezTo>
                      <a:pt x="456" y="736"/>
                      <a:pt x="649" y="686"/>
                      <a:pt x="798" y="642"/>
                    </a:cubicBezTo>
                    <a:cubicBezTo>
                      <a:pt x="1024" y="583"/>
                      <a:pt x="1298" y="511"/>
                      <a:pt x="1464" y="357"/>
                    </a:cubicBezTo>
                    <a:cubicBezTo>
                      <a:pt x="1592" y="250"/>
                      <a:pt x="1482" y="0"/>
                      <a:pt x="13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361;p30">
                <a:extLst>
                  <a:ext uri="{FF2B5EF4-FFF2-40B4-BE49-F238E27FC236}">
                    <a16:creationId xmlns:a16="http://schemas.microsoft.com/office/drawing/2014/main" id="{DD53A7F2-7709-6441-B1C4-0D2B673D43E6}"/>
                  </a:ext>
                </a:extLst>
              </p:cNvPr>
              <p:cNvSpPr/>
              <p:nvPr/>
            </p:nvSpPr>
            <p:spPr>
              <a:xfrm>
                <a:off x="1756150" y="2494800"/>
                <a:ext cx="24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534" extrusionOk="0">
                    <a:moveTo>
                      <a:pt x="732" y="1"/>
                    </a:moveTo>
                    <a:cubicBezTo>
                      <a:pt x="700" y="1"/>
                      <a:pt x="666" y="11"/>
                      <a:pt x="632" y="35"/>
                    </a:cubicBezTo>
                    <a:cubicBezTo>
                      <a:pt x="537" y="95"/>
                      <a:pt x="453" y="155"/>
                      <a:pt x="334" y="202"/>
                    </a:cubicBezTo>
                    <a:cubicBezTo>
                      <a:pt x="287" y="214"/>
                      <a:pt x="227" y="250"/>
                      <a:pt x="179" y="274"/>
                    </a:cubicBezTo>
                    <a:cubicBezTo>
                      <a:pt x="132" y="309"/>
                      <a:pt x="60" y="393"/>
                      <a:pt x="13" y="393"/>
                    </a:cubicBezTo>
                    <a:cubicBezTo>
                      <a:pt x="1" y="393"/>
                      <a:pt x="1" y="428"/>
                      <a:pt x="13" y="428"/>
                    </a:cubicBezTo>
                    <a:cubicBezTo>
                      <a:pt x="72" y="428"/>
                      <a:pt x="120" y="500"/>
                      <a:pt x="168" y="512"/>
                    </a:cubicBezTo>
                    <a:cubicBezTo>
                      <a:pt x="209" y="520"/>
                      <a:pt x="250" y="534"/>
                      <a:pt x="295" y="534"/>
                    </a:cubicBezTo>
                    <a:cubicBezTo>
                      <a:pt x="315" y="534"/>
                      <a:pt x="336" y="531"/>
                      <a:pt x="358" y="524"/>
                    </a:cubicBezTo>
                    <a:cubicBezTo>
                      <a:pt x="513" y="512"/>
                      <a:pt x="691" y="464"/>
                      <a:pt x="811" y="381"/>
                    </a:cubicBezTo>
                    <a:cubicBezTo>
                      <a:pt x="988" y="252"/>
                      <a:pt x="887" y="1"/>
                      <a:pt x="7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362;p30">
                <a:extLst>
                  <a:ext uri="{FF2B5EF4-FFF2-40B4-BE49-F238E27FC236}">
                    <a16:creationId xmlns:a16="http://schemas.microsoft.com/office/drawing/2014/main" id="{F74593FB-261D-A148-9201-3BD84DCA1104}"/>
                  </a:ext>
                </a:extLst>
              </p:cNvPr>
              <p:cNvSpPr/>
              <p:nvPr/>
            </p:nvSpPr>
            <p:spPr>
              <a:xfrm>
                <a:off x="1303425" y="2905950"/>
                <a:ext cx="1467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987" extrusionOk="0">
                    <a:moveTo>
                      <a:pt x="79" y="0"/>
                    </a:moveTo>
                    <a:cubicBezTo>
                      <a:pt x="66" y="0"/>
                      <a:pt x="55" y="6"/>
                      <a:pt x="48" y="20"/>
                    </a:cubicBezTo>
                    <a:cubicBezTo>
                      <a:pt x="0" y="306"/>
                      <a:pt x="108" y="615"/>
                      <a:pt x="203" y="865"/>
                    </a:cubicBezTo>
                    <a:cubicBezTo>
                      <a:pt x="241" y="951"/>
                      <a:pt x="314" y="987"/>
                      <a:pt x="384" y="987"/>
                    </a:cubicBezTo>
                    <a:cubicBezTo>
                      <a:pt x="490" y="987"/>
                      <a:pt x="586" y="904"/>
                      <a:pt x="536" y="782"/>
                    </a:cubicBezTo>
                    <a:cubicBezTo>
                      <a:pt x="429" y="508"/>
                      <a:pt x="322" y="187"/>
                      <a:pt x="108" y="8"/>
                    </a:cubicBezTo>
                    <a:cubicBezTo>
                      <a:pt x="98" y="3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363;p30">
                <a:extLst>
                  <a:ext uri="{FF2B5EF4-FFF2-40B4-BE49-F238E27FC236}">
                    <a16:creationId xmlns:a16="http://schemas.microsoft.com/office/drawing/2014/main" id="{C21E5A00-88CA-8E4F-907B-EF7E92D02304}"/>
                  </a:ext>
                </a:extLst>
              </p:cNvPr>
              <p:cNvSpPr/>
              <p:nvPr/>
            </p:nvSpPr>
            <p:spPr>
              <a:xfrm>
                <a:off x="1316825" y="2937700"/>
                <a:ext cx="71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27" extrusionOk="0">
                    <a:moveTo>
                      <a:pt x="131" y="0"/>
                    </a:moveTo>
                    <a:cubicBezTo>
                      <a:pt x="0" y="0"/>
                      <a:pt x="0" y="226"/>
                      <a:pt x="131" y="226"/>
                    </a:cubicBezTo>
                    <a:cubicBezTo>
                      <a:pt x="262" y="226"/>
                      <a:pt x="286" y="0"/>
                      <a:pt x="1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0" name="Google Shape;346;p30">
              <a:extLst>
                <a:ext uri="{FF2B5EF4-FFF2-40B4-BE49-F238E27FC236}">
                  <a16:creationId xmlns:a16="http://schemas.microsoft.com/office/drawing/2014/main" id="{0CA58D70-2D85-B647-BACB-EACFACC6EBFC}"/>
                </a:ext>
              </a:extLst>
            </p:cNvPr>
            <p:cNvGrpSpPr/>
            <p:nvPr/>
          </p:nvGrpSpPr>
          <p:grpSpPr>
            <a:xfrm rot="21243468" flipH="1">
              <a:off x="377714" y="2384264"/>
              <a:ext cx="804611" cy="1124883"/>
              <a:chOff x="1224250" y="2447575"/>
              <a:chExt cx="596825" cy="701025"/>
            </a:xfrm>
          </p:grpSpPr>
          <p:sp>
            <p:nvSpPr>
              <p:cNvPr id="51" name="Google Shape;347;p30">
                <a:extLst>
                  <a:ext uri="{FF2B5EF4-FFF2-40B4-BE49-F238E27FC236}">
                    <a16:creationId xmlns:a16="http://schemas.microsoft.com/office/drawing/2014/main" id="{A4640ABF-96B1-DD43-93EE-F816EA83F4E2}"/>
                  </a:ext>
                </a:extLst>
              </p:cNvPr>
              <p:cNvSpPr/>
              <p:nvPr/>
            </p:nvSpPr>
            <p:spPr>
              <a:xfrm>
                <a:off x="1676100" y="2447750"/>
                <a:ext cx="144975" cy="169700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6788" extrusionOk="0">
                    <a:moveTo>
                      <a:pt x="5525" y="1"/>
                    </a:moveTo>
                    <a:lnTo>
                      <a:pt x="0" y="6668"/>
                    </a:lnTo>
                    <a:lnTo>
                      <a:pt x="155" y="6787"/>
                    </a:lnTo>
                    <a:cubicBezTo>
                      <a:pt x="155" y="6787"/>
                      <a:pt x="1750" y="6620"/>
                      <a:pt x="1965" y="6359"/>
                    </a:cubicBezTo>
                    <a:cubicBezTo>
                      <a:pt x="3334" y="4715"/>
                      <a:pt x="4274" y="3572"/>
                      <a:pt x="4405" y="3418"/>
                    </a:cubicBezTo>
                    <a:cubicBezTo>
                      <a:pt x="4751" y="3001"/>
                      <a:pt x="5798" y="203"/>
                      <a:pt x="5525" y="1"/>
                    </a:cubicBezTo>
                    <a:close/>
                  </a:path>
                </a:pathLst>
              </a:custGeom>
              <a:solidFill>
                <a:srgbClr val="B4B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48;p30">
                <a:extLst>
                  <a:ext uri="{FF2B5EF4-FFF2-40B4-BE49-F238E27FC236}">
                    <a16:creationId xmlns:a16="http://schemas.microsoft.com/office/drawing/2014/main" id="{14731351-E5F1-6842-AAA2-28CB34DB75D3}"/>
                  </a:ext>
                </a:extLst>
              </p:cNvPr>
              <p:cNvSpPr/>
              <p:nvPr/>
            </p:nvSpPr>
            <p:spPr>
              <a:xfrm>
                <a:off x="1364750" y="2614150"/>
                <a:ext cx="336675" cy="392025"/>
              </a:xfrm>
              <a:custGeom>
                <a:avLst/>
                <a:gdLst/>
                <a:ahLst/>
                <a:cxnLst/>
                <a:rect l="l" t="t" r="r" b="b"/>
                <a:pathLst>
                  <a:path w="13467" h="15681" extrusionOk="0">
                    <a:moveTo>
                      <a:pt x="12478" y="0"/>
                    </a:moveTo>
                    <a:lnTo>
                      <a:pt x="0" y="15026"/>
                    </a:lnTo>
                    <a:cubicBezTo>
                      <a:pt x="345" y="15347"/>
                      <a:pt x="774" y="15550"/>
                      <a:pt x="1203" y="15681"/>
                    </a:cubicBezTo>
                    <a:cubicBezTo>
                      <a:pt x="1715" y="15062"/>
                      <a:pt x="9061" y="6156"/>
                      <a:pt x="13466" y="846"/>
                    </a:cubicBezTo>
                    <a:lnTo>
                      <a:pt x="12609" y="131"/>
                    </a:lnTo>
                    <a:lnTo>
                      <a:pt x="12478" y="0"/>
                    </a:lnTo>
                    <a:close/>
                  </a:path>
                </a:pathLst>
              </a:custGeom>
              <a:solidFill>
                <a:srgbClr val="B4B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49;p30">
                <a:extLst>
                  <a:ext uri="{FF2B5EF4-FFF2-40B4-BE49-F238E27FC236}">
                    <a16:creationId xmlns:a16="http://schemas.microsoft.com/office/drawing/2014/main" id="{80C4C4D1-CFBF-E74C-8F79-C0DB8ED12B2B}"/>
                  </a:ext>
                </a:extLst>
              </p:cNvPr>
              <p:cNvSpPr/>
              <p:nvPr/>
            </p:nvSpPr>
            <p:spPr>
              <a:xfrm>
                <a:off x="1337050" y="2447575"/>
                <a:ext cx="477175" cy="542525"/>
              </a:xfrm>
              <a:custGeom>
                <a:avLst/>
                <a:gdLst/>
                <a:ahLst/>
                <a:cxnLst/>
                <a:rect l="l" t="t" r="r" b="b"/>
                <a:pathLst>
                  <a:path w="19087" h="21701" extrusionOk="0">
                    <a:moveTo>
                      <a:pt x="19058" y="1"/>
                    </a:moveTo>
                    <a:cubicBezTo>
                      <a:pt x="18732" y="1"/>
                      <a:pt x="16227" y="1333"/>
                      <a:pt x="15884" y="1710"/>
                    </a:cubicBezTo>
                    <a:cubicBezTo>
                      <a:pt x="15384" y="2329"/>
                      <a:pt x="6168" y="13140"/>
                      <a:pt x="2073" y="17938"/>
                    </a:cubicBezTo>
                    <a:lnTo>
                      <a:pt x="2942" y="18605"/>
                    </a:lnTo>
                    <a:lnTo>
                      <a:pt x="1358" y="18784"/>
                    </a:lnTo>
                    <a:cubicBezTo>
                      <a:pt x="596" y="19665"/>
                      <a:pt x="25" y="20332"/>
                      <a:pt x="25" y="20332"/>
                    </a:cubicBezTo>
                    <a:lnTo>
                      <a:pt x="1" y="20355"/>
                    </a:lnTo>
                    <a:cubicBezTo>
                      <a:pt x="275" y="20808"/>
                      <a:pt x="620" y="21272"/>
                      <a:pt x="1096" y="21701"/>
                    </a:cubicBezTo>
                    <a:lnTo>
                      <a:pt x="13562" y="6675"/>
                    </a:lnTo>
                    <a:lnTo>
                      <a:pt x="19087" y="8"/>
                    </a:lnTo>
                    <a:cubicBezTo>
                      <a:pt x="19081" y="3"/>
                      <a:pt x="19071" y="1"/>
                      <a:pt x="19058" y="1"/>
                    </a:cubicBezTo>
                    <a:close/>
                  </a:path>
                </a:pathLst>
              </a:custGeom>
              <a:solidFill>
                <a:srgbClr val="CCCE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50;p30">
                <a:extLst>
                  <a:ext uri="{FF2B5EF4-FFF2-40B4-BE49-F238E27FC236}">
                    <a16:creationId xmlns:a16="http://schemas.microsoft.com/office/drawing/2014/main" id="{CC1EF3DC-EF6E-F445-A969-6E995A410657}"/>
                  </a:ext>
                </a:extLst>
              </p:cNvPr>
              <p:cNvSpPr/>
              <p:nvPr/>
            </p:nvSpPr>
            <p:spPr>
              <a:xfrm>
                <a:off x="1293900" y="2899300"/>
                <a:ext cx="174050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6962" h="5321" extrusionOk="0">
                    <a:moveTo>
                      <a:pt x="405" y="0"/>
                    </a:moveTo>
                    <a:cubicBezTo>
                      <a:pt x="0" y="0"/>
                      <a:pt x="227" y="1715"/>
                      <a:pt x="1179" y="3191"/>
                    </a:cubicBezTo>
                    <a:cubicBezTo>
                      <a:pt x="1465" y="3620"/>
                      <a:pt x="1810" y="4037"/>
                      <a:pt x="2227" y="4382"/>
                    </a:cubicBezTo>
                    <a:cubicBezTo>
                      <a:pt x="2584" y="4679"/>
                      <a:pt x="3001" y="4906"/>
                      <a:pt x="3429" y="5049"/>
                    </a:cubicBezTo>
                    <a:cubicBezTo>
                      <a:pt x="3991" y="5244"/>
                      <a:pt x="4573" y="5320"/>
                      <a:pt x="5098" y="5320"/>
                    </a:cubicBezTo>
                    <a:cubicBezTo>
                      <a:pt x="6144" y="5320"/>
                      <a:pt x="6962" y="5016"/>
                      <a:pt x="6930" y="4739"/>
                    </a:cubicBezTo>
                    <a:cubicBezTo>
                      <a:pt x="6894" y="4406"/>
                      <a:pt x="5394" y="4703"/>
                      <a:pt x="4037" y="4287"/>
                    </a:cubicBezTo>
                    <a:cubicBezTo>
                      <a:pt x="3608" y="4156"/>
                      <a:pt x="3179" y="3953"/>
                      <a:pt x="2834" y="3656"/>
                    </a:cubicBezTo>
                    <a:cubicBezTo>
                      <a:pt x="2358" y="3215"/>
                      <a:pt x="2013" y="2763"/>
                      <a:pt x="1751" y="2298"/>
                    </a:cubicBezTo>
                    <a:cubicBezTo>
                      <a:pt x="1048" y="1108"/>
                      <a:pt x="893" y="0"/>
                      <a:pt x="405" y="0"/>
                    </a:cubicBezTo>
                    <a:close/>
                  </a:path>
                </a:pathLst>
              </a:custGeom>
              <a:solidFill>
                <a:srgbClr val="C7A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51;p30">
                <a:extLst>
                  <a:ext uri="{FF2B5EF4-FFF2-40B4-BE49-F238E27FC236}">
                    <a16:creationId xmlns:a16="http://schemas.microsoft.com/office/drawing/2014/main" id="{147A9A43-CF05-784E-89F5-C16026DF6236}"/>
                  </a:ext>
                </a:extLst>
              </p:cNvPr>
              <p:cNvSpPr/>
              <p:nvPr/>
            </p:nvSpPr>
            <p:spPr>
              <a:xfrm>
                <a:off x="1244775" y="2978175"/>
                <a:ext cx="134875" cy="149450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5978" extrusionOk="0">
                    <a:moveTo>
                      <a:pt x="3144" y="0"/>
                    </a:moveTo>
                    <a:lnTo>
                      <a:pt x="25" y="4930"/>
                    </a:lnTo>
                    <a:lnTo>
                      <a:pt x="1" y="4942"/>
                    </a:lnTo>
                    <a:cubicBezTo>
                      <a:pt x="156" y="5108"/>
                      <a:pt x="370" y="5299"/>
                      <a:pt x="620" y="5513"/>
                    </a:cubicBezTo>
                    <a:cubicBezTo>
                      <a:pt x="870" y="5715"/>
                      <a:pt x="1073" y="5870"/>
                      <a:pt x="1239" y="5977"/>
                    </a:cubicBezTo>
                    <a:lnTo>
                      <a:pt x="5394" y="1894"/>
                    </a:lnTo>
                    <a:cubicBezTo>
                      <a:pt x="4966" y="1751"/>
                      <a:pt x="4549" y="1524"/>
                      <a:pt x="4192" y="1191"/>
                    </a:cubicBezTo>
                    <a:cubicBezTo>
                      <a:pt x="3775" y="870"/>
                      <a:pt x="3430" y="429"/>
                      <a:pt x="3144" y="0"/>
                    </a:cubicBezTo>
                    <a:close/>
                  </a:path>
                </a:pathLst>
              </a:custGeom>
              <a:solidFill>
                <a:srgbClr val="323A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52;p30">
                <a:extLst>
                  <a:ext uri="{FF2B5EF4-FFF2-40B4-BE49-F238E27FC236}">
                    <a16:creationId xmlns:a16="http://schemas.microsoft.com/office/drawing/2014/main" id="{61959F85-C7FB-9548-B29C-B484EBB33247}"/>
                  </a:ext>
                </a:extLst>
              </p:cNvPr>
              <p:cNvSpPr/>
              <p:nvPr/>
            </p:nvSpPr>
            <p:spPr>
              <a:xfrm>
                <a:off x="1321875" y="2978775"/>
                <a:ext cx="57775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87" extrusionOk="0">
                    <a:moveTo>
                      <a:pt x="60" y="0"/>
                    </a:moveTo>
                    <a:lnTo>
                      <a:pt x="1" y="96"/>
                    </a:lnTo>
                    <a:cubicBezTo>
                      <a:pt x="263" y="1036"/>
                      <a:pt x="953" y="1870"/>
                      <a:pt x="1882" y="2286"/>
                    </a:cubicBezTo>
                    <a:lnTo>
                      <a:pt x="2310" y="1858"/>
                    </a:lnTo>
                    <a:cubicBezTo>
                      <a:pt x="1882" y="1703"/>
                      <a:pt x="1465" y="1489"/>
                      <a:pt x="1108" y="1191"/>
                    </a:cubicBezTo>
                    <a:cubicBezTo>
                      <a:pt x="691" y="846"/>
                      <a:pt x="346" y="429"/>
                      <a:pt x="60" y="0"/>
                    </a:cubicBezTo>
                    <a:close/>
                  </a:path>
                </a:pathLst>
              </a:custGeom>
              <a:solidFill>
                <a:srgbClr val="65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53;p30">
                <a:extLst>
                  <a:ext uri="{FF2B5EF4-FFF2-40B4-BE49-F238E27FC236}">
                    <a16:creationId xmlns:a16="http://schemas.microsoft.com/office/drawing/2014/main" id="{E64247F3-B2E1-A84B-9B3A-ABAC046F4B19}"/>
                  </a:ext>
                </a:extLst>
              </p:cNvPr>
              <p:cNvSpPr/>
              <p:nvPr/>
            </p:nvSpPr>
            <p:spPr>
              <a:xfrm>
                <a:off x="1244500" y="2981150"/>
                <a:ext cx="123850" cy="14677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5871" extrusionOk="0">
                    <a:moveTo>
                      <a:pt x="3084" y="1"/>
                    </a:moveTo>
                    <a:lnTo>
                      <a:pt x="12" y="4823"/>
                    </a:lnTo>
                    <a:lnTo>
                      <a:pt x="0" y="4846"/>
                    </a:lnTo>
                    <a:cubicBezTo>
                      <a:pt x="167" y="5001"/>
                      <a:pt x="357" y="5204"/>
                      <a:pt x="607" y="5406"/>
                    </a:cubicBezTo>
                    <a:cubicBezTo>
                      <a:pt x="869" y="5620"/>
                      <a:pt x="1072" y="5763"/>
                      <a:pt x="1238" y="5870"/>
                    </a:cubicBezTo>
                    <a:lnTo>
                      <a:pt x="4953" y="2203"/>
                    </a:lnTo>
                    <a:cubicBezTo>
                      <a:pt x="4048" y="1775"/>
                      <a:pt x="3358" y="941"/>
                      <a:pt x="3084" y="1"/>
                    </a:cubicBezTo>
                    <a:close/>
                  </a:path>
                </a:pathLst>
              </a:custGeom>
              <a:solidFill>
                <a:srgbClr val="8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54;p30">
                <a:extLst>
                  <a:ext uri="{FF2B5EF4-FFF2-40B4-BE49-F238E27FC236}">
                    <a16:creationId xmlns:a16="http://schemas.microsoft.com/office/drawing/2014/main" id="{F6786E7F-C9D8-4A4B-969D-BE4749E8FB44}"/>
                  </a:ext>
                </a:extLst>
              </p:cNvPr>
              <p:cNvSpPr/>
              <p:nvPr/>
            </p:nvSpPr>
            <p:spPr>
              <a:xfrm>
                <a:off x="1224250" y="3090475"/>
                <a:ext cx="64900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325" extrusionOk="0">
                    <a:moveTo>
                      <a:pt x="369" y="1"/>
                    </a:moveTo>
                    <a:cubicBezTo>
                      <a:pt x="356" y="1"/>
                      <a:pt x="345" y="4"/>
                      <a:pt x="334" y="9"/>
                    </a:cubicBezTo>
                    <a:cubicBezTo>
                      <a:pt x="203" y="80"/>
                      <a:pt x="0" y="1819"/>
                      <a:pt x="453" y="2188"/>
                    </a:cubicBezTo>
                    <a:cubicBezTo>
                      <a:pt x="566" y="2286"/>
                      <a:pt x="756" y="2325"/>
                      <a:pt x="977" y="2325"/>
                    </a:cubicBezTo>
                    <a:cubicBezTo>
                      <a:pt x="1640" y="2325"/>
                      <a:pt x="2587" y="1977"/>
                      <a:pt x="2596" y="1843"/>
                    </a:cubicBezTo>
                    <a:cubicBezTo>
                      <a:pt x="2596" y="1724"/>
                      <a:pt x="2441" y="1640"/>
                      <a:pt x="2096" y="1426"/>
                    </a:cubicBezTo>
                    <a:cubicBezTo>
                      <a:pt x="1929" y="1295"/>
                      <a:pt x="1727" y="1152"/>
                      <a:pt x="1465" y="962"/>
                    </a:cubicBezTo>
                    <a:cubicBezTo>
                      <a:pt x="1215" y="747"/>
                      <a:pt x="1024" y="557"/>
                      <a:pt x="858" y="390"/>
                    </a:cubicBezTo>
                    <a:cubicBezTo>
                      <a:pt x="605" y="158"/>
                      <a:pt x="464" y="1"/>
                      <a:pt x="369" y="1"/>
                    </a:cubicBezTo>
                    <a:close/>
                  </a:path>
                </a:pathLst>
              </a:custGeom>
              <a:solidFill>
                <a:srgbClr val="E7C6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55;p30">
                <a:extLst>
                  <a:ext uri="{FF2B5EF4-FFF2-40B4-BE49-F238E27FC236}">
                    <a16:creationId xmlns:a16="http://schemas.microsoft.com/office/drawing/2014/main" id="{D2D5BAEE-9931-C44A-A07E-BEC9C28F0EDA}"/>
                  </a:ext>
                </a:extLst>
              </p:cNvPr>
              <p:cNvSpPr/>
              <p:nvPr/>
            </p:nvSpPr>
            <p:spPr>
              <a:xfrm>
                <a:off x="1313550" y="2997225"/>
                <a:ext cx="49125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27" extrusionOk="0">
                    <a:moveTo>
                      <a:pt x="12" y="0"/>
                    </a:moveTo>
                    <a:cubicBezTo>
                      <a:pt x="0" y="0"/>
                      <a:pt x="0" y="12"/>
                      <a:pt x="0" y="36"/>
                    </a:cubicBezTo>
                    <a:cubicBezTo>
                      <a:pt x="0" y="36"/>
                      <a:pt x="12" y="72"/>
                      <a:pt x="36" y="131"/>
                    </a:cubicBezTo>
                    <a:cubicBezTo>
                      <a:pt x="72" y="191"/>
                      <a:pt x="119" y="286"/>
                      <a:pt x="191" y="393"/>
                    </a:cubicBezTo>
                    <a:cubicBezTo>
                      <a:pt x="250" y="489"/>
                      <a:pt x="334" y="608"/>
                      <a:pt x="441" y="727"/>
                    </a:cubicBezTo>
                    <a:cubicBezTo>
                      <a:pt x="548" y="846"/>
                      <a:pt x="667" y="965"/>
                      <a:pt x="786" y="1072"/>
                    </a:cubicBezTo>
                    <a:cubicBezTo>
                      <a:pt x="905" y="1179"/>
                      <a:pt x="1036" y="1286"/>
                      <a:pt x="1167" y="1370"/>
                    </a:cubicBezTo>
                    <a:cubicBezTo>
                      <a:pt x="1227" y="1417"/>
                      <a:pt x="1310" y="1465"/>
                      <a:pt x="1370" y="1489"/>
                    </a:cubicBezTo>
                    <a:lnTo>
                      <a:pt x="1548" y="1584"/>
                    </a:lnTo>
                    <a:cubicBezTo>
                      <a:pt x="1667" y="1644"/>
                      <a:pt x="1751" y="1667"/>
                      <a:pt x="1822" y="1703"/>
                    </a:cubicBezTo>
                    <a:cubicBezTo>
                      <a:pt x="1881" y="1715"/>
                      <a:pt x="1929" y="1727"/>
                      <a:pt x="1929" y="1727"/>
                    </a:cubicBezTo>
                    <a:cubicBezTo>
                      <a:pt x="1929" y="1727"/>
                      <a:pt x="1941" y="1727"/>
                      <a:pt x="1941" y="1715"/>
                    </a:cubicBezTo>
                    <a:cubicBezTo>
                      <a:pt x="1965" y="1703"/>
                      <a:pt x="1965" y="1679"/>
                      <a:pt x="1941" y="1679"/>
                    </a:cubicBezTo>
                    <a:cubicBezTo>
                      <a:pt x="1941" y="1679"/>
                      <a:pt x="1905" y="1655"/>
                      <a:pt x="1846" y="1620"/>
                    </a:cubicBezTo>
                    <a:cubicBezTo>
                      <a:pt x="1798" y="1608"/>
                      <a:pt x="1762" y="1596"/>
                      <a:pt x="1727" y="1560"/>
                    </a:cubicBezTo>
                    <a:cubicBezTo>
                      <a:pt x="1691" y="1536"/>
                      <a:pt x="1631" y="1501"/>
                      <a:pt x="1584" y="1477"/>
                    </a:cubicBezTo>
                    <a:cubicBezTo>
                      <a:pt x="1489" y="1429"/>
                      <a:pt x="1370" y="1346"/>
                      <a:pt x="1250" y="1251"/>
                    </a:cubicBezTo>
                    <a:cubicBezTo>
                      <a:pt x="1108" y="1167"/>
                      <a:pt x="989" y="1060"/>
                      <a:pt x="869" y="953"/>
                    </a:cubicBezTo>
                    <a:cubicBezTo>
                      <a:pt x="750" y="846"/>
                      <a:pt x="631" y="727"/>
                      <a:pt x="536" y="632"/>
                    </a:cubicBezTo>
                    <a:cubicBezTo>
                      <a:pt x="441" y="512"/>
                      <a:pt x="334" y="405"/>
                      <a:pt x="262" y="310"/>
                    </a:cubicBezTo>
                    <a:cubicBezTo>
                      <a:pt x="96" y="13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356;p30">
                <a:extLst>
                  <a:ext uri="{FF2B5EF4-FFF2-40B4-BE49-F238E27FC236}">
                    <a16:creationId xmlns:a16="http://schemas.microsoft.com/office/drawing/2014/main" id="{AA68688C-5533-514D-B66E-01B0CF94CA95}"/>
                  </a:ext>
                </a:extLst>
              </p:cNvPr>
              <p:cNvSpPr/>
              <p:nvPr/>
            </p:nvSpPr>
            <p:spPr>
              <a:xfrm>
                <a:off x="1286150" y="3037700"/>
                <a:ext cx="42000" cy="3677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71" extrusionOk="0">
                    <a:moveTo>
                      <a:pt x="13" y="1"/>
                    </a:moveTo>
                    <a:cubicBezTo>
                      <a:pt x="1" y="1"/>
                      <a:pt x="1" y="13"/>
                      <a:pt x="1" y="36"/>
                    </a:cubicBezTo>
                    <a:cubicBezTo>
                      <a:pt x="1" y="36"/>
                      <a:pt x="60" y="156"/>
                      <a:pt x="180" y="334"/>
                    </a:cubicBezTo>
                    <a:cubicBezTo>
                      <a:pt x="215" y="370"/>
                      <a:pt x="251" y="417"/>
                      <a:pt x="287" y="465"/>
                    </a:cubicBezTo>
                    <a:cubicBezTo>
                      <a:pt x="310" y="525"/>
                      <a:pt x="358" y="572"/>
                      <a:pt x="406" y="608"/>
                    </a:cubicBezTo>
                    <a:cubicBezTo>
                      <a:pt x="453" y="656"/>
                      <a:pt x="489" y="715"/>
                      <a:pt x="537" y="763"/>
                    </a:cubicBezTo>
                    <a:cubicBezTo>
                      <a:pt x="584" y="810"/>
                      <a:pt x="644" y="846"/>
                      <a:pt x="691" y="894"/>
                    </a:cubicBezTo>
                    <a:cubicBezTo>
                      <a:pt x="787" y="1001"/>
                      <a:pt x="906" y="1072"/>
                      <a:pt x="1013" y="1144"/>
                    </a:cubicBezTo>
                    <a:cubicBezTo>
                      <a:pt x="1132" y="1227"/>
                      <a:pt x="1239" y="1287"/>
                      <a:pt x="1323" y="1322"/>
                    </a:cubicBezTo>
                    <a:cubicBezTo>
                      <a:pt x="1525" y="1418"/>
                      <a:pt x="1656" y="1465"/>
                      <a:pt x="1656" y="1465"/>
                    </a:cubicBezTo>
                    <a:cubicBezTo>
                      <a:pt x="1656" y="1469"/>
                      <a:pt x="1657" y="1470"/>
                      <a:pt x="1659" y="1470"/>
                    </a:cubicBezTo>
                    <a:cubicBezTo>
                      <a:pt x="1662" y="1470"/>
                      <a:pt x="1668" y="1465"/>
                      <a:pt x="1668" y="1465"/>
                    </a:cubicBezTo>
                    <a:cubicBezTo>
                      <a:pt x="1680" y="1441"/>
                      <a:pt x="1680" y="1429"/>
                      <a:pt x="1668" y="1429"/>
                    </a:cubicBezTo>
                    <a:cubicBezTo>
                      <a:pt x="1668" y="1429"/>
                      <a:pt x="1561" y="1358"/>
                      <a:pt x="1382" y="1251"/>
                    </a:cubicBezTo>
                    <a:cubicBezTo>
                      <a:pt x="1299" y="1191"/>
                      <a:pt x="1203" y="1120"/>
                      <a:pt x="1108" y="1048"/>
                    </a:cubicBezTo>
                    <a:cubicBezTo>
                      <a:pt x="1061" y="1013"/>
                      <a:pt x="1001" y="965"/>
                      <a:pt x="953" y="929"/>
                    </a:cubicBezTo>
                    <a:cubicBezTo>
                      <a:pt x="906" y="882"/>
                      <a:pt x="846" y="834"/>
                      <a:pt x="811" y="787"/>
                    </a:cubicBezTo>
                    <a:cubicBezTo>
                      <a:pt x="763" y="751"/>
                      <a:pt x="703" y="703"/>
                      <a:pt x="656" y="656"/>
                    </a:cubicBezTo>
                    <a:lnTo>
                      <a:pt x="525" y="525"/>
                    </a:lnTo>
                    <a:cubicBezTo>
                      <a:pt x="465" y="477"/>
                      <a:pt x="441" y="429"/>
                      <a:pt x="394" y="394"/>
                    </a:cubicBezTo>
                    <a:cubicBezTo>
                      <a:pt x="346" y="346"/>
                      <a:pt x="299" y="322"/>
                      <a:pt x="275" y="275"/>
                    </a:cubicBezTo>
                    <a:cubicBezTo>
                      <a:pt x="215" y="203"/>
                      <a:pt x="156" y="132"/>
                      <a:pt x="108" y="96"/>
                    </a:cubicBezTo>
                    <a:cubicBezTo>
                      <a:pt x="84" y="48"/>
                      <a:pt x="49" y="25"/>
                      <a:pt x="49" y="25"/>
                    </a:cubicBezTo>
                    <a:cubicBezTo>
                      <a:pt x="37" y="25"/>
                      <a:pt x="25" y="1"/>
                      <a:pt x="13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357;p30">
                <a:extLst>
                  <a:ext uri="{FF2B5EF4-FFF2-40B4-BE49-F238E27FC236}">
                    <a16:creationId xmlns:a16="http://schemas.microsoft.com/office/drawing/2014/main" id="{1191FB25-9846-224F-8830-3E8D11DAB00A}"/>
                  </a:ext>
                </a:extLst>
              </p:cNvPr>
              <p:cNvSpPr/>
              <p:nvPr/>
            </p:nvSpPr>
            <p:spPr>
              <a:xfrm>
                <a:off x="1272475" y="3059500"/>
                <a:ext cx="3900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325" extrusionOk="0">
                    <a:moveTo>
                      <a:pt x="40" y="1"/>
                    </a:moveTo>
                    <a:cubicBezTo>
                      <a:pt x="33" y="1"/>
                      <a:pt x="24" y="4"/>
                      <a:pt x="12" y="10"/>
                    </a:cubicBezTo>
                    <a:cubicBezTo>
                      <a:pt x="0" y="10"/>
                      <a:pt x="0" y="22"/>
                      <a:pt x="0" y="46"/>
                    </a:cubicBezTo>
                    <a:cubicBezTo>
                      <a:pt x="0" y="46"/>
                      <a:pt x="12" y="69"/>
                      <a:pt x="48" y="117"/>
                    </a:cubicBezTo>
                    <a:cubicBezTo>
                      <a:pt x="72" y="165"/>
                      <a:pt x="119" y="236"/>
                      <a:pt x="179" y="307"/>
                    </a:cubicBezTo>
                    <a:cubicBezTo>
                      <a:pt x="191" y="355"/>
                      <a:pt x="238" y="379"/>
                      <a:pt x="262" y="427"/>
                    </a:cubicBezTo>
                    <a:cubicBezTo>
                      <a:pt x="310" y="474"/>
                      <a:pt x="346" y="522"/>
                      <a:pt x="381" y="557"/>
                    </a:cubicBezTo>
                    <a:lnTo>
                      <a:pt x="524" y="700"/>
                    </a:lnTo>
                    <a:cubicBezTo>
                      <a:pt x="548" y="736"/>
                      <a:pt x="607" y="772"/>
                      <a:pt x="655" y="808"/>
                    </a:cubicBezTo>
                    <a:cubicBezTo>
                      <a:pt x="738" y="903"/>
                      <a:pt x="846" y="962"/>
                      <a:pt x="953" y="1034"/>
                    </a:cubicBezTo>
                    <a:cubicBezTo>
                      <a:pt x="1000" y="1069"/>
                      <a:pt x="1060" y="1093"/>
                      <a:pt x="1096" y="1129"/>
                    </a:cubicBezTo>
                    <a:cubicBezTo>
                      <a:pt x="1143" y="1153"/>
                      <a:pt x="1191" y="1165"/>
                      <a:pt x="1238" y="1200"/>
                    </a:cubicBezTo>
                    <a:cubicBezTo>
                      <a:pt x="1417" y="1272"/>
                      <a:pt x="1536" y="1319"/>
                      <a:pt x="1536" y="1319"/>
                    </a:cubicBezTo>
                    <a:cubicBezTo>
                      <a:pt x="1536" y="1323"/>
                      <a:pt x="1537" y="1325"/>
                      <a:pt x="1539" y="1325"/>
                    </a:cubicBezTo>
                    <a:cubicBezTo>
                      <a:pt x="1543" y="1325"/>
                      <a:pt x="1548" y="1319"/>
                      <a:pt x="1548" y="1319"/>
                    </a:cubicBezTo>
                    <a:cubicBezTo>
                      <a:pt x="1560" y="1308"/>
                      <a:pt x="1560" y="1284"/>
                      <a:pt x="1548" y="1284"/>
                    </a:cubicBezTo>
                    <a:cubicBezTo>
                      <a:pt x="1548" y="1284"/>
                      <a:pt x="1441" y="1212"/>
                      <a:pt x="1298" y="1105"/>
                    </a:cubicBezTo>
                    <a:cubicBezTo>
                      <a:pt x="1215" y="1046"/>
                      <a:pt x="1131" y="986"/>
                      <a:pt x="1036" y="915"/>
                    </a:cubicBezTo>
                    <a:cubicBezTo>
                      <a:pt x="953" y="843"/>
                      <a:pt x="846" y="784"/>
                      <a:pt x="762" y="688"/>
                    </a:cubicBezTo>
                    <a:cubicBezTo>
                      <a:pt x="715" y="653"/>
                      <a:pt x="667" y="617"/>
                      <a:pt x="619" y="569"/>
                    </a:cubicBezTo>
                    <a:cubicBezTo>
                      <a:pt x="584" y="534"/>
                      <a:pt x="536" y="498"/>
                      <a:pt x="488" y="450"/>
                    </a:cubicBezTo>
                    <a:cubicBezTo>
                      <a:pt x="441" y="415"/>
                      <a:pt x="417" y="367"/>
                      <a:pt x="369" y="343"/>
                    </a:cubicBezTo>
                    <a:cubicBezTo>
                      <a:pt x="322" y="307"/>
                      <a:pt x="298" y="260"/>
                      <a:pt x="262" y="236"/>
                    </a:cubicBezTo>
                    <a:cubicBezTo>
                      <a:pt x="203" y="153"/>
                      <a:pt x="143" y="117"/>
                      <a:pt x="119" y="69"/>
                    </a:cubicBezTo>
                    <a:cubicBezTo>
                      <a:pt x="72" y="46"/>
                      <a:pt x="60" y="10"/>
                      <a:pt x="60" y="10"/>
                    </a:cubicBezTo>
                    <a:cubicBezTo>
                      <a:pt x="54" y="4"/>
                      <a:pt x="48" y="1"/>
                      <a:pt x="40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358;p30">
                <a:extLst>
                  <a:ext uri="{FF2B5EF4-FFF2-40B4-BE49-F238E27FC236}">
                    <a16:creationId xmlns:a16="http://schemas.microsoft.com/office/drawing/2014/main" id="{104360D1-E15B-2648-8B00-98C32676F4B8}"/>
                  </a:ext>
                </a:extLst>
              </p:cNvPr>
              <p:cNvSpPr/>
              <p:nvPr/>
            </p:nvSpPr>
            <p:spPr>
              <a:xfrm>
                <a:off x="1256100" y="3085025"/>
                <a:ext cx="327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138" extrusionOk="0">
                    <a:moveTo>
                      <a:pt x="12" y="1"/>
                    </a:moveTo>
                    <a:cubicBezTo>
                      <a:pt x="0" y="1"/>
                      <a:pt x="0" y="13"/>
                      <a:pt x="0" y="37"/>
                    </a:cubicBezTo>
                    <a:lnTo>
                      <a:pt x="143" y="251"/>
                    </a:lnTo>
                    <a:cubicBezTo>
                      <a:pt x="191" y="310"/>
                      <a:pt x="250" y="394"/>
                      <a:pt x="322" y="465"/>
                    </a:cubicBezTo>
                    <a:cubicBezTo>
                      <a:pt x="381" y="537"/>
                      <a:pt x="465" y="632"/>
                      <a:pt x="548" y="691"/>
                    </a:cubicBezTo>
                    <a:cubicBezTo>
                      <a:pt x="643" y="763"/>
                      <a:pt x="727" y="822"/>
                      <a:pt x="798" y="882"/>
                    </a:cubicBezTo>
                    <a:cubicBezTo>
                      <a:pt x="834" y="906"/>
                      <a:pt x="881" y="929"/>
                      <a:pt x="917" y="953"/>
                    </a:cubicBezTo>
                    <a:cubicBezTo>
                      <a:pt x="965" y="965"/>
                      <a:pt x="1012" y="1001"/>
                      <a:pt x="1036" y="1013"/>
                    </a:cubicBezTo>
                    <a:cubicBezTo>
                      <a:pt x="1179" y="1084"/>
                      <a:pt x="1286" y="1132"/>
                      <a:pt x="1286" y="1132"/>
                    </a:cubicBezTo>
                    <a:cubicBezTo>
                      <a:pt x="1286" y="1136"/>
                      <a:pt x="1288" y="1137"/>
                      <a:pt x="1289" y="1137"/>
                    </a:cubicBezTo>
                    <a:cubicBezTo>
                      <a:pt x="1293" y="1137"/>
                      <a:pt x="1298" y="1132"/>
                      <a:pt x="1298" y="1132"/>
                    </a:cubicBezTo>
                    <a:cubicBezTo>
                      <a:pt x="1310" y="1120"/>
                      <a:pt x="1310" y="1108"/>
                      <a:pt x="1298" y="1108"/>
                    </a:cubicBezTo>
                    <a:cubicBezTo>
                      <a:pt x="1298" y="1108"/>
                      <a:pt x="1203" y="1025"/>
                      <a:pt x="1084" y="941"/>
                    </a:cubicBezTo>
                    <a:cubicBezTo>
                      <a:pt x="1060" y="906"/>
                      <a:pt x="1012" y="894"/>
                      <a:pt x="989" y="870"/>
                    </a:cubicBezTo>
                    <a:cubicBezTo>
                      <a:pt x="941" y="834"/>
                      <a:pt x="893" y="810"/>
                      <a:pt x="870" y="775"/>
                    </a:cubicBezTo>
                    <a:cubicBezTo>
                      <a:pt x="786" y="715"/>
                      <a:pt x="703" y="644"/>
                      <a:pt x="631" y="584"/>
                    </a:cubicBezTo>
                    <a:cubicBezTo>
                      <a:pt x="584" y="548"/>
                      <a:pt x="536" y="525"/>
                      <a:pt x="512" y="477"/>
                    </a:cubicBezTo>
                    <a:lnTo>
                      <a:pt x="405" y="370"/>
                    </a:lnTo>
                    <a:cubicBezTo>
                      <a:pt x="334" y="310"/>
                      <a:pt x="262" y="251"/>
                      <a:pt x="215" y="191"/>
                    </a:cubicBezTo>
                    <a:cubicBezTo>
                      <a:pt x="96" y="96"/>
                      <a:pt x="12" y="13"/>
                      <a:pt x="12" y="13"/>
                    </a:cubicBezTo>
                    <a:cubicBezTo>
                      <a:pt x="12" y="13"/>
                      <a:pt x="0" y="13"/>
                      <a:pt x="12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59;p30">
                <a:extLst>
                  <a:ext uri="{FF2B5EF4-FFF2-40B4-BE49-F238E27FC236}">
                    <a16:creationId xmlns:a16="http://schemas.microsoft.com/office/drawing/2014/main" id="{47FE4E2B-B95E-F140-AE55-D00C61CDCBB3}"/>
                  </a:ext>
                </a:extLst>
              </p:cNvPr>
              <p:cNvSpPr/>
              <p:nvPr/>
            </p:nvSpPr>
            <p:spPr>
              <a:xfrm>
                <a:off x="1301050" y="3016650"/>
                <a:ext cx="4585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593" extrusionOk="0">
                    <a:moveTo>
                      <a:pt x="31" y="0"/>
                    </a:moveTo>
                    <a:cubicBezTo>
                      <a:pt x="27" y="0"/>
                      <a:pt x="24" y="3"/>
                      <a:pt x="24" y="9"/>
                    </a:cubicBezTo>
                    <a:cubicBezTo>
                      <a:pt x="0" y="9"/>
                      <a:pt x="0" y="21"/>
                      <a:pt x="0" y="45"/>
                    </a:cubicBezTo>
                    <a:cubicBezTo>
                      <a:pt x="0" y="45"/>
                      <a:pt x="60" y="176"/>
                      <a:pt x="203" y="366"/>
                    </a:cubicBezTo>
                    <a:cubicBezTo>
                      <a:pt x="262" y="462"/>
                      <a:pt x="346" y="581"/>
                      <a:pt x="441" y="676"/>
                    </a:cubicBezTo>
                    <a:cubicBezTo>
                      <a:pt x="524" y="783"/>
                      <a:pt x="631" y="902"/>
                      <a:pt x="750" y="1009"/>
                    </a:cubicBezTo>
                    <a:cubicBezTo>
                      <a:pt x="869" y="1117"/>
                      <a:pt x="988" y="1200"/>
                      <a:pt x="1108" y="1295"/>
                    </a:cubicBezTo>
                    <a:cubicBezTo>
                      <a:pt x="1167" y="1319"/>
                      <a:pt x="1227" y="1367"/>
                      <a:pt x="1286" y="1390"/>
                    </a:cubicBezTo>
                    <a:cubicBezTo>
                      <a:pt x="1346" y="1426"/>
                      <a:pt x="1393" y="1450"/>
                      <a:pt x="1453" y="1486"/>
                    </a:cubicBezTo>
                    <a:cubicBezTo>
                      <a:pt x="1512" y="1509"/>
                      <a:pt x="1548" y="1533"/>
                      <a:pt x="1596" y="1545"/>
                    </a:cubicBezTo>
                    <a:cubicBezTo>
                      <a:pt x="1643" y="1557"/>
                      <a:pt x="1691" y="1557"/>
                      <a:pt x="1715" y="1569"/>
                    </a:cubicBezTo>
                    <a:cubicBezTo>
                      <a:pt x="1774" y="1593"/>
                      <a:pt x="1822" y="1593"/>
                      <a:pt x="1822" y="1593"/>
                    </a:cubicBezTo>
                    <a:cubicBezTo>
                      <a:pt x="1822" y="1593"/>
                      <a:pt x="1834" y="1593"/>
                      <a:pt x="1834" y="1569"/>
                    </a:cubicBezTo>
                    <a:cubicBezTo>
                      <a:pt x="1834" y="1557"/>
                      <a:pt x="1834" y="1545"/>
                      <a:pt x="1822" y="1545"/>
                    </a:cubicBezTo>
                    <a:lnTo>
                      <a:pt x="1727" y="1498"/>
                    </a:lnTo>
                    <a:cubicBezTo>
                      <a:pt x="1703" y="1486"/>
                      <a:pt x="1667" y="1486"/>
                      <a:pt x="1631" y="1450"/>
                    </a:cubicBezTo>
                    <a:cubicBezTo>
                      <a:pt x="1584" y="1426"/>
                      <a:pt x="1536" y="1414"/>
                      <a:pt x="1489" y="1379"/>
                    </a:cubicBezTo>
                    <a:cubicBezTo>
                      <a:pt x="1453" y="1355"/>
                      <a:pt x="1405" y="1319"/>
                      <a:pt x="1346" y="1295"/>
                    </a:cubicBezTo>
                    <a:cubicBezTo>
                      <a:pt x="1286" y="1248"/>
                      <a:pt x="1238" y="1212"/>
                      <a:pt x="1179" y="1176"/>
                    </a:cubicBezTo>
                    <a:cubicBezTo>
                      <a:pt x="1072" y="1081"/>
                      <a:pt x="953" y="998"/>
                      <a:pt x="857" y="890"/>
                    </a:cubicBezTo>
                    <a:cubicBezTo>
                      <a:pt x="738" y="783"/>
                      <a:pt x="631" y="676"/>
                      <a:pt x="536" y="581"/>
                    </a:cubicBezTo>
                    <a:cubicBezTo>
                      <a:pt x="453" y="474"/>
                      <a:pt x="357" y="378"/>
                      <a:pt x="286" y="295"/>
                    </a:cubicBezTo>
                    <a:cubicBezTo>
                      <a:pt x="143" y="128"/>
                      <a:pt x="48" y="9"/>
                      <a:pt x="48" y="9"/>
                    </a:cubicBezTo>
                    <a:cubicBezTo>
                      <a:pt x="42" y="3"/>
                      <a:pt x="36" y="0"/>
                      <a:pt x="31" y="0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60;p30">
                <a:extLst>
                  <a:ext uri="{FF2B5EF4-FFF2-40B4-BE49-F238E27FC236}">
                    <a16:creationId xmlns:a16="http://schemas.microsoft.com/office/drawing/2014/main" id="{4CB97E5B-C022-9C43-AC76-A26B77974A25}"/>
                  </a:ext>
                </a:extLst>
              </p:cNvPr>
              <p:cNvSpPr/>
              <p:nvPr/>
            </p:nvSpPr>
            <p:spPr>
              <a:xfrm>
                <a:off x="1752600" y="2473375"/>
                <a:ext cx="3982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737" extrusionOk="0">
                    <a:moveTo>
                      <a:pt x="1321" y="0"/>
                    </a:moveTo>
                    <a:cubicBezTo>
                      <a:pt x="1302" y="0"/>
                      <a:pt x="1282" y="4"/>
                      <a:pt x="1262" y="11"/>
                    </a:cubicBezTo>
                    <a:cubicBezTo>
                      <a:pt x="1072" y="95"/>
                      <a:pt x="869" y="190"/>
                      <a:pt x="679" y="250"/>
                    </a:cubicBezTo>
                    <a:cubicBezTo>
                      <a:pt x="488" y="333"/>
                      <a:pt x="238" y="392"/>
                      <a:pt x="71" y="511"/>
                    </a:cubicBezTo>
                    <a:cubicBezTo>
                      <a:pt x="0" y="571"/>
                      <a:pt x="0" y="690"/>
                      <a:pt x="95" y="714"/>
                    </a:cubicBezTo>
                    <a:cubicBezTo>
                      <a:pt x="152" y="730"/>
                      <a:pt x="214" y="736"/>
                      <a:pt x="278" y="736"/>
                    </a:cubicBezTo>
                    <a:cubicBezTo>
                      <a:pt x="456" y="736"/>
                      <a:pt x="649" y="686"/>
                      <a:pt x="798" y="642"/>
                    </a:cubicBezTo>
                    <a:cubicBezTo>
                      <a:pt x="1024" y="583"/>
                      <a:pt x="1298" y="511"/>
                      <a:pt x="1464" y="357"/>
                    </a:cubicBezTo>
                    <a:cubicBezTo>
                      <a:pt x="1592" y="250"/>
                      <a:pt x="1482" y="0"/>
                      <a:pt x="13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61;p30">
                <a:extLst>
                  <a:ext uri="{FF2B5EF4-FFF2-40B4-BE49-F238E27FC236}">
                    <a16:creationId xmlns:a16="http://schemas.microsoft.com/office/drawing/2014/main" id="{9FD25BB6-9727-454E-8239-5C1B2ECF707D}"/>
                  </a:ext>
                </a:extLst>
              </p:cNvPr>
              <p:cNvSpPr/>
              <p:nvPr/>
            </p:nvSpPr>
            <p:spPr>
              <a:xfrm>
                <a:off x="1756150" y="2494800"/>
                <a:ext cx="24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534" extrusionOk="0">
                    <a:moveTo>
                      <a:pt x="732" y="1"/>
                    </a:moveTo>
                    <a:cubicBezTo>
                      <a:pt x="700" y="1"/>
                      <a:pt x="666" y="11"/>
                      <a:pt x="632" y="35"/>
                    </a:cubicBezTo>
                    <a:cubicBezTo>
                      <a:pt x="537" y="95"/>
                      <a:pt x="453" y="155"/>
                      <a:pt x="334" y="202"/>
                    </a:cubicBezTo>
                    <a:cubicBezTo>
                      <a:pt x="287" y="214"/>
                      <a:pt x="227" y="250"/>
                      <a:pt x="179" y="274"/>
                    </a:cubicBezTo>
                    <a:cubicBezTo>
                      <a:pt x="132" y="309"/>
                      <a:pt x="60" y="393"/>
                      <a:pt x="13" y="393"/>
                    </a:cubicBezTo>
                    <a:cubicBezTo>
                      <a:pt x="1" y="393"/>
                      <a:pt x="1" y="428"/>
                      <a:pt x="13" y="428"/>
                    </a:cubicBezTo>
                    <a:cubicBezTo>
                      <a:pt x="72" y="428"/>
                      <a:pt x="120" y="500"/>
                      <a:pt x="168" y="512"/>
                    </a:cubicBezTo>
                    <a:cubicBezTo>
                      <a:pt x="209" y="520"/>
                      <a:pt x="250" y="534"/>
                      <a:pt x="295" y="534"/>
                    </a:cubicBezTo>
                    <a:cubicBezTo>
                      <a:pt x="315" y="534"/>
                      <a:pt x="336" y="531"/>
                      <a:pt x="358" y="524"/>
                    </a:cubicBezTo>
                    <a:cubicBezTo>
                      <a:pt x="513" y="512"/>
                      <a:pt x="691" y="464"/>
                      <a:pt x="811" y="381"/>
                    </a:cubicBezTo>
                    <a:cubicBezTo>
                      <a:pt x="988" y="252"/>
                      <a:pt x="887" y="1"/>
                      <a:pt x="7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62;p30">
                <a:extLst>
                  <a:ext uri="{FF2B5EF4-FFF2-40B4-BE49-F238E27FC236}">
                    <a16:creationId xmlns:a16="http://schemas.microsoft.com/office/drawing/2014/main" id="{A9BE1AEC-B4E1-9F49-80A7-FF173B62E1A7}"/>
                  </a:ext>
                </a:extLst>
              </p:cNvPr>
              <p:cNvSpPr/>
              <p:nvPr/>
            </p:nvSpPr>
            <p:spPr>
              <a:xfrm>
                <a:off x="1303425" y="2905950"/>
                <a:ext cx="1467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987" extrusionOk="0">
                    <a:moveTo>
                      <a:pt x="79" y="0"/>
                    </a:moveTo>
                    <a:cubicBezTo>
                      <a:pt x="66" y="0"/>
                      <a:pt x="55" y="6"/>
                      <a:pt x="48" y="20"/>
                    </a:cubicBezTo>
                    <a:cubicBezTo>
                      <a:pt x="0" y="306"/>
                      <a:pt x="108" y="615"/>
                      <a:pt x="203" y="865"/>
                    </a:cubicBezTo>
                    <a:cubicBezTo>
                      <a:pt x="241" y="951"/>
                      <a:pt x="314" y="987"/>
                      <a:pt x="384" y="987"/>
                    </a:cubicBezTo>
                    <a:cubicBezTo>
                      <a:pt x="490" y="987"/>
                      <a:pt x="586" y="904"/>
                      <a:pt x="536" y="782"/>
                    </a:cubicBezTo>
                    <a:cubicBezTo>
                      <a:pt x="429" y="508"/>
                      <a:pt x="322" y="187"/>
                      <a:pt x="108" y="8"/>
                    </a:cubicBezTo>
                    <a:cubicBezTo>
                      <a:pt x="98" y="3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63;p30">
                <a:extLst>
                  <a:ext uri="{FF2B5EF4-FFF2-40B4-BE49-F238E27FC236}">
                    <a16:creationId xmlns:a16="http://schemas.microsoft.com/office/drawing/2014/main" id="{DB375CD2-B6B2-E041-9E92-03D846A20121}"/>
                  </a:ext>
                </a:extLst>
              </p:cNvPr>
              <p:cNvSpPr/>
              <p:nvPr/>
            </p:nvSpPr>
            <p:spPr>
              <a:xfrm>
                <a:off x="1316825" y="2937700"/>
                <a:ext cx="71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27" extrusionOk="0">
                    <a:moveTo>
                      <a:pt x="131" y="0"/>
                    </a:moveTo>
                    <a:cubicBezTo>
                      <a:pt x="0" y="0"/>
                      <a:pt x="0" y="226"/>
                      <a:pt x="131" y="226"/>
                    </a:cubicBezTo>
                    <a:cubicBezTo>
                      <a:pt x="262" y="226"/>
                      <a:pt x="286" y="0"/>
                      <a:pt x="1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EA4E2A63-2D55-1345-9C31-094BA2275BA2}"/>
              </a:ext>
            </a:extLst>
          </p:cNvPr>
          <p:cNvSpPr/>
          <p:nvPr/>
        </p:nvSpPr>
        <p:spPr>
          <a:xfrm>
            <a:off x="3085421" y="5168089"/>
            <a:ext cx="2170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Rèn sắt</a:t>
            </a:r>
            <a:endParaRPr kumimoji="0" lang="en-VN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6" name="Picture 6">
            <a:extLst>
              <a:ext uri="{FF2B5EF4-FFF2-40B4-BE49-F238E27FC236}">
                <a16:creationId xmlns:a16="http://schemas.microsoft.com/office/drawing/2014/main" id="{DDB779AB-28B2-F542-9BC0-386D25F23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5" t="13903" r="11006" b="25014"/>
          <a:stretch/>
        </p:blipFill>
        <p:spPr bwMode="auto">
          <a:xfrm>
            <a:off x="6096000" y="1569003"/>
            <a:ext cx="2772060" cy="2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5FD85B79-FE25-BF48-AC67-C3761E45CD9F}"/>
              </a:ext>
            </a:extLst>
          </p:cNvPr>
          <p:cNvSpPr/>
          <p:nvPr/>
        </p:nvSpPr>
        <p:spPr>
          <a:xfrm>
            <a:off x="9106827" y="2863042"/>
            <a:ext cx="2743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Làm gốm</a:t>
            </a:r>
            <a:endParaRPr kumimoji="0" lang="en-VN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8" name="Picture 8">
            <a:extLst>
              <a:ext uri="{FF2B5EF4-FFF2-40B4-BE49-F238E27FC236}">
                <a16:creationId xmlns:a16="http://schemas.microsoft.com/office/drawing/2014/main" id="{BF1EDB06-B711-D24A-86F2-0B45DEF1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992" y="4186215"/>
            <a:ext cx="3283357" cy="218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58E7ECE3-D5B8-8F4A-9F2E-5E64BA47B7A7}"/>
              </a:ext>
            </a:extLst>
          </p:cNvPr>
          <p:cNvSpPr/>
          <p:nvPr/>
        </p:nvSpPr>
        <p:spPr>
          <a:xfrm>
            <a:off x="9222372" y="5256035"/>
            <a:ext cx="2135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Dệt lụa</a:t>
            </a:r>
            <a:endParaRPr kumimoji="0" lang="en-VN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B8F7A463-7FDA-C644-A70C-256736930A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6" t="19145" r="41142" b="7037"/>
          <a:stretch/>
        </p:blipFill>
        <p:spPr>
          <a:xfrm rot="951447">
            <a:off x="19753" y="1164190"/>
            <a:ext cx="2690869" cy="3118087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C4887AD3-3256-324D-9B26-F5A89A1F3F6C}"/>
              </a:ext>
            </a:extLst>
          </p:cNvPr>
          <p:cNvSpPr txBox="1"/>
          <p:nvPr/>
        </p:nvSpPr>
        <p:spPr>
          <a:xfrm>
            <a:off x="2467810" y="2014476"/>
            <a:ext cx="3670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 nghiệp lúa nước</a:t>
            </a:r>
          </a:p>
        </p:txBody>
      </p:sp>
    </p:spTree>
    <p:extLst>
      <p:ext uri="{BB962C8B-B14F-4D97-AF65-F5344CB8AC3E}">
        <p14:creationId xmlns:p14="http://schemas.microsoft.com/office/powerpoint/2010/main" val="36742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repeatCount="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repeatCount="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1" repeatCount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2" repeatCount="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1" repeatCount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" presetClass="entr" presetSubtype="2" repeatCount="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" presetClass="entr" presetSubtype="1" repeatCount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2" presetClass="entr" presetSubtype="2" repeatCount="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5" grpId="0"/>
          <p:bldP spid="87" grpId="0"/>
          <p:bldP spid="89" grpId="0"/>
          <p:bldP spid="9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repeatCount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repeatCount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1" repeatCount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2" repeatCount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1" repeatCount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" presetClass="entr" presetSubtype="2" repeatCount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" presetClass="entr" presetSubtype="1" repeatCount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2" presetClass="entr" presetSubtype="2" repeatCount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5" grpId="0"/>
          <p:bldP spid="87" grpId="0"/>
          <p:bldP spid="89" grpId="0"/>
          <p:bldP spid="91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4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labella template">
  <a:themeElements>
    <a:clrScheme name="Custom 347">
      <a:dk1>
        <a:srgbClr val="403228"/>
      </a:dk1>
      <a:lt1>
        <a:srgbClr val="FFFFFF"/>
      </a:lt1>
      <a:dk2>
        <a:srgbClr val="926940"/>
      </a:dk2>
      <a:lt2>
        <a:srgbClr val="F3EFEA"/>
      </a:lt2>
      <a:accent1>
        <a:srgbClr val="261408"/>
      </a:accent1>
      <a:accent2>
        <a:srgbClr val="8E5025"/>
      </a:accent2>
      <a:accent3>
        <a:srgbClr val="B68C68"/>
      </a:accent3>
      <a:accent4>
        <a:srgbClr val="E8DAC2"/>
      </a:accent4>
      <a:accent5>
        <a:srgbClr val="8E2525"/>
      </a:accent5>
      <a:accent6>
        <a:srgbClr val="B67068"/>
      </a:accent6>
      <a:hlink>
        <a:srgbClr val="40322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ongzhi Festival by Slidesgo">
  <a:themeElements>
    <a:clrScheme name="Simple Light">
      <a:dk1>
        <a:srgbClr val="282848"/>
      </a:dk1>
      <a:lt1>
        <a:srgbClr val="FFFFFF"/>
      </a:lt1>
      <a:dk2>
        <a:srgbClr val="FCE5B9"/>
      </a:dk2>
      <a:lt2>
        <a:srgbClr val="FFC35C"/>
      </a:lt2>
      <a:accent1>
        <a:srgbClr val="F76E97"/>
      </a:accent1>
      <a:accent2>
        <a:srgbClr val="CF3331"/>
      </a:accent2>
      <a:accent3>
        <a:srgbClr val="9C002A"/>
      </a:accent3>
      <a:accent4>
        <a:srgbClr val="8CBCE5"/>
      </a:accent4>
      <a:accent5>
        <a:srgbClr val="3153A4"/>
      </a:accent5>
      <a:accent6>
        <a:srgbClr val="83B7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838</Words>
  <Application>Microsoft Office PowerPoint</Application>
  <PresentationFormat>Màn hình rộng</PresentationFormat>
  <Paragraphs>101</Paragraphs>
  <Slides>23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22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23</vt:i4>
      </vt:variant>
    </vt:vector>
  </HeadingPairs>
  <TitlesOfParts>
    <vt:vector size="51" baseType="lpstr">
      <vt:lpstr>微软雅黑</vt:lpstr>
      <vt:lpstr>宋体</vt:lpstr>
      <vt:lpstr>#9Slide03 Arima Madurai Black</vt:lpstr>
      <vt:lpstr>Anaheim</vt:lpstr>
      <vt:lpstr>Arial</vt:lpstr>
      <vt:lpstr>Calibri</vt:lpstr>
      <vt:lpstr>Calibri Light</vt:lpstr>
      <vt:lpstr>Cinzel</vt:lpstr>
      <vt:lpstr>等线</vt:lpstr>
      <vt:lpstr>Libre Baskerville</vt:lpstr>
      <vt:lpstr>Livvic</vt:lpstr>
      <vt:lpstr>Open Sans</vt:lpstr>
      <vt:lpstr>Poppins</vt:lpstr>
      <vt:lpstr>PT Serif</vt:lpstr>
      <vt:lpstr>Rajdhani</vt:lpstr>
      <vt:lpstr>Roboto</vt:lpstr>
      <vt:lpstr>Roboto Condensed Light</vt:lpstr>
      <vt:lpstr>Roboto Slab</vt:lpstr>
      <vt:lpstr>SVN-Blenda Script</vt:lpstr>
      <vt:lpstr>Tahoma</vt:lpstr>
      <vt:lpstr>Times New Roman</vt:lpstr>
      <vt:lpstr>微软简中圆</vt:lpstr>
      <vt:lpstr>Office 主题</vt:lpstr>
      <vt:lpstr>2_Office Theme</vt:lpstr>
      <vt:lpstr>Dolabella template</vt:lpstr>
      <vt:lpstr>1_Office Theme</vt:lpstr>
      <vt:lpstr>1_Lección de Historia de España by Slidesgo</vt:lpstr>
      <vt:lpstr>Dongzhi Festival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admin</cp:lastModifiedBy>
  <cp:revision>3</cp:revision>
  <dcterms:created xsi:type="dcterms:W3CDTF">2021-12-06T12:17:18Z</dcterms:created>
  <dcterms:modified xsi:type="dcterms:W3CDTF">2023-04-03T08:55:33Z</dcterms:modified>
</cp:coreProperties>
</file>