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 id="2147483744" r:id="rId2"/>
    <p:sldMasterId id="2147483756" r:id="rId3"/>
    <p:sldMasterId id="2147483795" r:id="rId4"/>
    <p:sldMasterId id="2147483819" r:id="rId5"/>
  </p:sldMasterIdLst>
  <p:notesMasterIdLst>
    <p:notesMasterId r:id="rId49"/>
  </p:notesMasterIdLst>
  <p:sldIdLst>
    <p:sldId id="318" r:id="rId6"/>
    <p:sldId id="319" r:id="rId7"/>
    <p:sldId id="6043" r:id="rId8"/>
    <p:sldId id="6044" r:id="rId9"/>
    <p:sldId id="6045" r:id="rId10"/>
    <p:sldId id="6046" r:id="rId11"/>
    <p:sldId id="6047" r:id="rId12"/>
    <p:sldId id="6052" r:id="rId13"/>
    <p:sldId id="281" r:id="rId14"/>
    <p:sldId id="6086" r:id="rId15"/>
    <p:sldId id="6058" r:id="rId16"/>
    <p:sldId id="288" r:id="rId17"/>
    <p:sldId id="260" r:id="rId18"/>
    <p:sldId id="532" r:id="rId19"/>
    <p:sldId id="6069" r:id="rId20"/>
    <p:sldId id="6063" r:id="rId21"/>
    <p:sldId id="273" r:id="rId22"/>
    <p:sldId id="6076" r:id="rId23"/>
    <p:sldId id="6077" r:id="rId24"/>
    <p:sldId id="6087" r:id="rId25"/>
    <p:sldId id="536" r:id="rId26"/>
    <p:sldId id="6072" r:id="rId27"/>
    <p:sldId id="6073" r:id="rId28"/>
    <p:sldId id="537" r:id="rId29"/>
    <p:sldId id="521" r:id="rId30"/>
    <p:sldId id="6090" r:id="rId31"/>
    <p:sldId id="6089" r:id="rId32"/>
    <p:sldId id="6088" r:id="rId33"/>
    <p:sldId id="272" r:id="rId34"/>
    <p:sldId id="285" r:id="rId35"/>
    <p:sldId id="6078" r:id="rId36"/>
    <p:sldId id="6079" r:id="rId37"/>
    <p:sldId id="6080" r:id="rId38"/>
    <p:sldId id="6081" r:id="rId39"/>
    <p:sldId id="6083" r:id="rId40"/>
    <p:sldId id="6084" r:id="rId41"/>
    <p:sldId id="6082" r:id="rId42"/>
    <p:sldId id="271" r:id="rId43"/>
    <p:sldId id="6085" r:id="rId44"/>
    <p:sldId id="267" r:id="rId45"/>
    <p:sldId id="6061" r:id="rId46"/>
    <p:sldId id="6070" r:id="rId47"/>
    <p:sldId id="6071" r:id="rId48"/>
  </p:sldIdLst>
  <p:sldSz cx="9144000" cy="5143500" type="screen16x9"/>
  <p:notesSz cx="6858000" cy="9144000"/>
  <p:embeddedFontLst>
    <p:embeddedFont>
      <p:font typeface="#9Slide02 Noi dung dai" panose="020B0604020202020204" charset="0"/>
      <p:regular r:id="rId50"/>
    </p:embeddedFont>
    <p:embeddedFont>
      <p:font typeface="#9Slide02 Tieu de dai" panose="020B0604020202020204" charset="0"/>
      <p:bold r:id="rId51"/>
    </p:embeddedFont>
    <p:embeddedFont>
      <p:font typeface="#9Slide03 IcielPanton Black" panose="00000A00000000000000" pitchFamily="2" charset="0"/>
      <p:bold r:id="rId52"/>
    </p:embeddedFont>
    <p:embeddedFont>
      <p:font typeface="#9Slide03 IcielUni Sans Heavy" panose="00000500000000000000" pitchFamily="2" charset="0"/>
      <p:bold r:id="rId53"/>
    </p:embeddedFont>
    <p:embeddedFont>
      <p:font typeface="#9Slide03 Roboto Condensed" panose="02000000000000000000" pitchFamily="2" charset="0"/>
      <p:regular r:id="rId54"/>
      <p:bold r:id="rId55"/>
    </p:embeddedFont>
    <p:embeddedFont>
      <p:font typeface="#9Slide03 Roboto Medium" panose="02000000000000000000" pitchFamily="2" charset="0"/>
      <p:regular r:id="rId56"/>
    </p:embeddedFont>
    <p:embeddedFont>
      <p:font typeface="#9Slide03 Sofia Pro Soft Bold" panose="020B0000000000000000" pitchFamily="34" charset="0"/>
      <p:bold r:id="rId57"/>
    </p:embeddedFont>
    <p:embeddedFont>
      <p:font typeface="#9Slide05 Ciaobella" pitchFamily="2" charset="0"/>
      <p:regular r:id="rId58"/>
    </p:embeddedFont>
    <p:embeddedFont>
      <p:font typeface="#9Slide05 Fourth Medium" panose="00000600000000000000" pitchFamily="2" charset="0"/>
      <p:bold r:id="rId59"/>
    </p:embeddedFont>
    <p:embeddedFont>
      <p:font typeface="#9Slide05 Great Vibes" panose="02000507080000020002" pitchFamily="2" charset="0"/>
      <p:regular r:id="rId60"/>
    </p:embeddedFont>
    <p:embeddedFont>
      <p:font typeface="Bebas Neue" panose="020B0604020202020204" charset="0"/>
      <p:regular r:id="rId61"/>
    </p:embeddedFont>
    <p:embeddedFont>
      <p:font typeface="Calibri" panose="020F0502020204030204" pitchFamily="34" charset="0"/>
      <p:regular r:id="rId62"/>
      <p:bold r:id="rId63"/>
      <p:italic r:id="rId64"/>
      <p:boldItalic r:id="rId65"/>
    </p:embeddedFont>
    <p:embeddedFont>
      <p:font typeface="Livvic" panose="020B0604020202020204" charset="0"/>
      <p:regular r:id="rId66"/>
      <p:bold r:id="rId67"/>
      <p:italic r:id="rId68"/>
      <p:boldItalic r:id="rId69"/>
    </p:embeddedFont>
    <p:embeddedFont>
      <p:font typeface="Margarine" panose="020B0604020202020204" charset="0"/>
      <p:regular r:id="rId70"/>
    </p:embeddedFont>
    <p:embeddedFont>
      <p:font typeface="Montserrat" panose="02000505000000020004" pitchFamily="2" charset="0"/>
      <p:regular r:id="rId71"/>
      <p:bold r:id="rId72"/>
      <p:italic r:id="rId73"/>
      <p:boldItalic r:id="rId74"/>
    </p:embeddedFont>
    <p:embeddedFont>
      <p:font typeface="Montserrat Light" panose="00000400000000000000" pitchFamily="2" charset="0"/>
      <p:regular r:id="rId75"/>
      <p:italic r:id="rId76"/>
    </p:embeddedFont>
    <p:embeddedFont>
      <p:font typeface="Montserrat Medium" panose="00000600000000000000" pitchFamily="2" charset="0"/>
      <p:regular r:id="rId77"/>
      <p:italic r:id="rId78"/>
    </p:embeddedFont>
    <p:embeddedFont>
      <p:font typeface="Nunito Light" pitchFamily="2" charset="0"/>
      <p:regular r:id="rId79"/>
      <p:bold r:id="rId80"/>
      <p:italic r:id="rId81"/>
      <p:boldItalic r:id="rId82"/>
    </p:embeddedFont>
    <p:embeddedFont>
      <p:font typeface="Oxygen" panose="02000503000000000000" pitchFamily="2" charset="0"/>
      <p:regular r:id="rId83"/>
      <p:bold r:id="rId84"/>
    </p:embeddedFont>
    <p:embeddedFont>
      <p:font typeface="Roboto Condensed Light" panose="02000000000000000000" pitchFamily="2" charset="0"/>
      <p:regular r:id="rId85"/>
      <p:italic r:id="rId86"/>
    </p:embeddedFont>
    <p:embeddedFont>
      <p:font typeface="Tahoma" panose="020B0604030504040204" pitchFamily="34" charset="0"/>
      <p:regular r:id="rId87"/>
      <p:bold r:id="rId88"/>
    </p:embeddedFont>
    <p:embeddedFont>
      <p:font typeface="Yanone Kaffeesatz" panose="02000000000000000000" pitchFamily="2" charset="0"/>
      <p:regular r:id="rId89"/>
      <p:bold r:id="rId90"/>
    </p:embeddedFont>
    <p:embeddedFont>
      <p:font typeface="Yanone Kaffeesatz ExtraLight" panose="020B0604020202020204" charset="0"/>
      <p:regular r:id="rId91"/>
      <p:bold r:id="rId92"/>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E9"/>
    <a:srgbClr val="C0281C"/>
    <a:srgbClr val="F8ECCC"/>
    <a:srgbClr val="0B8A6E"/>
    <a:srgbClr val="F0BB57"/>
    <a:srgbClr val="0E3F4D"/>
    <a:srgbClr val="FFF4E5"/>
    <a:srgbClr val="656D05"/>
    <a:srgbClr val="FFD4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0" d="100"/>
          <a:sy n="80" d="100"/>
        </p:scale>
        <p:origin x="4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84" Type="http://schemas.openxmlformats.org/officeDocument/2006/relationships/font" Target="fonts/font35.fntdata"/><Relationship Id="rId89" Type="http://schemas.openxmlformats.org/officeDocument/2006/relationships/font" Target="fonts/font40.fntdata"/><Relationship Id="rId7" Type="http://schemas.openxmlformats.org/officeDocument/2006/relationships/slide" Target="slides/slide2.xml"/><Relationship Id="rId71" Type="http://schemas.openxmlformats.org/officeDocument/2006/relationships/font" Target="fonts/font22.fntdata"/><Relationship Id="rId92" Type="http://schemas.openxmlformats.org/officeDocument/2006/relationships/font" Target="fonts/font43.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font" Target="fonts/font30.fntdata"/><Relationship Id="rId87" Type="http://schemas.openxmlformats.org/officeDocument/2006/relationships/font" Target="fonts/font38.fntdata"/><Relationship Id="rId5" Type="http://schemas.openxmlformats.org/officeDocument/2006/relationships/slideMaster" Target="slideMasters/slideMaster5.xml"/><Relationship Id="rId61" Type="http://schemas.openxmlformats.org/officeDocument/2006/relationships/font" Target="fonts/font12.fntdata"/><Relationship Id="rId82" Type="http://schemas.openxmlformats.org/officeDocument/2006/relationships/font" Target="fonts/font33.fntdata"/><Relationship Id="rId90" Type="http://schemas.openxmlformats.org/officeDocument/2006/relationships/font" Target="fonts/font41.fntdata"/><Relationship Id="rId95"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3.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font" Target="fonts/font36.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font" Target="fonts/font39.fntdata"/><Relationship Id="rId91" Type="http://schemas.openxmlformats.org/officeDocument/2006/relationships/font" Target="fonts/font42.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380FB-2225-4FA1-9D05-EF245E33149F}" type="datetimeFigureOut">
              <a:rPr lang="en-US" smtClean="0"/>
              <a:t>10/16/2021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846D1-6567-4F89-8502-D188370D57FA}" type="slidenum">
              <a:rPr lang="en-US" smtClean="0"/>
              <a:t>‹#›</a:t>
            </a:fld>
            <a:endParaRPr lang="en-US"/>
          </a:p>
        </p:txBody>
      </p:sp>
    </p:spTree>
    <p:extLst>
      <p:ext uri="{BB962C8B-B14F-4D97-AF65-F5344CB8AC3E}">
        <p14:creationId xmlns:p14="http://schemas.microsoft.com/office/powerpoint/2010/main" val="351847703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nexpress.net/doan-ten-nuoc-qua-hinh-dang-lanh-tho-dac-biet-3387938.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b="0" i="0" u="sng" dirty="0">
                <a:solidFill>
                  <a:srgbClr val="1A0DAB"/>
                </a:solidFill>
                <a:effectLst/>
                <a:latin typeface="arial" panose="020B0604020202020204" pitchFamily="34" charset="0"/>
                <a:hlinkClick r:id="rId3"/>
              </a:rPr>
              <a:t>Đoán tên nước qua hình dáng lãnh thổ đặc biệt</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67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ab3f62131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ab3f62131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nhóm</a:t>
            </a:r>
            <a:r>
              <a:rPr lang="en-US" dirty="0"/>
              <a:t> 4 HS </a:t>
            </a:r>
            <a:r>
              <a:rPr lang="en-US" dirty="0" err="1"/>
              <a:t>nhằm</a:t>
            </a:r>
            <a:r>
              <a:rPr lang="en-US" dirty="0"/>
              <a:t> </a:t>
            </a:r>
            <a:r>
              <a:rPr lang="en-US" dirty="0" err="1"/>
              <a:t>dễ</a:t>
            </a:r>
            <a:r>
              <a:rPr lang="en-US" dirty="0"/>
              <a:t> </a:t>
            </a:r>
            <a:r>
              <a:rPr lang="en-US" dirty="0" err="1"/>
              <a:t>quản</a:t>
            </a:r>
            <a:r>
              <a:rPr lang="en-US" dirty="0"/>
              <a:t> </a:t>
            </a:r>
            <a:r>
              <a:rPr lang="en-US" dirty="0" err="1"/>
              <a:t>lí</a:t>
            </a:r>
            <a:endParaRPr lang="en-US" dirty="0"/>
          </a:p>
        </p:txBody>
      </p:sp>
      <p:sp>
        <p:nvSpPr>
          <p:cNvPr id="4" name="Slide Number Placeholder 3"/>
          <p:cNvSpPr>
            <a:spLocks noGrp="1"/>
          </p:cNvSpPr>
          <p:nvPr>
            <p:ph type="sldNum" sz="quarter" idx="5"/>
          </p:nvPr>
        </p:nvSpPr>
        <p:spPr/>
        <p:txBody>
          <a:bodyPr/>
          <a:lstStyle/>
          <a:p>
            <a:fld id="{54463596-890F-47E7-A3FF-2B8E3A85EB92}" type="slidenum">
              <a:rPr lang="en-US" smtClean="0"/>
              <a:t>13</a:t>
            </a:fld>
            <a:endParaRPr lang="en-US"/>
          </a:p>
        </p:txBody>
      </p:sp>
    </p:spTree>
    <p:extLst>
      <p:ext uri="{BB962C8B-B14F-4D97-AF65-F5344CB8AC3E}">
        <p14:creationId xmlns:p14="http://schemas.microsoft.com/office/powerpoint/2010/main" val="286265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689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895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trình</a:t>
            </a:r>
            <a:r>
              <a:rPr lang="en-US" dirty="0"/>
              <a:t> </a:t>
            </a:r>
            <a:r>
              <a:rPr lang="en-US" dirty="0" err="1"/>
              <a:t>bày</a:t>
            </a:r>
            <a:endParaRPr lang="en-US" dirty="0"/>
          </a:p>
        </p:txBody>
      </p:sp>
      <p:sp>
        <p:nvSpPr>
          <p:cNvPr id="4" name="Slide Number Placeholder 3"/>
          <p:cNvSpPr>
            <a:spLocks noGrp="1"/>
          </p:cNvSpPr>
          <p:nvPr>
            <p:ph type="sldNum" sz="quarter" idx="5"/>
          </p:nvPr>
        </p:nvSpPr>
        <p:spPr/>
        <p:txBody>
          <a:bodyPr/>
          <a:lstStyle/>
          <a:p>
            <a:fld id="{54463596-890F-47E7-A3FF-2B8E3A85EB92}" type="slidenum">
              <a:rPr lang="en-US" smtClean="0"/>
              <a:t>17</a:t>
            </a:fld>
            <a:endParaRPr lang="en-US"/>
          </a:p>
        </p:txBody>
      </p:sp>
    </p:spTree>
    <p:extLst>
      <p:ext uri="{BB962C8B-B14F-4D97-AF65-F5344CB8AC3E}">
        <p14:creationId xmlns:p14="http://schemas.microsoft.com/office/powerpoint/2010/main" val="1558273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63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24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lgn="just">
              <a:lnSpc>
                <a:spcPct val="115000"/>
              </a:lnSpc>
              <a:buSzPts val="1200"/>
              <a:buFont typeface="Times New Roman" panose="02020603050405020304" pitchFamily="18" charset="0"/>
              <a:buChar char="-"/>
              <a:tabLst>
                <a:tab pos="135255" algn="l"/>
              </a:tabLst>
            </a:pPr>
            <a:r>
              <a:rPr lang="en-US" sz="900" b="1">
                <a:solidFill>
                  <a:srgbClr val="000000"/>
                </a:solidFill>
                <a:latin typeface="Tahoma" panose="020B0604030504040204" pitchFamily="34" charset="0"/>
                <a:ea typeface="Tahoma" panose="020B0604030504040204" pitchFamily="34" charset="0"/>
                <a:cs typeface="Tahoma" panose="020B0604030504040204" pitchFamily="34" charset="0"/>
              </a:rPr>
              <a:t>Khu vực có 3 sông lớn: A-mua, Trường</a:t>
            </a:r>
            <a:r>
              <a:rPr lang="en-US" sz="900" b="1" spc="-41">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900" b="1">
                <a:solidFill>
                  <a:srgbClr val="000000"/>
                </a:solidFill>
                <a:latin typeface="Tahoma" panose="020B0604030504040204" pitchFamily="34" charset="0"/>
                <a:ea typeface="Tahoma" panose="020B0604030504040204" pitchFamily="34" charset="0"/>
                <a:cs typeface="Tahoma" panose="020B0604030504040204" pitchFamily="34" charset="0"/>
              </a:rPr>
              <a:t>Giang, Hoàng</a:t>
            </a:r>
            <a:r>
              <a:rPr lang="en-US" sz="900" b="1" spc="4">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900" b="1">
                <a:solidFill>
                  <a:srgbClr val="000000"/>
                </a:solidFill>
                <a:latin typeface="Tahoma" panose="020B0604030504040204" pitchFamily="34" charset="0"/>
                <a:ea typeface="Tahoma" panose="020B0604030504040204" pitchFamily="34" charset="0"/>
                <a:cs typeface="Tahoma" panose="020B0604030504040204" pitchFamily="34" charset="0"/>
              </a:rPr>
              <a:t>Hà</a:t>
            </a:r>
            <a:endParaRPr lang="en-US" sz="900" b="1">
              <a:latin typeface="Tahoma" panose="020B0604030504040204" pitchFamily="34" charset="0"/>
              <a:ea typeface="Tahoma" panose="020B0604030504040204" pitchFamily="34" charset="0"/>
              <a:cs typeface="Tahoma" panose="020B0604030504040204" pitchFamily="34" charset="0"/>
            </a:endParaRPr>
          </a:p>
          <a:p>
            <a:pPr marL="257175" indent="-257175" algn="just">
              <a:lnSpc>
                <a:spcPct val="115000"/>
              </a:lnSpc>
              <a:buSzPts val="1200"/>
              <a:buFont typeface="Times New Roman" panose="02020603050405020304" pitchFamily="18" charset="0"/>
              <a:buChar char="-"/>
              <a:tabLst>
                <a:tab pos="135255" algn="l"/>
              </a:tabLst>
            </a:pPr>
            <a:r>
              <a:rPr lang="en-US" sz="900" b="1">
                <a:solidFill>
                  <a:srgbClr val="000000"/>
                </a:solidFill>
                <a:latin typeface="Tahoma" panose="020B0604030504040204" pitchFamily="34" charset="0"/>
                <a:ea typeface="Tahoma" panose="020B0604030504040204" pitchFamily="34" charset="0"/>
                <a:cs typeface="Tahoma" panose="020B0604030504040204" pitchFamily="34" charset="0"/>
              </a:rPr>
              <a:t>Các</a:t>
            </a:r>
            <a:r>
              <a:rPr lang="en-US" sz="900" b="1" spc="9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900" b="1">
                <a:solidFill>
                  <a:srgbClr val="000000"/>
                </a:solidFill>
                <a:latin typeface="Tahoma" panose="020B0604030504040204" pitchFamily="34" charset="0"/>
                <a:ea typeface="Tahoma" panose="020B0604030504040204" pitchFamily="34" charset="0"/>
                <a:cs typeface="Tahoma" panose="020B0604030504040204" pitchFamily="34" charset="0"/>
              </a:rPr>
              <a:t>sông</a:t>
            </a:r>
            <a:r>
              <a:rPr lang="en-US" sz="900" b="1" spc="109">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900" b="1" spc="-11">
                <a:solidFill>
                  <a:srgbClr val="000000"/>
                </a:solidFill>
                <a:latin typeface="Tahoma" panose="020B0604030504040204" pitchFamily="34" charset="0"/>
                <a:ea typeface="Tahoma" panose="020B0604030504040204" pitchFamily="34" charset="0"/>
                <a:cs typeface="Tahoma" panose="020B0604030504040204" pitchFamily="34" charset="0"/>
              </a:rPr>
              <a:t>có nhiều giá trị: nước, phù sa, thủy điện, giao thông…</a:t>
            </a:r>
            <a:endParaRPr lang="en-US" sz="900" b="1">
              <a:latin typeface="Tahoma" panose="020B0604030504040204" pitchFamily="34" charset="0"/>
              <a:ea typeface="Tahoma" panose="020B0604030504040204" pitchFamily="34" charset="0"/>
              <a:cs typeface="Tahoma" panose="020B0604030504040204" pitchFamily="34" charset="0"/>
            </a:endParaRPr>
          </a:p>
          <a:p>
            <a:endParaRPr lang="en-US"/>
          </a:p>
        </p:txBody>
      </p:sp>
      <p:sp>
        <p:nvSpPr>
          <p:cNvPr id="4" name="Slide Number Placeholder 3"/>
          <p:cNvSpPr>
            <a:spLocks noGrp="1"/>
          </p:cNvSpPr>
          <p:nvPr>
            <p:ph type="sldNum" sz="quarter" idx="5"/>
          </p:nvPr>
        </p:nvSpPr>
        <p:spPr/>
        <p:txBody>
          <a:bodyPr/>
          <a:lstStyle/>
          <a:p>
            <a:fld id="{C78846D1-6567-4F89-8502-D188370D57FA}" type="slidenum">
              <a:rPr lang="en-US" smtClean="0"/>
              <a:t>21</a:t>
            </a:fld>
            <a:endParaRPr lang="en-US"/>
          </a:p>
        </p:txBody>
      </p:sp>
    </p:spTree>
    <p:extLst>
      <p:ext uri="{BB962C8B-B14F-4D97-AF65-F5344CB8AC3E}">
        <p14:creationId xmlns:p14="http://schemas.microsoft.com/office/powerpoint/2010/main" val="3730403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97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207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912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Công</a:t>
            </a:r>
            <a:r>
              <a:rPr lang="en-US" dirty="0"/>
              <a:t> </a:t>
            </a:r>
            <a:r>
              <a:rPr lang="en-US" dirty="0" err="1"/>
              <a:t>trình</a:t>
            </a:r>
            <a:r>
              <a:rPr lang="en-US" dirty="0"/>
              <a:t> </a:t>
            </a:r>
            <a:r>
              <a:rPr lang="en-US" dirty="0" err="1"/>
              <a:t>thủy</a:t>
            </a:r>
            <a:r>
              <a:rPr lang="en-US" dirty="0"/>
              <a:t> </a:t>
            </a:r>
            <a:r>
              <a:rPr lang="en-US" dirty="0" err="1"/>
              <a:t>điện</a:t>
            </a:r>
            <a:r>
              <a:rPr lang="en-US" dirty="0"/>
              <a:t> </a:t>
            </a:r>
            <a:r>
              <a:rPr lang="en-US" dirty="0" err="1"/>
              <a:t>lớn</a:t>
            </a:r>
            <a:r>
              <a:rPr lang="en-US" dirty="0"/>
              <a:t> </a:t>
            </a:r>
            <a:r>
              <a:rPr lang="en-US" dirty="0" err="1"/>
              <a:t>nhất</a:t>
            </a:r>
            <a:r>
              <a:rPr lang="en-US" dirty="0"/>
              <a:t> TG </a:t>
            </a:r>
            <a:r>
              <a:rPr lang="en-US" dirty="0" err="1"/>
              <a:t>trên</a:t>
            </a:r>
            <a:r>
              <a:rPr lang="en-US" dirty="0"/>
              <a:t> song </a:t>
            </a:r>
            <a:r>
              <a:rPr lang="en-US" dirty="0" err="1"/>
              <a:t>Trường</a:t>
            </a:r>
            <a:r>
              <a:rPr lang="en-US" dirty="0"/>
              <a:t> </a:t>
            </a:r>
            <a:r>
              <a:rPr lang="en-US" dirty="0" err="1"/>
              <a:t>Giang</a:t>
            </a:r>
            <a:endParaRPr lang="en-US" dirty="0"/>
          </a:p>
        </p:txBody>
      </p:sp>
      <p:sp>
        <p:nvSpPr>
          <p:cNvPr id="4" name="Slide Number Placeholder 3"/>
          <p:cNvSpPr>
            <a:spLocks noGrp="1"/>
          </p:cNvSpPr>
          <p:nvPr>
            <p:ph type="sldNum" sz="quarter" idx="5"/>
          </p:nvPr>
        </p:nvSpPr>
        <p:spPr/>
        <p:txBody>
          <a:bodyPr/>
          <a:lstStyle/>
          <a:p>
            <a:fld id="{54463596-890F-47E7-A3FF-2B8E3A85EB92}" type="slidenum">
              <a:rPr lang="en-US" smtClean="0"/>
              <a:t>25</a:t>
            </a:fld>
            <a:endParaRPr lang="en-US"/>
          </a:p>
        </p:txBody>
      </p:sp>
    </p:spTree>
    <p:extLst>
      <p:ext uri="{BB962C8B-B14F-4D97-AF65-F5344CB8AC3E}">
        <p14:creationId xmlns:p14="http://schemas.microsoft.com/office/powerpoint/2010/main" val="404435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765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668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984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972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554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08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801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859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479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ab3f621317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ab3f621317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39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ab2bdc301d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ab2bdc301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847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667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a293a6d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a293a6dca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87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47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1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ab3f62131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ab3f62131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05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ab3f621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6" name="Google Shape;3066;gab3f6213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09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687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14302" y="1201741"/>
            <a:ext cx="4771200" cy="23289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Clr>
                <a:schemeClr val="accent2"/>
              </a:buClr>
              <a:buSzPts val="5200"/>
              <a:buNone/>
              <a:defRPr sz="6900" b="1">
                <a:solidFill>
                  <a:schemeClr val="accent2"/>
                </a:solidFill>
                <a:latin typeface="Bebas Neue"/>
                <a:ea typeface="Bebas Neue"/>
                <a:cs typeface="Bebas Neue"/>
                <a:sym typeface="Bebas Neue"/>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4049502" y="3393063"/>
            <a:ext cx="4336200" cy="396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1400">
                <a:solidFill>
                  <a:schemeClr val="accent1"/>
                </a:solidFill>
                <a:latin typeface="Oxygen"/>
                <a:ea typeface="Oxygen"/>
                <a:cs typeface="Oxygen"/>
                <a:sym typeface="Oxygen"/>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61297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98"/>
        <p:cNvGrpSpPr/>
        <p:nvPr/>
      </p:nvGrpSpPr>
      <p:grpSpPr>
        <a:xfrm>
          <a:off x="0" y="0"/>
          <a:ext cx="0" cy="0"/>
          <a:chOff x="0" y="0"/>
          <a:chExt cx="0" cy="0"/>
        </a:xfrm>
      </p:grpSpPr>
      <p:grpSp>
        <p:nvGrpSpPr>
          <p:cNvPr id="299" name="Google Shape;299;p13"/>
          <p:cNvGrpSpPr/>
          <p:nvPr/>
        </p:nvGrpSpPr>
        <p:grpSpPr>
          <a:xfrm>
            <a:off x="-1183512" y="245676"/>
            <a:ext cx="2573952" cy="1080676"/>
            <a:chOff x="1855275" y="1547350"/>
            <a:chExt cx="154800" cy="64900"/>
          </a:xfrm>
        </p:grpSpPr>
        <p:sp>
          <p:nvSpPr>
            <p:cNvPr id="300" name="Google Shape;300;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3"/>
          <p:cNvGrpSpPr/>
          <p:nvPr/>
        </p:nvGrpSpPr>
        <p:grpSpPr>
          <a:xfrm>
            <a:off x="7862811" y="780079"/>
            <a:ext cx="565779" cy="237242"/>
            <a:chOff x="1855275" y="1547350"/>
            <a:chExt cx="154800" cy="64900"/>
          </a:xfrm>
        </p:grpSpPr>
        <p:sp>
          <p:nvSpPr>
            <p:cNvPr id="306" name="Google Shape;306;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3"/>
          <p:cNvGrpSpPr/>
          <p:nvPr/>
        </p:nvGrpSpPr>
        <p:grpSpPr>
          <a:xfrm>
            <a:off x="8878324" y="885388"/>
            <a:ext cx="1355150" cy="568556"/>
            <a:chOff x="1855275" y="1547350"/>
            <a:chExt cx="154800" cy="64900"/>
          </a:xfrm>
        </p:grpSpPr>
        <p:sp>
          <p:nvSpPr>
            <p:cNvPr id="312" name="Google Shape;312;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3"/>
          <p:cNvGrpSpPr/>
          <p:nvPr/>
        </p:nvGrpSpPr>
        <p:grpSpPr>
          <a:xfrm>
            <a:off x="8949008" y="411890"/>
            <a:ext cx="425437" cy="178417"/>
            <a:chOff x="1855275" y="1547350"/>
            <a:chExt cx="154800" cy="64900"/>
          </a:xfrm>
        </p:grpSpPr>
        <p:sp>
          <p:nvSpPr>
            <p:cNvPr id="318" name="Google Shape;318;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txBox="1">
            <a:spLocks noGrp="1"/>
          </p:cNvSpPr>
          <p:nvPr>
            <p:ph type="subTitle" idx="1"/>
          </p:nvPr>
        </p:nvSpPr>
        <p:spPr>
          <a:xfrm>
            <a:off x="27285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4" name="Google Shape;324;p13"/>
          <p:cNvSpPr txBox="1">
            <a:spLocks noGrp="1"/>
          </p:cNvSpPr>
          <p:nvPr>
            <p:ph type="subTitle" idx="2"/>
          </p:nvPr>
        </p:nvSpPr>
        <p:spPr>
          <a:xfrm>
            <a:off x="27315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5" name="Google Shape;325;p13"/>
          <p:cNvSpPr txBox="1">
            <a:spLocks noGrp="1"/>
          </p:cNvSpPr>
          <p:nvPr>
            <p:ph type="title" hasCustomPrompt="1"/>
          </p:nvPr>
        </p:nvSpPr>
        <p:spPr>
          <a:xfrm>
            <a:off x="12688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6" name="Google Shape;326;p13"/>
          <p:cNvSpPr txBox="1">
            <a:spLocks noGrp="1"/>
          </p:cNvSpPr>
          <p:nvPr>
            <p:ph type="subTitle" idx="3"/>
          </p:nvPr>
        </p:nvSpPr>
        <p:spPr>
          <a:xfrm>
            <a:off x="61079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7" name="Google Shape;327;p13"/>
          <p:cNvSpPr txBox="1">
            <a:spLocks noGrp="1"/>
          </p:cNvSpPr>
          <p:nvPr>
            <p:ph type="subTitle" idx="4"/>
          </p:nvPr>
        </p:nvSpPr>
        <p:spPr>
          <a:xfrm>
            <a:off x="61109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8" name="Google Shape;328;p13"/>
          <p:cNvSpPr txBox="1">
            <a:spLocks noGrp="1"/>
          </p:cNvSpPr>
          <p:nvPr>
            <p:ph type="title" idx="5" hasCustomPrompt="1"/>
          </p:nvPr>
        </p:nvSpPr>
        <p:spPr>
          <a:xfrm>
            <a:off x="46482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9" name="Google Shape;329;p13"/>
          <p:cNvSpPr txBox="1">
            <a:spLocks noGrp="1"/>
          </p:cNvSpPr>
          <p:nvPr>
            <p:ph type="subTitle" idx="6"/>
          </p:nvPr>
        </p:nvSpPr>
        <p:spPr>
          <a:xfrm>
            <a:off x="27285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0" name="Google Shape;330;p13"/>
          <p:cNvSpPr txBox="1">
            <a:spLocks noGrp="1"/>
          </p:cNvSpPr>
          <p:nvPr>
            <p:ph type="subTitle" idx="7"/>
          </p:nvPr>
        </p:nvSpPr>
        <p:spPr>
          <a:xfrm>
            <a:off x="27315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1" name="Google Shape;331;p13"/>
          <p:cNvSpPr txBox="1">
            <a:spLocks noGrp="1"/>
          </p:cNvSpPr>
          <p:nvPr>
            <p:ph type="title" idx="8" hasCustomPrompt="1"/>
          </p:nvPr>
        </p:nvSpPr>
        <p:spPr>
          <a:xfrm>
            <a:off x="12688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2" name="Google Shape;332;p13"/>
          <p:cNvSpPr txBox="1">
            <a:spLocks noGrp="1"/>
          </p:cNvSpPr>
          <p:nvPr>
            <p:ph type="subTitle" idx="9"/>
          </p:nvPr>
        </p:nvSpPr>
        <p:spPr>
          <a:xfrm>
            <a:off x="61079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3" name="Google Shape;333;p13"/>
          <p:cNvSpPr txBox="1">
            <a:spLocks noGrp="1"/>
          </p:cNvSpPr>
          <p:nvPr>
            <p:ph type="subTitle" idx="13"/>
          </p:nvPr>
        </p:nvSpPr>
        <p:spPr>
          <a:xfrm>
            <a:off x="61109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4" name="Google Shape;334;p13"/>
          <p:cNvSpPr txBox="1">
            <a:spLocks noGrp="1"/>
          </p:cNvSpPr>
          <p:nvPr>
            <p:ph type="title" idx="14" hasCustomPrompt="1"/>
          </p:nvPr>
        </p:nvSpPr>
        <p:spPr>
          <a:xfrm>
            <a:off x="46482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5" name="Google Shape;335;p13"/>
          <p:cNvSpPr txBox="1">
            <a:spLocks noGrp="1"/>
          </p:cNvSpPr>
          <p:nvPr>
            <p:ph type="title" idx="15"/>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Tree>
    <p:extLst>
      <p:ext uri="{BB962C8B-B14F-4D97-AF65-F5344CB8AC3E}">
        <p14:creationId xmlns:p14="http://schemas.microsoft.com/office/powerpoint/2010/main" val="26001436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713200" y="1904027"/>
            <a:ext cx="3120900" cy="534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22"/>
          <p:cNvSpPr txBox="1">
            <a:spLocks noGrp="1"/>
          </p:cNvSpPr>
          <p:nvPr>
            <p:ph type="subTitle" idx="1"/>
          </p:nvPr>
        </p:nvSpPr>
        <p:spPr>
          <a:xfrm>
            <a:off x="713225" y="2604925"/>
            <a:ext cx="2942100" cy="9036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1600"/>
            </a:lvl1pPr>
            <a:lvl2pPr marR="0" lvl="1" rtl="0">
              <a:lnSpc>
                <a:spcPct val="100000"/>
              </a:lnSpc>
              <a:spcBef>
                <a:spcPts val="0"/>
              </a:spcBef>
              <a:spcAft>
                <a:spcPts val="0"/>
              </a:spcAft>
              <a:buNone/>
              <a:defRPr sz="1600"/>
            </a:lvl2pPr>
            <a:lvl3pPr marR="0" lvl="2" rtl="0">
              <a:lnSpc>
                <a:spcPct val="100000"/>
              </a:lnSpc>
              <a:spcBef>
                <a:spcPts val="0"/>
              </a:spcBef>
              <a:spcAft>
                <a:spcPts val="0"/>
              </a:spcAft>
              <a:buNone/>
              <a:defRPr sz="1600"/>
            </a:lvl3pPr>
            <a:lvl4pPr marR="0" lvl="3" rtl="0">
              <a:lnSpc>
                <a:spcPct val="100000"/>
              </a:lnSpc>
              <a:spcBef>
                <a:spcPts val="0"/>
              </a:spcBef>
              <a:spcAft>
                <a:spcPts val="0"/>
              </a:spcAft>
              <a:buNone/>
              <a:defRPr sz="1600"/>
            </a:lvl4pPr>
            <a:lvl5pPr marR="0" lvl="4" rtl="0">
              <a:lnSpc>
                <a:spcPct val="100000"/>
              </a:lnSpc>
              <a:spcBef>
                <a:spcPts val="0"/>
              </a:spcBef>
              <a:spcAft>
                <a:spcPts val="0"/>
              </a:spcAft>
              <a:buNone/>
              <a:defRPr sz="1600"/>
            </a:lvl5pPr>
            <a:lvl6pPr marR="0" lvl="5" rtl="0">
              <a:lnSpc>
                <a:spcPct val="100000"/>
              </a:lnSpc>
              <a:spcBef>
                <a:spcPts val="0"/>
              </a:spcBef>
              <a:spcAft>
                <a:spcPts val="0"/>
              </a:spcAft>
              <a:buNone/>
              <a:defRPr sz="1600"/>
            </a:lvl6pPr>
            <a:lvl7pPr marR="0" lvl="6" rtl="0">
              <a:lnSpc>
                <a:spcPct val="100000"/>
              </a:lnSpc>
              <a:spcBef>
                <a:spcPts val="0"/>
              </a:spcBef>
              <a:spcAft>
                <a:spcPts val="0"/>
              </a:spcAft>
              <a:buNone/>
              <a:defRPr sz="1600"/>
            </a:lvl7pPr>
            <a:lvl8pPr marR="0" lvl="7" rtl="0">
              <a:lnSpc>
                <a:spcPct val="100000"/>
              </a:lnSpc>
              <a:spcBef>
                <a:spcPts val="0"/>
              </a:spcBef>
              <a:spcAft>
                <a:spcPts val="0"/>
              </a:spcAft>
              <a:buNone/>
              <a:defRPr sz="1600"/>
            </a:lvl8pPr>
            <a:lvl9pPr marR="0" lvl="8" rtl="0">
              <a:lnSpc>
                <a:spcPct val="100000"/>
              </a:lnSpc>
              <a:spcBef>
                <a:spcPts val="0"/>
              </a:spcBef>
              <a:spcAft>
                <a:spcPts val="0"/>
              </a:spcAft>
              <a:buNone/>
              <a:defRPr sz="1600"/>
            </a:lvl9pPr>
          </a:lstStyle>
          <a:p>
            <a:endParaRPr/>
          </a:p>
        </p:txBody>
      </p:sp>
      <p:sp>
        <p:nvSpPr>
          <p:cNvPr id="227" name="Google Shape;227;p22"/>
          <p:cNvSpPr/>
          <p:nvPr/>
        </p:nvSpPr>
        <p:spPr>
          <a:xfrm>
            <a:off x="-62170" y="-133128"/>
            <a:ext cx="811211" cy="186988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2"/>
          <p:cNvSpPr/>
          <p:nvPr/>
        </p:nvSpPr>
        <p:spPr>
          <a:xfrm>
            <a:off x="-208150" y="-146132"/>
            <a:ext cx="990736" cy="1991082"/>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2"/>
          <p:cNvSpPr/>
          <p:nvPr/>
        </p:nvSpPr>
        <p:spPr>
          <a:xfrm rot="-2962714">
            <a:off x="1270150" y="160474"/>
            <a:ext cx="288747" cy="234212"/>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2"/>
          <p:cNvSpPr/>
          <p:nvPr/>
        </p:nvSpPr>
        <p:spPr>
          <a:xfrm rot="-2962714">
            <a:off x="849154" y="104416"/>
            <a:ext cx="388775" cy="32352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2"/>
          <p:cNvSpPr/>
          <p:nvPr/>
        </p:nvSpPr>
        <p:spPr>
          <a:xfrm rot="-2962714">
            <a:off x="1138926" y="479903"/>
            <a:ext cx="205558" cy="166977"/>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2"/>
          <p:cNvSpPr/>
          <p:nvPr/>
        </p:nvSpPr>
        <p:spPr>
          <a:xfrm rot="10800000">
            <a:off x="8418545" y="3327945"/>
            <a:ext cx="796368" cy="183566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2"/>
          <p:cNvSpPr/>
          <p:nvPr/>
        </p:nvSpPr>
        <p:spPr>
          <a:xfrm rot="10800000">
            <a:off x="8385601" y="3221725"/>
            <a:ext cx="972608" cy="195465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2"/>
          <p:cNvSpPr/>
          <p:nvPr/>
        </p:nvSpPr>
        <p:spPr>
          <a:xfrm rot="-5748862">
            <a:off x="8069994" y="4593840"/>
            <a:ext cx="301783" cy="244786"/>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2"/>
          <p:cNvSpPr/>
          <p:nvPr/>
        </p:nvSpPr>
        <p:spPr>
          <a:xfrm rot="-5748862">
            <a:off x="7652744" y="4788064"/>
            <a:ext cx="406327" cy="338131"/>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2"/>
          <p:cNvSpPr/>
          <p:nvPr/>
        </p:nvSpPr>
        <p:spPr>
          <a:xfrm rot="-5748862">
            <a:off x="7710990" y="4500720"/>
            <a:ext cx="214838" cy="17451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627718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7"/>
        <p:cNvGrpSpPr/>
        <p:nvPr/>
      </p:nvGrpSpPr>
      <p:grpSpPr>
        <a:xfrm>
          <a:off x="0" y="0"/>
          <a:ext cx="0" cy="0"/>
          <a:chOff x="0" y="0"/>
          <a:chExt cx="0" cy="0"/>
        </a:xfrm>
      </p:grpSpPr>
      <p:sp>
        <p:nvSpPr>
          <p:cNvPr id="238" name="Google Shape;238;p23"/>
          <p:cNvSpPr txBox="1"/>
          <p:nvPr/>
        </p:nvSpPr>
        <p:spPr>
          <a:xfrm>
            <a:off x="2380300" y="3891425"/>
            <a:ext cx="4383300" cy="37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Yanone Kaffeesatz"/>
                <a:ea typeface="Yanone Kaffeesatz"/>
                <a:cs typeface="Yanone Kaffeesatz"/>
                <a:sym typeface="Yanone Kaffeesatz"/>
              </a:rPr>
              <a:t>CREDITS: </a:t>
            </a:r>
            <a:r>
              <a:rPr lang="en" sz="1800">
                <a:solidFill>
                  <a:schemeClr val="dk1"/>
                </a:solidFill>
                <a:latin typeface="Yanone Kaffeesatz"/>
                <a:ea typeface="Yanone Kaffeesatz"/>
                <a:cs typeface="Yanone Kaffeesatz"/>
                <a:sym typeface="Yanone Kaffeesatz"/>
              </a:rPr>
              <a:t>This presentation template was created by </a:t>
            </a:r>
            <a:r>
              <a:rPr lang="en" sz="1800" b="1">
                <a:solidFill>
                  <a:schemeClr val="dk1"/>
                </a:solidFill>
                <a:uFill>
                  <a:noFill/>
                </a:uFill>
                <a:latin typeface="Yanone Kaffeesatz"/>
                <a:ea typeface="Yanone Kaffeesatz"/>
                <a:cs typeface="Yanone Kaffeesatz"/>
                <a:sym typeface="Yanone Kaffeesatz"/>
                <a:hlinkClick r:id="rId2">
                  <a:extLst>
                    <a:ext uri="{A12FA001-AC4F-418D-AE19-62706E023703}">
                      <ahyp:hlinkClr xmlns:ahyp="http://schemas.microsoft.com/office/drawing/2018/hyperlinkcolor" val="tx"/>
                    </a:ext>
                  </a:extLst>
                </a:hlinkClick>
              </a:rPr>
              <a:t>Slidesgo</a:t>
            </a:r>
            <a:r>
              <a:rPr lang="en" sz="1800">
                <a:solidFill>
                  <a:schemeClr val="dk1"/>
                </a:solidFill>
                <a:latin typeface="Yanone Kaffeesatz"/>
                <a:ea typeface="Yanone Kaffeesatz"/>
                <a:cs typeface="Yanone Kaffeesatz"/>
                <a:sym typeface="Yanone Kaffeesatz"/>
              </a:rPr>
              <a:t>, including icons by </a:t>
            </a:r>
            <a:r>
              <a:rPr lang="en" sz="1800" b="1">
                <a:solidFill>
                  <a:schemeClr val="dk1"/>
                </a:solidFill>
                <a:uFill>
                  <a:noFill/>
                </a:uFill>
                <a:latin typeface="Yanone Kaffeesatz"/>
                <a:ea typeface="Yanone Kaffeesatz"/>
                <a:cs typeface="Yanone Kaffeesatz"/>
                <a:sym typeface="Yanone Kaffeesatz"/>
                <a:hlinkClick r:id="rId3">
                  <a:extLst>
                    <a:ext uri="{A12FA001-AC4F-418D-AE19-62706E023703}">
                      <ahyp:hlinkClr xmlns:ahyp="http://schemas.microsoft.com/office/drawing/2018/hyperlinkcolor" val="tx"/>
                    </a:ext>
                  </a:extLst>
                </a:hlinkClick>
              </a:rPr>
              <a:t>Flaticon</a:t>
            </a:r>
            <a:r>
              <a:rPr lang="en" sz="1800">
                <a:solidFill>
                  <a:schemeClr val="dk1"/>
                </a:solidFill>
                <a:latin typeface="Yanone Kaffeesatz"/>
                <a:ea typeface="Yanone Kaffeesatz"/>
                <a:cs typeface="Yanone Kaffeesatz"/>
                <a:sym typeface="Yanone Kaffeesatz"/>
              </a:rPr>
              <a:t>, and infographics &amp; images by </a:t>
            </a:r>
            <a:r>
              <a:rPr lang="en" sz="1800" b="1">
                <a:solidFill>
                  <a:schemeClr val="dk1"/>
                </a:solidFill>
                <a:uFill>
                  <a:noFill/>
                </a:uFill>
                <a:latin typeface="Yanone Kaffeesatz"/>
                <a:ea typeface="Yanone Kaffeesatz"/>
                <a:cs typeface="Yanone Kaffeesatz"/>
                <a:sym typeface="Yanone Kaffeesatz"/>
                <a:hlinkClick r:id="rId4">
                  <a:extLst>
                    <a:ext uri="{A12FA001-AC4F-418D-AE19-62706E023703}">
                      <ahyp:hlinkClr xmlns:ahyp="http://schemas.microsoft.com/office/drawing/2018/hyperlinkcolor" val="tx"/>
                    </a:ext>
                  </a:extLst>
                </a:hlinkClick>
              </a:rPr>
              <a:t>Freepik</a:t>
            </a:r>
            <a:endParaRPr sz="1800" b="1">
              <a:solidFill>
                <a:schemeClr val="dk1"/>
              </a:solidFill>
              <a:latin typeface="Yanone Kaffeesatz"/>
              <a:ea typeface="Yanone Kaffeesatz"/>
              <a:cs typeface="Yanone Kaffeesatz"/>
              <a:sym typeface="Yanone Kaffeesatz"/>
            </a:endParaRPr>
          </a:p>
        </p:txBody>
      </p:sp>
      <p:sp>
        <p:nvSpPr>
          <p:cNvPr id="239" name="Google Shape;239;p23"/>
          <p:cNvSpPr/>
          <p:nvPr/>
        </p:nvSpPr>
        <p:spPr>
          <a:xfrm flipH="1">
            <a:off x="7009237" y="455330"/>
            <a:ext cx="485163" cy="46308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3"/>
          <p:cNvSpPr/>
          <p:nvPr/>
        </p:nvSpPr>
        <p:spPr>
          <a:xfrm flipH="1">
            <a:off x="7033056" y="431600"/>
            <a:ext cx="496055" cy="52060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3"/>
          <p:cNvSpPr/>
          <p:nvPr/>
        </p:nvSpPr>
        <p:spPr>
          <a:xfrm>
            <a:off x="218268" y="3441312"/>
            <a:ext cx="545398" cy="52057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3"/>
          <p:cNvSpPr/>
          <p:nvPr/>
        </p:nvSpPr>
        <p:spPr>
          <a:xfrm>
            <a:off x="179248" y="3414637"/>
            <a:ext cx="557642" cy="58523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3"/>
          <p:cNvSpPr/>
          <p:nvPr/>
        </p:nvSpPr>
        <p:spPr>
          <a:xfrm rot="4140893">
            <a:off x="520123" y="2237920"/>
            <a:ext cx="2152181" cy="1591163"/>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3"/>
          <p:cNvSpPr/>
          <p:nvPr/>
        </p:nvSpPr>
        <p:spPr>
          <a:xfrm rot="9219570" flipH="1">
            <a:off x="7489612" y="428828"/>
            <a:ext cx="2334378" cy="1504194"/>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3"/>
          <p:cNvSpPr txBox="1">
            <a:spLocks noGrp="1"/>
          </p:cNvSpPr>
          <p:nvPr>
            <p:ph type="subTitle" idx="1"/>
          </p:nvPr>
        </p:nvSpPr>
        <p:spPr>
          <a:xfrm>
            <a:off x="2892763" y="1529553"/>
            <a:ext cx="3358500" cy="13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6" name="Google Shape;246;p23"/>
          <p:cNvSpPr txBox="1">
            <a:spLocks noGrp="1"/>
          </p:cNvSpPr>
          <p:nvPr>
            <p:ph type="title"/>
          </p:nvPr>
        </p:nvSpPr>
        <p:spPr>
          <a:xfrm>
            <a:off x="2892738" y="634550"/>
            <a:ext cx="3358500" cy="6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2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23"/>
          <p:cNvSpPr/>
          <p:nvPr/>
        </p:nvSpPr>
        <p:spPr>
          <a:xfrm rot="-120">
            <a:off x="1670101" y="157726"/>
            <a:ext cx="5273695" cy="364771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44409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48"/>
        <p:cNvGrpSpPr/>
        <p:nvPr/>
      </p:nvGrpSpPr>
      <p:grpSpPr>
        <a:xfrm>
          <a:off x="0" y="0"/>
          <a:ext cx="0" cy="0"/>
          <a:chOff x="0" y="0"/>
          <a:chExt cx="0" cy="0"/>
        </a:xfrm>
      </p:grpSpPr>
      <p:sp>
        <p:nvSpPr>
          <p:cNvPr id="249" name="Google Shape;249;p24"/>
          <p:cNvSpPr/>
          <p:nvPr/>
        </p:nvSpPr>
        <p:spPr>
          <a:xfrm>
            <a:off x="581565" y="499859"/>
            <a:ext cx="2768957" cy="2277853"/>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4"/>
          <p:cNvSpPr/>
          <p:nvPr/>
        </p:nvSpPr>
        <p:spPr>
          <a:xfrm>
            <a:off x="477401" y="433001"/>
            <a:ext cx="2910461" cy="2434669"/>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4"/>
          <p:cNvSpPr/>
          <p:nvPr/>
        </p:nvSpPr>
        <p:spPr>
          <a:xfrm>
            <a:off x="5682808" y="2050345"/>
            <a:ext cx="2591057" cy="2504099"/>
          </a:xfrm>
          <a:custGeom>
            <a:avLst/>
            <a:gdLst/>
            <a:ahLst/>
            <a:cxnLst/>
            <a:rect l="l" t="t" r="r" b="b"/>
            <a:pathLst>
              <a:path w="75475" h="72942" extrusionOk="0">
                <a:moveTo>
                  <a:pt x="21967" y="1"/>
                </a:moveTo>
                <a:cubicBezTo>
                  <a:pt x="19762" y="3093"/>
                  <a:pt x="18443" y="5845"/>
                  <a:pt x="16237" y="8938"/>
                </a:cubicBezTo>
                <a:cubicBezTo>
                  <a:pt x="11894" y="15100"/>
                  <a:pt x="7527" y="21263"/>
                  <a:pt x="3866" y="27880"/>
                </a:cubicBezTo>
                <a:cubicBezTo>
                  <a:pt x="2047" y="31132"/>
                  <a:pt x="1456" y="36703"/>
                  <a:pt x="1" y="40137"/>
                </a:cubicBezTo>
                <a:cubicBezTo>
                  <a:pt x="3889" y="43229"/>
                  <a:pt x="7277" y="46936"/>
                  <a:pt x="10006" y="51075"/>
                </a:cubicBezTo>
                <a:cubicBezTo>
                  <a:pt x="12394" y="54690"/>
                  <a:pt x="14327" y="58647"/>
                  <a:pt x="17260" y="61831"/>
                </a:cubicBezTo>
                <a:cubicBezTo>
                  <a:pt x="22718" y="67720"/>
                  <a:pt x="30904" y="70085"/>
                  <a:pt x="38658" y="72177"/>
                </a:cubicBezTo>
                <a:cubicBezTo>
                  <a:pt x="40247" y="72617"/>
                  <a:pt x="41889" y="72942"/>
                  <a:pt x="43539" y="72942"/>
                </a:cubicBezTo>
                <a:cubicBezTo>
                  <a:pt x="44535" y="72942"/>
                  <a:pt x="45534" y="72824"/>
                  <a:pt x="46526" y="72541"/>
                </a:cubicBezTo>
                <a:cubicBezTo>
                  <a:pt x="49392" y="71722"/>
                  <a:pt x="51984" y="70131"/>
                  <a:pt x="54667" y="68880"/>
                </a:cubicBezTo>
                <a:cubicBezTo>
                  <a:pt x="58442" y="67084"/>
                  <a:pt x="62331" y="65469"/>
                  <a:pt x="66151" y="63741"/>
                </a:cubicBezTo>
                <a:cubicBezTo>
                  <a:pt x="68721" y="62581"/>
                  <a:pt x="71268" y="61080"/>
                  <a:pt x="73041" y="58852"/>
                </a:cubicBezTo>
                <a:cubicBezTo>
                  <a:pt x="74974" y="56419"/>
                  <a:pt x="74497" y="52826"/>
                  <a:pt x="74678" y="49892"/>
                </a:cubicBezTo>
                <a:cubicBezTo>
                  <a:pt x="74906" y="46527"/>
                  <a:pt x="75111" y="43138"/>
                  <a:pt x="75338" y="39773"/>
                </a:cubicBezTo>
                <a:cubicBezTo>
                  <a:pt x="75474" y="37749"/>
                  <a:pt x="73223" y="37226"/>
                  <a:pt x="71813" y="36476"/>
                </a:cubicBezTo>
                <a:cubicBezTo>
                  <a:pt x="69812" y="35384"/>
                  <a:pt x="67947" y="34065"/>
                  <a:pt x="66242" y="32564"/>
                </a:cubicBezTo>
                <a:cubicBezTo>
                  <a:pt x="64059" y="30677"/>
                  <a:pt x="62149" y="28471"/>
                  <a:pt x="60580" y="26061"/>
                </a:cubicBezTo>
                <a:cubicBezTo>
                  <a:pt x="58874" y="23446"/>
                  <a:pt x="58010" y="20603"/>
                  <a:pt x="56691" y="17806"/>
                </a:cubicBezTo>
                <a:cubicBezTo>
                  <a:pt x="55441" y="15168"/>
                  <a:pt x="53780" y="13781"/>
                  <a:pt x="51165" y="12531"/>
                </a:cubicBezTo>
                <a:cubicBezTo>
                  <a:pt x="41615" y="7937"/>
                  <a:pt x="31859" y="3753"/>
                  <a:pt x="21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4"/>
          <p:cNvSpPr/>
          <p:nvPr/>
        </p:nvSpPr>
        <p:spPr>
          <a:xfrm>
            <a:off x="5554001" y="1928575"/>
            <a:ext cx="2876785" cy="2733114"/>
          </a:xfrm>
          <a:custGeom>
            <a:avLst/>
            <a:gdLst/>
            <a:ahLst/>
            <a:cxnLst/>
            <a:rect l="l" t="t" r="r" b="b"/>
            <a:pathLst>
              <a:path w="83798" h="79613" extrusionOk="0">
                <a:moveTo>
                  <a:pt x="51870" y="70994"/>
                </a:moveTo>
                <a:cubicBezTo>
                  <a:pt x="51529" y="71085"/>
                  <a:pt x="51575" y="71131"/>
                  <a:pt x="51347" y="71131"/>
                </a:cubicBezTo>
                <a:cubicBezTo>
                  <a:pt x="51302" y="71017"/>
                  <a:pt x="51870" y="70722"/>
                  <a:pt x="51870" y="70994"/>
                </a:cubicBezTo>
                <a:close/>
                <a:moveTo>
                  <a:pt x="53075" y="69880"/>
                </a:moveTo>
                <a:lnTo>
                  <a:pt x="53326" y="69766"/>
                </a:lnTo>
                <a:cubicBezTo>
                  <a:pt x="53189" y="70039"/>
                  <a:pt x="53530" y="69835"/>
                  <a:pt x="53598" y="70085"/>
                </a:cubicBezTo>
                <a:cubicBezTo>
                  <a:pt x="53326" y="70244"/>
                  <a:pt x="53212" y="70039"/>
                  <a:pt x="53075" y="69880"/>
                </a:cubicBezTo>
                <a:close/>
                <a:moveTo>
                  <a:pt x="53621" y="70835"/>
                </a:moveTo>
                <a:cubicBezTo>
                  <a:pt x="54053" y="70608"/>
                  <a:pt x="54031" y="70426"/>
                  <a:pt x="54372" y="70085"/>
                </a:cubicBezTo>
                <a:cubicBezTo>
                  <a:pt x="54667" y="70085"/>
                  <a:pt x="54940" y="70153"/>
                  <a:pt x="55213" y="70221"/>
                </a:cubicBezTo>
                <a:cubicBezTo>
                  <a:pt x="55168" y="70608"/>
                  <a:pt x="54758" y="70881"/>
                  <a:pt x="54440" y="71176"/>
                </a:cubicBezTo>
                <a:cubicBezTo>
                  <a:pt x="54508" y="70949"/>
                  <a:pt x="54599" y="70722"/>
                  <a:pt x="54917" y="70562"/>
                </a:cubicBezTo>
                <a:cubicBezTo>
                  <a:pt x="54849" y="70358"/>
                  <a:pt x="54690" y="70380"/>
                  <a:pt x="54463" y="70517"/>
                </a:cubicBezTo>
                <a:cubicBezTo>
                  <a:pt x="54576" y="70926"/>
                  <a:pt x="53758" y="71881"/>
                  <a:pt x="53326" y="71335"/>
                </a:cubicBezTo>
                <a:cubicBezTo>
                  <a:pt x="53553" y="71245"/>
                  <a:pt x="53667" y="71358"/>
                  <a:pt x="53780" y="71131"/>
                </a:cubicBezTo>
                <a:cubicBezTo>
                  <a:pt x="53235" y="70949"/>
                  <a:pt x="52803" y="71768"/>
                  <a:pt x="52416" y="71586"/>
                </a:cubicBezTo>
                <a:lnTo>
                  <a:pt x="52552" y="71881"/>
                </a:lnTo>
                <a:cubicBezTo>
                  <a:pt x="52894" y="71790"/>
                  <a:pt x="52916" y="71608"/>
                  <a:pt x="53189" y="71495"/>
                </a:cubicBezTo>
                <a:cubicBezTo>
                  <a:pt x="53576" y="71859"/>
                  <a:pt x="52575" y="72268"/>
                  <a:pt x="52416" y="72040"/>
                </a:cubicBezTo>
                <a:cubicBezTo>
                  <a:pt x="52211" y="72245"/>
                  <a:pt x="52029" y="72313"/>
                  <a:pt x="51757" y="72336"/>
                </a:cubicBezTo>
                <a:cubicBezTo>
                  <a:pt x="51757" y="72154"/>
                  <a:pt x="52007" y="72063"/>
                  <a:pt x="51938" y="71881"/>
                </a:cubicBezTo>
                <a:cubicBezTo>
                  <a:pt x="52098" y="71813"/>
                  <a:pt x="52120" y="72109"/>
                  <a:pt x="52302" y="71995"/>
                </a:cubicBezTo>
                <a:cubicBezTo>
                  <a:pt x="52416" y="71927"/>
                  <a:pt x="52234" y="71768"/>
                  <a:pt x="52371" y="71699"/>
                </a:cubicBezTo>
                <a:cubicBezTo>
                  <a:pt x="52302" y="71608"/>
                  <a:pt x="52120" y="71722"/>
                  <a:pt x="52007" y="71768"/>
                </a:cubicBezTo>
                <a:cubicBezTo>
                  <a:pt x="51961" y="71404"/>
                  <a:pt x="52280" y="71199"/>
                  <a:pt x="52575" y="71040"/>
                </a:cubicBezTo>
                <a:cubicBezTo>
                  <a:pt x="52848" y="70903"/>
                  <a:pt x="53303" y="70994"/>
                  <a:pt x="53621" y="70835"/>
                </a:cubicBezTo>
                <a:close/>
                <a:moveTo>
                  <a:pt x="9801" y="44048"/>
                </a:moveTo>
                <a:cubicBezTo>
                  <a:pt x="9870" y="44139"/>
                  <a:pt x="9847" y="44230"/>
                  <a:pt x="9824" y="44320"/>
                </a:cubicBezTo>
                <a:cubicBezTo>
                  <a:pt x="9756" y="44230"/>
                  <a:pt x="9619" y="44139"/>
                  <a:pt x="9710" y="44298"/>
                </a:cubicBezTo>
                <a:cubicBezTo>
                  <a:pt x="10006" y="44320"/>
                  <a:pt x="9915" y="44593"/>
                  <a:pt x="10233" y="44821"/>
                </a:cubicBezTo>
                <a:cubicBezTo>
                  <a:pt x="10506" y="44616"/>
                  <a:pt x="10120" y="44389"/>
                  <a:pt x="9892" y="44252"/>
                </a:cubicBezTo>
                <a:cubicBezTo>
                  <a:pt x="10006" y="44184"/>
                  <a:pt x="9961" y="43979"/>
                  <a:pt x="9801" y="44048"/>
                </a:cubicBezTo>
                <a:close/>
                <a:moveTo>
                  <a:pt x="11234" y="44775"/>
                </a:moveTo>
                <a:cubicBezTo>
                  <a:pt x="11143" y="44912"/>
                  <a:pt x="10984" y="45048"/>
                  <a:pt x="11211" y="45253"/>
                </a:cubicBezTo>
                <a:cubicBezTo>
                  <a:pt x="11461" y="45276"/>
                  <a:pt x="11552" y="45253"/>
                  <a:pt x="11643" y="44980"/>
                </a:cubicBezTo>
                <a:cubicBezTo>
                  <a:pt x="11484" y="44730"/>
                  <a:pt x="11370" y="44934"/>
                  <a:pt x="11234" y="44775"/>
                </a:cubicBezTo>
                <a:close/>
                <a:moveTo>
                  <a:pt x="20171" y="52257"/>
                </a:moveTo>
                <a:cubicBezTo>
                  <a:pt x="19989" y="52052"/>
                  <a:pt x="19807" y="51802"/>
                  <a:pt x="19602" y="51961"/>
                </a:cubicBezTo>
                <a:cubicBezTo>
                  <a:pt x="19761" y="52166"/>
                  <a:pt x="19943" y="52416"/>
                  <a:pt x="20171" y="52257"/>
                </a:cubicBezTo>
                <a:close/>
                <a:moveTo>
                  <a:pt x="19352" y="50642"/>
                </a:moveTo>
                <a:cubicBezTo>
                  <a:pt x="19284" y="50347"/>
                  <a:pt x="19057" y="50438"/>
                  <a:pt x="18897" y="50256"/>
                </a:cubicBezTo>
                <a:cubicBezTo>
                  <a:pt x="18829" y="50165"/>
                  <a:pt x="18806" y="49596"/>
                  <a:pt x="18511" y="49824"/>
                </a:cubicBezTo>
                <a:cubicBezTo>
                  <a:pt x="18534" y="50074"/>
                  <a:pt x="19079" y="50847"/>
                  <a:pt x="19352" y="50642"/>
                </a:cubicBezTo>
                <a:close/>
                <a:moveTo>
                  <a:pt x="18215" y="50301"/>
                </a:moveTo>
                <a:cubicBezTo>
                  <a:pt x="18511" y="49983"/>
                  <a:pt x="17942" y="49778"/>
                  <a:pt x="18056" y="49460"/>
                </a:cubicBezTo>
                <a:cubicBezTo>
                  <a:pt x="17920" y="49596"/>
                  <a:pt x="17783" y="49232"/>
                  <a:pt x="17647" y="49323"/>
                </a:cubicBezTo>
                <a:cubicBezTo>
                  <a:pt x="17806" y="49733"/>
                  <a:pt x="18033" y="49824"/>
                  <a:pt x="18215" y="50301"/>
                </a:cubicBezTo>
                <a:close/>
                <a:moveTo>
                  <a:pt x="18124" y="49119"/>
                </a:moveTo>
                <a:lnTo>
                  <a:pt x="18443" y="49596"/>
                </a:lnTo>
                <a:cubicBezTo>
                  <a:pt x="18761" y="49596"/>
                  <a:pt x="18238" y="48823"/>
                  <a:pt x="18124" y="49119"/>
                </a:cubicBezTo>
                <a:close/>
                <a:moveTo>
                  <a:pt x="17465" y="48618"/>
                </a:moveTo>
                <a:cubicBezTo>
                  <a:pt x="17465" y="48345"/>
                  <a:pt x="17601" y="48095"/>
                  <a:pt x="17465" y="47777"/>
                </a:cubicBezTo>
                <a:cubicBezTo>
                  <a:pt x="17101" y="47800"/>
                  <a:pt x="17442" y="48186"/>
                  <a:pt x="17465" y="48345"/>
                </a:cubicBezTo>
                <a:cubicBezTo>
                  <a:pt x="17465" y="48368"/>
                  <a:pt x="17328" y="48391"/>
                  <a:pt x="17328" y="48436"/>
                </a:cubicBezTo>
                <a:cubicBezTo>
                  <a:pt x="17328" y="48414"/>
                  <a:pt x="17397" y="48687"/>
                  <a:pt x="17397" y="48664"/>
                </a:cubicBezTo>
                <a:cubicBezTo>
                  <a:pt x="17419" y="48823"/>
                  <a:pt x="17533" y="48937"/>
                  <a:pt x="17578" y="49096"/>
                </a:cubicBezTo>
                <a:cubicBezTo>
                  <a:pt x="17851" y="49028"/>
                  <a:pt x="17556" y="48800"/>
                  <a:pt x="17465" y="48618"/>
                </a:cubicBezTo>
                <a:close/>
                <a:moveTo>
                  <a:pt x="20034" y="53826"/>
                </a:moveTo>
                <a:cubicBezTo>
                  <a:pt x="20171" y="54099"/>
                  <a:pt x="20307" y="54281"/>
                  <a:pt x="20489" y="54281"/>
                </a:cubicBezTo>
                <a:cubicBezTo>
                  <a:pt x="20444" y="54167"/>
                  <a:pt x="20489" y="54099"/>
                  <a:pt x="20535" y="54008"/>
                </a:cubicBezTo>
                <a:cubicBezTo>
                  <a:pt x="20375" y="53803"/>
                  <a:pt x="20216" y="53735"/>
                  <a:pt x="20034" y="53826"/>
                </a:cubicBezTo>
                <a:close/>
                <a:moveTo>
                  <a:pt x="21080" y="53939"/>
                </a:moveTo>
                <a:lnTo>
                  <a:pt x="20853" y="53576"/>
                </a:lnTo>
                <a:cubicBezTo>
                  <a:pt x="20535" y="53667"/>
                  <a:pt x="20830" y="54167"/>
                  <a:pt x="21080" y="53939"/>
                </a:cubicBezTo>
                <a:close/>
                <a:moveTo>
                  <a:pt x="21922" y="57078"/>
                </a:moveTo>
                <a:cubicBezTo>
                  <a:pt x="22286" y="57441"/>
                  <a:pt x="21717" y="57532"/>
                  <a:pt x="22035" y="57873"/>
                </a:cubicBezTo>
                <a:cubicBezTo>
                  <a:pt x="22263" y="57737"/>
                  <a:pt x="22081" y="57464"/>
                  <a:pt x="22149" y="57259"/>
                </a:cubicBezTo>
                <a:cubicBezTo>
                  <a:pt x="22331" y="57032"/>
                  <a:pt x="22354" y="57487"/>
                  <a:pt x="22536" y="57259"/>
                </a:cubicBezTo>
                <a:cubicBezTo>
                  <a:pt x="22377" y="56987"/>
                  <a:pt x="22149" y="57078"/>
                  <a:pt x="21922" y="57078"/>
                </a:cubicBezTo>
                <a:close/>
                <a:moveTo>
                  <a:pt x="22718" y="58192"/>
                </a:moveTo>
                <a:lnTo>
                  <a:pt x="22900" y="58487"/>
                </a:lnTo>
                <a:cubicBezTo>
                  <a:pt x="23309" y="58396"/>
                  <a:pt x="22900" y="57964"/>
                  <a:pt x="22718" y="58192"/>
                </a:cubicBezTo>
                <a:close/>
                <a:moveTo>
                  <a:pt x="23286" y="62330"/>
                </a:moveTo>
                <a:cubicBezTo>
                  <a:pt x="23104" y="62149"/>
                  <a:pt x="23263" y="61989"/>
                  <a:pt x="23104" y="61830"/>
                </a:cubicBezTo>
                <a:cubicBezTo>
                  <a:pt x="22809" y="61921"/>
                  <a:pt x="23104" y="62376"/>
                  <a:pt x="23286" y="62330"/>
                </a:cubicBezTo>
                <a:close/>
                <a:moveTo>
                  <a:pt x="23263" y="62558"/>
                </a:moveTo>
                <a:cubicBezTo>
                  <a:pt x="23263" y="62785"/>
                  <a:pt x="23582" y="62967"/>
                  <a:pt x="23786" y="62785"/>
                </a:cubicBezTo>
                <a:cubicBezTo>
                  <a:pt x="23627" y="62490"/>
                  <a:pt x="23445" y="62603"/>
                  <a:pt x="23263" y="62558"/>
                </a:cubicBezTo>
                <a:close/>
                <a:moveTo>
                  <a:pt x="24651" y="63809"/>
                </a:moveTo>
                <a:cubicBezTo>
                  <a:pt x="24946" y="63945"/>
                  <a:pt x="25151" y="64741"/>
                  <a:pt x="25515" y="64468"/>
                </a:cubicBezTo>
                <a:cubicBezTo>
                  <a:pt x="25333" y="64172"/>
                  <a:pt x="25446" y="64354"/>
                  <a:pt x="25265" y="64377"/>
                </a:cubicBezTo>
                <a:cubicBezTo>
                  <a:pt x="24901" y="64377"/>
                  <a:pt x="25060" y="63422"/>
                  <a:pt x="24651" y="63809"/>
                </a:cubicBezTo>
                <a:close/>
                <a:moveTo>
                  <a:pt x="25469" y="63536"/>
                </a:moveTo>
                <a:cubicBezTo>
                  <a:pt x="25628" y="63740"/>
                  <a:pt x="25788" y="63672"/>
                  <a:pt x="25947" y="63604"/>
                </a:cubicBezTo>
                <a:cubicBezTo>
                  <a:pt x="25788" y="63490"/>
                  <a:pt x="25628" y="63354"/>
                  <a:pt x="25469" y="63536"/>
                </a:cubicBezTo>
                <a:close/>
                <a:moveTo>
                  <a:pt x="34747" y="68129"/>
                </a:moveTo>
                <a:cubicBezTo>
                  <a:pt x="34702" y="68334"/>
                  <a:pt x="35020" y="68129"/>
                  <a:pt x="35065" y="68084"/>
                </a:cubicBezTo>
                <a:lnTo>
                  <a:pt x="34315" y="67788"/>
                </a:lnTo>
                <a:cubicBezTo>
                  <a:pt x="34110" y="68038"/>
                  <a:pt x="34588" y="68015"/>
                  <a:pt x="34747" y="68129"/>
                </a:cubicBezTo>
                <a:close/>
                <a:moveTo>
                  <a:pt x="37408" y="68925"/>
                </a:moveTo>
                <a:cubicBezTo>
                  <a:pt x="37612" y="69084"/>
                  <a:pt x="37840" y="69175"/>
                  <a:pt x="38067" y="69062"/>
                </a:cubicBezTo>
                <a:cubicBezTo>
                  <a:pt x="37885" y="68948"/>
                  <a:pt x="37544" y="68675"/>
                  <a:pt x="37408" y="68925"/>
                </a:cubicBezTo>
                <a:close/>
                <a:moveTo>
                  <a:pt x="43275" y="72245"/>
                </a:moveTo>
                <a:cubicBezTo>
                  <a:pt x="43366" y="72450"/>
                  <a:pt x="44070" y="72359"/>
                  <a:pt x="43934" y="72245"/>
                </a:cubicBezTo>
                <a:cubicBezTo>
                  <a:pt x="43820" y="72404"/>
                  <a:pt x="43411" y="72063"/>
                  <a:pt x="43275" y="72245"/>
                </a:cubicBezTo>
                <a:close/>
                <a:moveTo>
                  <a:pt x="45708" y="70926"/>
                </a:moveTo>
                <a:cubicBezTo>
                  <a:pt x="45844" y="71017"/>
                  <a:pt x="46253" y="71245"/>
                  <a:pt x="46322" y="70949"/>
                </a:cubicBezTo>
                <a:cubicBezTo>
                  <a:pt x="46072" y="71040"/>
                  <a:pt x="45935" y="70744"/>
                  <a:pt x="45708" y="70926"/>
                </a:cubicBezTo>
                <a:close/>
                <a:moveTo>
                  <a:pt x="47777" y="70858"/>
                </a:moveTo>
                <a:cubicBezTo>
                  <a:pt x="47800" y="71085"/>
                  <a:pt x="48164" y="71154"/>
                  <a:pt x="48186" y="70972"/>
                </a:cubicBezTo>
                <a:cubicBezTo>
                  <a:pt x="48073" y="70903"/>
                  <a:pt x="47982" y="70790"/>
                  <a:pt x="47777" y="70858"/>
                </a:cubicBezTo>
                <a:close/>
                <a:moveTo>
                  <a:pt x="48414" y="71722"/>
                </a:moveTo>
                <a:cubicBezTo>
                  <a:pt x="48527" y="71790"/>
                  <a:pt x="48687" y="71790"/>
                  <a:pt x="48823" y="71813"/>
                </a:cubicBezTo>
                <a:cubicBezTo>
                  <a:pt x="48778" y="71517"/>
                  <a:pt x="48437" y="71381"/>
                  <a:pt x="48437" y="71472"/>
                </a:cubicBezTo>
                <a:cubicBezTo>
                  <a:pt x="48596" y="71472"/>
                  <a:pt x="48368" y="71608"/>
                  <a:pt x="48414" y="71722"/>
                </a:cubicBezTo>
                <a:close/>
                <a:moveTo>
                  <a:pt x="45503" y="72859"/>
                </a:moveTo>
                <a:cubicBezTo>
                  <a:pt x="45662" y="72859"/>
                  <a:pt x="45776" y="73291"/>
                  <a:pt x="45981" y="73018"/>
                </a:cubicBezTo>
                <a:cubicBezTo>
                  <a:pt x="45821" y="73018"/>
                  <a:pt x="45708" y="72586"/>
                  <a:pt x="45503" y="72859"/>
                </a:cubicBezTo>
                <a:close/>
                <a:moveTo>
                  <a:pt x="8369" y="42092"/>
                </a:moveTo>
                <a:cubicBezTo>
                  <a:pt x="8482" y="42001"/>
                  <a:pt x="8642" y="42069"/>
                  <a:pt x="8801" y="42251"/>
                </a:cubicBezTo>
                <a:cubicBezTo>
                  <a:pt x="8960" y="42092"/>
                  <a:pt x="8778" y="42024"/>
                  <a:pt x="9028" y="42024"/>
                </a:cubicBezTo>
                <a:cubicBezTo>
                  <a:pt x="9438" y="42183"/>
                  <a:pt x="9733" y="42524"/>
                  <a:pt x="10120" y="42820"/>
                </a:cubicBezTo>
                <a:cubicBezTo>
                  <a:pt x="10665" y="43252"/>
                  <a:pt x="11302" y="43661"/>
                  <a:pt x="11848" y="44207"/>
                </a:cubicBezTo>
                <a:cubicBezTo>
                  <a:pt x="11962" y="44320"/>
                  <a:pt x="11984" y="44480"/>
                  <a:pt x="12007" y="44502"/>
                </a:cubicBezTo>
                <a:cubicBezTo>
                  <a:pt x="12758" y="45321"/>
                  <a:pt x="13690" y="45980"/>
                  <a:pt x="14463" y="46799"/>
                </a:cubicBezTo>
                <a:cubicBezTo>
                  <a:pt x="14599" y="46936"/>
                  <a:pt x="14668" y="47208"/>
                  <a:pt x="14804" y="47368"/>
                </a:cubicBezTo>
                <a:cubicBezTo>
                  <a:pt x="14895" y="47459"/>
                  <a:pt x="15145" y="47504"/>
                  <a:pt x="15213" y="47618"/>
                </a:cubicBezTo>
                <a:cubicBezTo>
                  <a:pt x="15327" y="47754"/>
                  <a:pt x="15395" y="47959"/>
                  <a:pt x="15486" y="48095"/>
                </a:cubicBezTo>
                <a:cubicBezTo>
                  <a:pt x="15987" y="48687"/>
                  <a:pt x="16646" y="49391"/>
                  <a:pt x="17078" y="50119"/>
                </a:cubicBezTo>
                <a:cubicBezTo>
                  <a:pt x="16828" y="50165"/>
                  <a:pt x="16987" y="50369"/>
                  <a:pt x="16783" y="50438"/>
                </a:cubicBezTo>
                <a:cubicBezTo>
                  <a:pt x="17124" y="50756"/>
                  <a:pt x="16919" y="50324"/>
                  <a:pt x="17146" y="50210"/>
                </a:cubicBezTo>
                <a:cubicBezTo>
                  <a:pt x="17669" y="50847"/>
                  <a:pt x="17806" y="51211"/>
                  <a:pt x="18215" y="51370"/>
                </a:cubicBezTo>
                <a:cubicBezTo>
                  <a:pt x="18534" y="51484"/>
                  <a:pt x="18329" y="51665"/>
                  <a:pt x="18397" y="51779"/>
                </a:cubicBezTo>
                <a:cubicBezTo>
                  <a:pt x="18511" y="51984"/>
                  <a:pt x="18875" y="52029"/>
                  <a:pt x="18806" y="52439"/>
                </a:cubicBezTo>
                <a:cubicBezTo>
                  <a:pt x="19193" y="52052"/>
                  <a:pt x="19102" y="52621"/>
                  <a:pt x="19375" y="52734"/>
                </a:cubicBezTo>
                <a:cubicBezTo>
                  <a:pt x="19329" y="52507"/>
                  <a:pt x="19443" y="52325"/>
                  <a:pt x="19511" y="52143"/>
                </a:cubicBezTo>
                <a:cubicBezTo>
                  <a:pt x="19307" y="52052"/>
                  <a:pt x="19261" y="52348"/>
                  <a:pt x="18966" y="52211"/>
                </a:cubicBezTo>
                <a:cubicBezTo>
                  <a:pt x="18738" y="51938"/>
                  <a:pt x="18875" y="51802"/>
                  <a:pt x="18624" y="51506"/>
                </a:cubicBezTo>
                <a:lnTo>
                  <a:pt x="18897" y="51347"/>
                </a:lnTo>
                <a:cubicBezTo>
                  <a:pt x="18715" y="51006"/>
                  <a:pt x="18488" y="51529"/>
                  <a:pt x="18170" y="51142"/>
                </a:cubicBezTo>
                <a:cubicBezTo>
                  <a:pt x="18283" y="51051"/>
                  <a:pt x="18397" y="51165"/>
                  <a:pt x="18511" y="51051"/>
                </a:cubicBezTo>
                <a:cubicBezTo>
                  <a:pt x="18329" y="50642"/>
                  <a:pt x="17942" y="50733"/>
                  <a:pt x="17942" y="50347"/>
                </a:cubicBezTo>
                <a:cubicBezTo>
                  <a:pt x="17601" y="50187"/>
                  <a:pt x="17283" y="50051"/>
                  <a:pt x="16964" y="49528"/>
                </a:cubicBezTo>
                <a:cubicBezTo>
                  <a:pt x="17169" y="49573"/>
                  <a:pt x="17374" y="49710"/>
                  <a:pt x="17556" y="49915"/>
                </a:cubicBezTo>
                <a:cubicBezTo>
                  <a:pt x="17578" y="49778"/>
                  <a:pt x="17533" y="49573"/>
                  <a:pt x="17510" y="49414"/>
                </a:cubicBezTo>
                <a:cubicBezTo>
                  <a:pt x="17351" y="49210"/>
                  <a:pt x="17419" y="49596"/>
                  <a:pt x="17442" y="49596"/>
                </a:cubicBezTo>
                <a:cubicBezTo>
                  <a:pt x="17283" y="49619"/>
                  <a:pt x="17306" y="49437"/>
                  <a:pt x="17169" y="49369"/>
                </a:cubicBezTo>
                <a:cubicBezTo>
                  <a:pt x="17010" y="49278"/>
                  <a:pt x="16714" y="49482"/>
                  <a:pt x="16714" y="49005"/>
                </a:cubicBezTo>
                <a:cubicBezTo>
                  <a:pt x="16828" y="48778"/>
                  <a:pt x="16919" y="49164"/>
                  <a:pt x="17033" y="49187"/>
                </a:cubicBezTo>
                <a:cubicBezTo>
                  <a:pt x="17146" y="49232"/>
                  <a:pt x="17283" y="48982"/>
                  <a:pt x="17442" y="49187"/>
                </a:cubicBezTo>
                <a:cubicBezTo>
                  <a:pt x="17465" y="48641"/>
                  <a:pt x="17146" y="48573"/>
                  <a:pt x="16919" y="48164"/>
                </a:cubicBezTo>
                <a:cubicBezTo>
                  <a:pt x="16601" y="48391"/>
                  <a:pt x="17146" y="48573"/>
                  <a:pt x="17055" y="48778"/>
                </a:cubicBezTo>
                <a:cubicBezTo>
                  <a:pt x="16851" y="49096"/>
                  <a:pt x="16646" y="48596"/>
                  <a:pt x="16441" y="48641"/>
                </a:cubicBezTo>
                <a:cubicBezTo>
                  <a:pt x="16282" y="48300"/>
                  <a:pt x="16532" y="48505"/>
                  <a:pt x="16714" y="48323"/>
                </a:cubicBezTo>
                <a:cubicBezTo>
                  <a:pt x="16714" y="48050"/>
                  <a:pt x="16851" y="47845"/>
                  <a:pt x="16510" y="47481"/>
                </a:cubicBezTo>
                <a:cubicBezTo>
                  <a:pt x="16737" y="47299"/>
                  <a:pt x="17192" y="47481"/>
                  <a:pt x="17055" y="47777"/>
                </a:cubicBezTo>
                <a:cubicBezTo>
                  <a:pt x="17306" y="47982"/>
                  <a:pt x="16987" y="47459"/>
                  <a:pt x="17328" y="47436"/>
                </a:cubicBezTo>
                <a:cubicBezTo>
                  <a:pt x="17624" y="47527"/>
                  <a:pt x="17647" y="47868"/>
                  <a:pt x="17806" y="48095"/>
                </a:cubicBezTo>
                <a:cubicBezTo>
                  <a:pt x="17874" y="48186"/>
                  <a:pt x="18033" y="48254"/>
                  <a:pt x="18147" y="48414"/>
                </a:cubicBezTo>
                <a:cubicBezTo>
                  <a:pt x="18443" y="48868"/>
                  <a:pt x="18670" y="49460"/>
                  <a:pt x="18988" y="49937"/>
                </a:cubicBezTo>
                <a:cubicBezTo>
                  <a:pt x="19125" y="50119"/>
                  <a:pt x="19238" y="50142"/>
                  <a:pt x="19307" y="50278"/>
                </a:cubicBezTo>
                <a:cubicBezTo>
                  <a:pt x="19761" y="50983"/>
                  <a:pt x="20171" y="51893"/>
                  <a:pt x="20603" y="52507"/>
                </a:cubicBezTo>
                <a:cubicBezTo>
                  <a:pt x="20785" y="52757"/>
                  <a:pt x="20853" y="53007"/>
                  <a:pt x="20967" y="53280"/>
                </a:cubicBezTo>
                <a:cubicBezTo>
                  <a:pt x="21740" y="54872"/>
                  <a:pt x="22558" y="56373"/>
                  <a:pt x="23127" y="57737"/>
                </a:cubicBezTo>
                <a:cubicBezTo>
                  <a:pt x="23172" y="57873"/>
                  <a:pt x="23127" y="57987"/>
                  <a:pt x="23172" y="58124"/>
                </a:cubicBezTo>
                <a:cubicBezTo>
                  <a:pt x="23263" y="58419"/>
                  <a:pt x="23491" y="58624"/>
                  <a:pt x="23673" y="58920"/>
                </a:cubicBezTo>
                <a:cubicBezTo>
                  <a:pt x="23832" y="59124"/>
                  <a:pt x="23764" y="59306"/>
                  <a:pt x="24059" y="59443"/>
                </a:cubicBezTo>
                <a:cubicBezTo>
                  <a:pt x="24241" y="59647"/>
                  <a:pt x="23991" y="59761"/>
                  <a:pt x="24082" y="59920"/>
                </a:cubicBezTo>
                <a:cubicBezTo>
                  <a:pt x="24446" y="60147"/>
                  <a:pt x="24514" y="60670"/>
                  <a:pt x="24923" y="60875"/>
                </a:cubicBezTo>
                <a:cubicBezTo>
                  <a:pt x="25014" y="60966"/>
                  <a:pt x="24673" y="61080"/>
                  <a:pt x="24628" y="60898"/>
                </a:cubicBezTo>
                <a:cubicBezTo>
                  <a:pt x="24582" y="61330"/>
                  <a:pt x="25151" y="61353"/>
                  <a:pt x="25196" y="61216"/>
                </a:cubicBezTo>
                <a:cubicBezTo>
                  <a:pt x="25310" y="61466"/>
                  <a:pt x="25560" y="61717"/>
                  <a:pt x="25355" y="61989"/>
                </a:cubicBezTo>
                <a:cubicBezTo>
                  <a:pt x="25606" y="61967"/>
                  <a:pt x="25719" y="62194"/>
                  <a:pt x="25856" y="62421"/>
                </a:cubicBezTo>
                <a:cubicBezTo>
                  <a:pt x="25992" y="62626"/>
                  <a:pt x="26129" y="62831"/>
                  <a:pt x="26379" y="62763"/>
                </a:cubicBezTo>
                <a:cubicBezTo>
                  <a:pt x="26538" y="62808"/>
                  <a:pt x="26424" y="63013"/>
                  <a:pt x="26447" y="63058"/>
                </a:cubicBezTo>
                <a:cubicBezTo>
                  <a:pt x="26470" y="63104"/>
                  <a:pt x="26606" y="63058"/>
                  <a:pt x="26674" y="63149"/>
                </a:cubicBezTo>
                <a:cubicBezTo>
                  <a:pt x="26879" y="63399"/>
                  <a:pt x="27220" y="63945"/>
                  <a:pt x="27607" y="64218"/>
                </a:cubicBezTo>
                <a:cubicBezTo>
                  <a:pt x="27720" y="64286"/>
                  <a:pt x="27948" y="64445"/>
                  <a:pt x="28039" y="64332"/>
                </a:cubicBezTo>
                <a:cubicBezTo>
                  <a:pt x="28107" y="64400"/>
                  <a:pt x="28016" y="64491"/>
                  <a:pt x="27971" y="64582"/>
                </a:cubicBezTo>
                <a:cubicBezTo>
                  <a:pt x="28357" y="64786"/>
                  <a:pt x="28676" y="64968"/>
                  <a:pt x="28903" y="65218"/>
                </a:cubicBezTo>
                <a:cubicBezTo>
                  <a:pt x="28971" y="65264"/>
                  <a:pt x="29017" y="65173"/>
                  <a:pt x="29062" y="65127"/>
                </a:cubicBezTo>
                <a:cubicBezTo>
                  <a:pt x="29244" y="65423"/>
                  <a:pt x="29494" y="65332"/>
                  <a:pt x="29540" y="65628"/>
                </a:cubicBezTo>
                <a:cubicBezTo>
                  <a:pt x="29676" y="65764"/>
                  <a:pt x="29722" y="65537"/>
                  <a:pt x="29858" y="65605"/>
                </a:cubicBezTo>
                <a:cubicBezTo>
                  <a:pt x="29972" y="65787"/>
                  <a:pt x="30267" y="66037"/>
                  <a:pt x="30563" y="66219"/>
                </a:cubicBezTo>
                <a:cubicBezTo>
                  <a:pt x="30768" y="66310"/>
                  <a:pt x="31177" y="66446"/>
                  <a:pt x="31291" y="66492"/>
                </a:cubicBezTo>
                <a:cubicBezTo>
                  <a:pt x="31473" y="66560"/>
                  <a:pt x="31677" y="66537"/>
                  <a:pt x="31836" y="66583"/>
                </a:cubicBezTo>
                <a:cubicBezTo>
                  <a:pt x="32450" y="66788"/>
                  <a:pt x="32996" y="67129"/>
                  <a:pt x="33519" y="67356"/>
                </a:cubicBezTo>
                <a:cubicBezTo>
                  <a:pt x="33974" y="67583"/>
                  <a:pt x="34611" y="67492"/>
                  <a:pt x="34838" y="67902"/>
                </a:cubicBezTo>
                <a:cubicBezTo>
                  <a:pt x="34997" y="67925"/>
                  <a:pt x="35088" y="67834"/>
                  <a:pt x="35247" y="67879"/>
                </a:cubicBezTo>
                <a:cubicBezTo>
                  <a:pt x="35384" y="67925"/>
                  <a:pt x="35361" y="68015"/>
                  <a:pt x="35475" y="68061"/>
                </a:cubicBezTo>
                <a:cubicBezTo>
                  <a:pt x="35679" y="68106"/>
                  <a:pt x="35998" y="68084"/>
                  <a:pt x="36202" y="68152"/>
                </a:cubicBezTo>
                <a:cubicBezTo>
                  <a:pt x="36703" y="68311"/>
                  <a:pt x="37135" y="68629"/>
                  <a:pt x="37681" y="68743"/>
                </a:cubicBezTo>
                <a:cubicBezTo>
                  <a:pt x="37817" y="68789"/>
                  <a:pt x="37862" y="68743"/>
                  <a:pt x="37953" y="68766"/>
                </a:cubicBezTo>
                <a:cubicBezTo>
                  <a:pt x="38113" y="68811"/>
                  <a:pt x="38226" y="68948"/>
                  <a:pt x="38385" y="68993"/>
                </a:cubicBezTo>
                <a:cubicBezTo>
                  <a:pt x="38499" y="69039"/>
                  <a:pt x="38681" y="68925"/>
                  <a:pt x="38795" y="68948"/>
                </a:cubicBezTo>
                <a:cubicBezTo>
                  <a:pt x="38840" y="68948"/>
                  <a:pt x="38931" y="69084"/>
                  <a:pt x="39045" y="69107"/>
                </a:cubicBezTo>
                <a:cubicBezTo>
                  <a:pt x="39204" y="69175"/>
                  <a:pt x="39250" y="69107"/>
                  <a:pt x="39432" y="69152"/>
                </a:cubicBezTo>
                <a:cubicBezTo>
                  <a:pt x="40136" y="69380"/>
                  <a:pt x="40864" y="69698"/>
                  <a:pt x="41546" y="69812"/>
                </a:cubicBezTo>
                <a:cubicBezTo>
                  <a:pt x="41705" y="69835"/>
                  <a:pt x="41683" y="69948"/>
                  <a:pt x="41796" y="69971"/>
                </a:cubicBezTo>
                <a:cubicBezTo>
                  <a:pt x="42138" y="70039"/>
                  <a:pt x="42661" y="69857"/>
                  <a:pt x="43138" y="70267"/>
                </a:cubicBezTo>
                <a:cubicBezTo>
                  <a:pt x="43366" y="70198"/>
                  <a:pt x="43593" y="70267"/>
                  <a:pt x="43866" y="70358"/>
                </a:cubicBezTo>
                <a:cubicBezTo>
                  <a:pt x="44093" y="70449"/>
                  <a:pt x="44321" y="70562"/>
                  <a:pt x="44616" y="70608"/>
                </a:cubicBezTo>
                <a:cubicBezTo>
                  <a:pt x="44571" y="70744"/>
                  <a:pt x="44343" y="70585"/>
                  <a:pt x="44321" y="70790"/>
                </a:cubicBezTo>
                <a:cubicBezTo>
                  <a:pt x="44503" y="70835"/>
                  <a:pt x="44593" y="70722"/>
                  <a:pt x="44684" y="70608"/>
                </a:cubicBezTo>
                <a:cubicBezTo>
                  <a:pt x="44798" y="70790"/>
                  <a:pt x="45185" y="70790"/>
                  <a:pt x="45412" y="70881"/>
                </a:cubicBezTo>
                <a:cubicBezTo>
                  <a:pt x="45571" y="70926"/>
                  <a:pt x="45549" y="70653"/>
                  <a:pt x="45662" y="70653"/>
                </a:cubicBezTo>
                <a:cubicBezTo>
                  <a:pt x="46367" y="70722"/>
                  <a:pt x="46936" y="70949"/>
                  <a:pt x="47413" y="70858"/>
                </a:cubicBezTo>
                <a:cubicBezTo>
                  <a:pt x="47527" y="70835"/>
                  <a:pt x="47618" y="70699"/>
                  <a:pt x="47709" y="70676"/>
                </a:cubicBezTo>
                <a:cubicBezTo>
                  <a:pt x="48027" y="70631"/>
                  <a:pt x="48323" y="70722"/>
                  <a:pt x="48596" y="70653"/>
                </a:cubicBezTo>
                <a:cubicBezTo>
                  <a:pt x="48641" y="70653"/>
                  <a:pt x="48687" y="70608"/>
                  <a:pt x="48732" y="70585"/>
                </a:cubicBezTo>
                <a:cubicBezTo>
                  <a:pt x="48778" y="70540"/>
                  <a:pt x="48846" y="70494"/>
                  <a:pt x="48914" y="70494"/>
                </a:cubicBezTo>
                <a:cubicBezTo>
                  <a:pt x="49028" y="70471"/>
                  <a:pt x="49141" y="70585"/>
                  <a:pt x="49278" y="70562"/>
                </a:cubicBezTo>
                <a:cubicBezTo>
                  <a:pt x="49414" y="70540"/>
                  <a:pt x="49460" y="70403"/>
                  <a:pt x="49596" y="70358"/>
                </a:cubicBezTo>
                <a:cubicBezTo>
                  <a:pt x="50097" y="70198"/>
                  <a:pt x="50779" y="70039"/>
                  <a:pt x="51438" y="69812"/>
                </a:cubicBezTo>
                <a:cubicBezTo>
                  <a:pt x="51575" y="70017"/>
                  <a:pt x="51143" y="69994"/>
                  <a:pt x="50915" y="70130"/>
                </a:cubicBezTo>
                <a:cubicBezTo>
                  <a:pt x="50779" y="70221"/>
                  <a:pt x="50574" y="70699"/>
                  <a:pt x="50392" y="70335"/>
                </a:cubicBezTo>
                <a:cubicBezTo>
                  <a:pt x="50119" y="70403"/>
                  <a:pt x="50324" y="70699"/>
                  <a:pt x="50051" y="70744"/>
                </a:cubicBezTo>
                <a:cubicBezTo>
                  <a:pt x="50006" y="70608"/>
                  <a:pt x="49915" y="70562"/>
                  <a:pt x="49824" y="70562"/>
                </a:cubicBezTo>
                <a:cubicBezTo>
                  <a:pt x="49915" y="70722"/>
                  <a:pt x="49687" y="70994"/>
                  <a:pt x="49437" y="70767"/>
                </a:cubicBezTo>
                <a:cubicBezTo>
                  <a:pt x="49460" y="71108"/>
                  <a:pt x="49733" y="70812"/>
                  <a:pt x="49778" y="71108"/>
                </a:cubicBezTo>
                <a:cubicBezTo>
                  <a:pt x="49528" y="71222"/>
                  <a:pt x="49369" y="71267"/>
                  <a:pt x="49210" y="71313"/>
                </a:cubicBezTo>
                <a:cubicBezTo>
                  <a:pt x="49073" y="71381"/>
                  <a:pt x="48914" y="71426"/>
                  <a:pt x="48800" y="71472"/>
                </a:cubicBezTo>
                <a:cubicBezTo>
                  <a:pt x="48823" y="71790"/>
                  <a:pt x="49073" y="71563"/>
                  <a:pt x="49096" y="71927"/>
                </a:cubicBezTo>
                <a:cubicBezTo>
                  <a:pt x="48664" y="71836"/>
                  <a:pt x="48459" y="72382"/>
                  <a:pt x="48095" y="71995"/>
                </a:cubicBezTo>
                <a:cubicBezTo>
                  <a:pt x="47982" y="72063"/>
                  <a:pt x="47982" y="72154"/>
                  <a:pt x="48073" y="72268"/>
                </a:cubicBezTo>
                <a:cubicBezTo>
                  <a:pt x="47936" y="72382"/>
                  <a:pt x="47800" y="72063"/>
                  <a:pt x="47800" y="72268"/>
                </a:cubicBezTo>
                <a:cubicBezTo>
                  <a:pt x="47663" y="72268"/>
                  <a:pt x="47868" y="72040"/>
                  <a:pt x="47845" y="71927"/>
                </a:cubicBezTo>
                <a:cubicBezTo>
                  <a:pt x="47436" y="72154"/>
                  <a:pt x="47118" y="72245"/>
                  <a:pt x="46617" y="72063"/>
                </a:cubicBezTo>
                <a:cubicBezTo>
                  <a:pt x="46595" y="72154"/>
                  <a:pt x="46686" y="72154"/>
                  <a:pt x="46731" y="72177"/>
                </a:cubicBezTo>
                <a:cubicBezTo>
                  <a:pt x="46504" y="72154"/>
                  <a:pt x="45799" y="72268"/>
                  <a:pt x="45435" y="71995"/>
                </a:cubicBezTo>
                <a:cubicBezTo>
                  <a:pt x="45162" y="71881"/>
                  <a:pt x="45185" y="72245"/>
                  <a:pt x="44912" y="72131"/>
                </a:cubicBezTo>
                <a:cubicBezTo>
                  <a:pt x="44844" y="71995"/>
                  <a:pt x="44662" y="71927"/>
                  <a:pt x="44457" y="71859"/>
                </a:cubicBezTo>
                <a:cubicBezTo>
                  <a:pt x="44343" y="71790"/>
                  <a:pt x="44298" y="71881"/>
                  <a:pt x="44252" y="71972"/>
                </a:cubicBezTo>
                <a:cubicBezTo>
                  <a:pt x="44093" y="71904"/>
                  <a:pt x="43866" y="71677"/>
                  <a:pt x="43752" y="71927"/>
                </a:cubicBezTo>
                <a:cubicBezTo>
                  <a:pt x="43752" y="72131"/>
                  <a:pt x="44207" y="72086"/>
                  <a:pt x="44389" y="72177"/>
                </a:cubicBezTo>
                <a:cubicBezTo>
                  <a:pt x="44321" y="72404"/>
                  <a:pt x="44321" y="72541"/>
                  <a:pt x="44548" y="72563"/>
                </a:cubicBezTo>
                <a:cubicBezTo>
                  <a:pt x="44616" y="72563"/>
                  <a:pt x="44662" y="72518"/>
                  <a:pt x="44730" y="72518"/>
                </a:cubicBezTo>
                <a:cubicBezTo>
                  <a:pt x="44707" y="72427"/>
                  <a:pt x="44571" y="72404"/>
                  <a:pt x="44639" y="72245"/>
                </a:cubicBezTo>
                <a:cubicBezTo>
                  <a:pt x="45617" y="72563"/>
                  <a:pt x="46299" y="72632"/>
                  <a:pt x="46936" y="72654"/>
                </a:cubicBezTo>
                <a:cubicBezTo>
                  <a:pt x="47550" y="72654"/>
                  <a:pt x="48118" y="72632"/>
                  <a:pt x="48869" y="72586"/>
                </a:cubicBezTo>
                <a:cubicBezTo>
                  <a:pt x="48960" y="72677"/>
                  <a:pt x="48914" y="72700"/>
                  <a:pt x="48914" y="72814"/>
                </a:cubicBezTo>
                <a:cubicBezTo>
                  <a:pt x="49301" y="72745"/>
                  <a:pt x="49710" y="72541"/>
                  <a:pt x="50142" y="72495"/>
                </a:cubicBezTo>
                <a:cubicBezTo>
                  <a:pt x="50233" y="72450"/>
                  <a:pt x="50142" y="72313"/>
                  <a:pt x="50256" y="72268"/>
                </a:cubicBezTo>
                <a:cubicBezTo>
                  <a:pt x="50483" y="72245"/>
                  <a:pt x="50711" y="72200"/>
                  <a:pt x="50779" y="72541"/>
                </a:cubicBezTo>
                <a:cubicBezTo>
                  <a:pt x="50961" y="72359"/>
                  <a:pt x="51006" y="72359"/>
                  <a:pt x="50824" y="72154"/>
                </a:cubicBezTo>
                <a:cubicBezTo>
                  <a:pt x="50938" y="72177"/>
                  <a:pt x="50983" y="72313"/>
                  <a:pt x="51120" y="72222"/>
                </a:cubicBezTo>
                <a:cubicBezTo>
                  <a:pt x="51211" y="72518"/>
                  <a:pt x="50892" y="72654"/>
                  <a:pt x="50824" y="72882"/>
                </a:cubicBezTo>
                <a:cubicBezTo>
                  <a:pt x="50460" y="72836"/>
                  <a:pt x="50483" y="72882"/>
                  <a:pt x="50074" y="73041"/>
                </a:cubicBezTo>
                <a:cubicBezTo>
                  <a:pt x="49846" y="72791"/>
                  <a:pt x="50324" y="72905"/>
                  <a:pt x="50233" y="72723"/>
                </a:cubicBezTo>
                <a:cubicBezTo>
                  <a:pt x="50006" y="72586"/>
                  <a:pt x="49596" y="72905"/>
                  <a:pt x="49915" y="73086"/>
                </a:cubicBezTo>
                <a:cubicBezTo>
                  <a:pt x="49574" y="73109"/>
                  <a:pt x="49483" y="73405"/>
                  <a:pt x="49301" y="73268"/>
                </a:cubicBezTo>
                <a:cubicBezTo>
                  <a:pt x="49232" y="73086"/>
                  <a:pt x="49346" y="73086"/>
                  <a:pt x="49460" y="73041"/>
                </a:cubicBezTo>
                <a:cubicBezTo>
                  <a:pt x="49301" y="72859"/>
                  <a:pt x="49028" y="73109"/>
                  <a:pt x="49096" y="73314"/>
                </a:cubicBezTo>
                <a:cubicBezTo>
                  <a:pt x="48709" y="73291"/>
                  <a:pt x="48323" y="73337"/>
                  <a:pt x="47868" y="73450"/>
                </a:cubicBezTo>
                <a:cubicBezTo>
                  <a:pt x="47663" y="73428"/>
                  <a:pt x="47550" y="73246"/>
                  <a:pt x="47345" y="73200"/>
                </a:cubicBezTo>
                <a:cubicBezTo>
                  <a:pt x="47254" y="73223"/>
                  <a:pt x="47300" y="73382"/>
                  <a:pt x="47186" y="73382"/>
                </a:cubicBezTo>
                <a:cubicBezTo>
                  <a:pt x="46504" y="73314"/>
                  <a:pt x="45503" y="73337"/>
                  <a:pt x="44889" y="72996"/>
                </a:cubicBezTo>
                <a:cubicBezTo>
                  <a:pt x="44866" y="72700"/>
                  <a:pt x="45185" y="72927"/>
                  <a:pt x="45344" y="72905"/>
                </a:cubicBezTo>
                <a:cubicBezTo>
                  <a:pt x="45116" y="72563"/>
                  <a:pt x="44730" y="72905"/>
                  <a:pt x="44548" y="72996"/>
                </a:cubicBezTo>
                <a:cubicBezTo>
                  <a:pt x="44025" y="72791"/>
                  <a:pt x="43593" y="72632"/>
                  <a:pt x="43093" y="72472"/>
                </a:cubicBezTo>
                <a:cubicBezTo>
                  <a:pt x="42570" y="72313"/>
                  <a:pt x="42047" y="72200"/>
                  <a:pt x="41478" y="72063"/>
                </a:cubicBezTo>
                <a:cubicBezTo>
                  <a:pt x="41455" y="71881"/>
                  <a:pt x="41205" y="71927"/>
                  <a:pt x="41455" y="71790"/>
                </a:cubicBezTo>
                <a:cubicBezTo>
                  <a:pt x="41182" y="71608"/>
                  <a:pt x="41182" y="71859"/>
                  <a:pt x="41023" y="71836"/>
                </a:cubicBezTo>
                <a:cubicBezTo>
                  <a:pt x="40318" y="71495"/>
                  <a:pt x="39500" y="71222"/>
                  <a:pt x="38818" y="71063"/>
                </a:cubicBezTo>
                <a:cubicBezTo>
                  <a:pt x="38454" y="70994"/>
                  <a:pt x="37999" y="70903"/>
                  <a:pt x="37681" y="70790"/>
                </a:cubicBezTo>
                <a:cubicBezTo>
                  <a:pt x="37385" y="70699"/>
                  <a:pt x="37226" y="70540"/>
                  <a:pt x="36976" y="70471"/>
                </a:cubicBezTo>
                <a:cubicBezTo>
                  <a:pt x="36839" y="70426"/>
                  <a:pt x="36634" y="70449"/>
                  <a:pt x="36498" y="70403"/>
                </a:cubicBezTo>
                <a:cubicBezTo>
                  <a:pt x="36362" y="70335"/>
                  <a:pt x="36339" y="70176"/>
                  <a:pt x="36202" y="70108"/>
                </a:cubicBezTo>
                <a:cubicBezTo>
                  <a:pt x="36066" y="70062"/>
                  <a:pt x="35316" y="69880"/>
                  <a:pt x="35065" y="69880"/>
                </a:cubicBezTo>
                <a:cubicBezTo>
                  <a:pt x="34974" y="69880"/>
                  <a:pt x="34952" y="69994"/>
                  <a:pt x="34838" y="69971"/>
                </a:cubicBezTo>
                <a:cubicBezTo>
                  <a:pt x="34656" y="69766"/>
                  <a:pt x="34565" y="69766"/>
                  <a:pt x="34247" y="69653"/>
                </a:cubicBezTo>
                <a:cubicBezTo>
                  <a:pt x="33951" y="69562"/>
                  <a:pt x="33951" y="69334"/>
                  <a:pt x="33678" y="69516"/>
                </a:cubicBezTo>
                <a:cubicBezTo>
                  <a:pt x="33405" y="69425"/>
                  <a:pt x="33496" y="69198"/>
                  <a:pt x="33155" y="69107"/>
                </a:cubicBezTo>
                <a:cubicBezTo>
                  <a:pt x="33133" y="69221"/>
                  <a:pt x="33269" y="69243"/>
                  <a:pt x="33383" y="69312"/>
                </a:cubicBezTo>
                <a:cubicBezTo>
                  <a:pt x="33155" y="69562"/>
                  <a:pt x="33019" y="69243"/>
                  <a:pt x="32837" y="69152"/>
                </a:cubicBezTo>
                <a:cubicBezTo>
                  <a:pt x="31745" y="68720"/>
                  <a:pt x="30768" y="68357"/>
                  <a:pt x="29608" y="67606"/>
                </a:cubicBezTo>
                <a:cubicBezTo>
                  <a:pt x="29267" y="67356"/>
                  <a:pt x="28562" y="66992"/>
                  <a:pt x="28084" y="66674"/>
                </a:cubicBezTo>
                <a:cubicBezTo>
                  <a:pt x="27948" y="66606"/>
                  <a:pt x="27971" y="66515"/>
                  <a:pt x="27834" y="66424"/>
                </a:cubicBezTo>
                <a:cubicBezTo>
                  <a:pt x="27516" y="66264"/>
                  <a:pt x="27038" y="66174"/>
                  <a:pt x="27084" y="65810"/>
                </a:cubicBezTo>
                <a:cubicBezTo>
                  <a:pt x="26902" y="65923"/>
                  <a:pt x="26197" y="65537"/>
                  <a:pt x="26151" y="65332"/>
                </a:cubicBezTo>
                <a:cubicBezTo>
                  <a:pt x="26129" y="65264"/>
                  <a:pt x="26379" y="65355"/>
                  <a:pt x="26402" y="65423"/>
                </a:cubicBezTo>
                <a:cubicBezTo>
                  <a:pt x="26515" y="65309"/>
                  <a:pt x="26129" y="64991"/>
                  <a:pt x="26083" y="65264"/>
                </a:cubicBezTo>
                <a:cubicBezTo>
                  <a:pt x="26060" y="65059"/>
                  <a:pt x="25924" y="64877"/>
                  <a:pt x="25651" y="64695"/>
                </a:cubicBezTo>
                <a:cubicBezTo>
                  <a:pt x="25606" y="64764"/>
                  <a:pt x="25697" y="64832"/>
                  <a:pt x="25742" y="64877"/>
                </a:cubicBezTo>
                <a:cubicBezTo>
                  <a:pt x="25333" y="64832"/>
                  <a:pt x="24923" y="64195"/>
                  <a:pt x="24537" y="63922"/>
                </a:cubicBezTo>
                <a:cubicBezTo>
                  <a:pt x="24469" y="63536"/>
                  <a:pt x="24355" y="63149"/>
                  <a:pt x="23900" y="62785"/>
                </a:cubicBezTo>
                <a:cubicBezTo>
                  <a:pt x="23809" y="62922"/>
                  <a:pt x="24173" y="63104"/>
                  <a:pt x="23877" y="63240"/>
                </a:cubicBezTo>
                <a:cubicBezTo>
                  <a:pt x="23605" y="62854"/>
                  <a:pt x="23332" y="62990"/>
                  <a:pt x="23013" y="62535"/>
                </a:cubicBezTo>
                <a:cubicBezTo>
                  <a:pt x="22854" y="62262"/>
                  <a:pt x="22740" y="61921"/>
                  <a:pt x="22513" y="61626"/>
                </a:cubicBezTo>
                <a:cubicBezTo>
                  <a:pt x="22604" y="61557"/>
                  <a:pt x="22672" y="61694"/>
                  <a:pt x="22740" y="61785"/>
                </a:cubicBezTo>
                <a:cubicBezTo>
                  <a:pt x="22809" y="61489"/>
                  <a:pt x="22399" y="61307"/>
                  <a:pt x="22331" y="61648"/>
                </a:cubicBezTo>
                <a:cubicBezTo>
                  <a:pt x="22195" y="61512"/>
                  <a:pt x="22149" y="61375"/>
                  <a:pt x="22240" y="61262"/>
                </a:cubicBezTo>
                <a:cubicBezTo>
                  <a:pt x="21740" y="60989"/>
                  <a:pt x="21399" y="60147"/>
                  <a:pt x="20944" y="59647"/>
                </a:cubicBezTo>
                <a:cubicBezTo>
                  <a:pt x="21331" y="59761"/>
                  <a:pt x="21012" y="59124"/>
                  <a:pt x="20785" y="59079"/>
                </a:cubicBezTo>
                <a:cubicBezTo>
                  <a:pt x="20557" y="59283"/>
                  <a:pt x="21240" y="59352"/>
                  <a:pt x="20830" y="59488"/>
                </a:cubicBezTo>
                <a:cubicBezTo>
                  <a:pt x="20330" y="58738"/>
                  <a:pt x="19830" y="57737"/>
                  <a:pt x="19466" y="57191"/>
                </a:cubicBezTo>
                <a:cubicBezTo>
                  <a:pt x="19580" y="57146"/>
                  <a:pt x="19534" y="57032"/>
                  <a:pt x="19625" y="56964"/>
                </a:cubicBezTo>
                <a:lnTo>
                  <a:pt x="19261" y="56850"/>
                </a:lnTo>
                <a:cubicBezTo>
                  <a:pt x="19034" y="56464"/>
                  <a:pt x="18852" y="56054"/>
                  <a:pt x="18602" y="55713"/>
                </a:cubicBezTo>
                <a:cubicBezTo>
                  <a:pt x="18170" y="55122"/>
                  <a:pt x="17897" y="54349"/>
                  <a:pt x="17465" y="53621"/>
                </a:cubicBezTo>
                <a:cubicBezTo>
                  <a:pt x="17351" y="53462"/>
                  <a:pt x="17169" y="53303"/>
                  <a:pt x="17055" y="53121"/>
                </a:cubicBezTo>
                <a:cubicBezTo>
                  <a:pt x="16578" y="52370"/>
                  <a:pt x="15736" y="50983"/>
                  <a:pt x="15009" y="50096"/>
                </a:cubicBezTo>
                <a:cubicBezTo>
                  <a:pt x="14781" y="49824"/>
                  <a:pt x="14509" y="49664"/>
                  <a:pt x="14281" y="49414"/>
                </a:cubicBezTo>
                <a:cubicBezTo>
                  <a:pt x="13804" y="48891"/>
                  <a:pt x="13462" y="48323"/>
                  <a:pt x="13008" y="47822"/>
                </a:cubicBezTo>
                <a:cubicBezTo>
                  <a:pt x="12439" y="47186"/>
                  <a:pt x="11825" y="46617"/>
                  <a:pt x="11257" y="46049"/>
                </a:cubicBezTo>
                <a:cubicBezTo>
                  <a:pt x="11143" y="45912"/>
                  <a:pt x="11189" y="45821"/>
                  <a:pt x="11052" y="45685"/>
                </a:cubicBezTo>
                <a:cubicBezTo>
                  <a:pt x="10893" y="45526"/>
                  <a:pt x="10779" y="45526"/>
                  <a:pt x="10688" y="45435"/>
                </a:cubicBezTo>
                <a:cubicBezTo>
                  <a:pt x="10506" y="45230"/>
                  <a:pt x="10415" y="44866"/>
                  <a:pt x="10029" y="44866"/>
                </a:cubicBezTo>
                <a:cubicBezTo>
                  <a:pt x="9142" y="43911"/>
                  <a:pt x="8960" y="43843"/>
                  <a:pt x="8028" y="42933"/>
                </a:cubicBezTo>
                <a:cubicBezTo>
                  <a:pt x="8119" y="42797"/>
                  <a:pt x="8255" y="42888"/>
                  <a:pt x="8346" y="42751"/>
                </a:cubicBezTo>
                <a:lnTo>
                  <a:pt x="8960" y="43343"/>
                </a:lnTo>
                <a:cubicBezTo>
                  <a:pt x="9142" y="43525"/>
                  <a:pt x="9210" y="43161"/>
                  <a:pt x="9347" y="43115"/>
                </a:cubicBezTo>
                <a:cubicBezTo>
                  <a:pt x="9187" y="42933"/>
                  <a:pt x="9119" y="43115"/>
                  <a:pt x="8983" y="43024"/>
                </a:cubicBezTo>
                <a:cubicBezTo>
                  <a:pt x="8778" y="42842"/>
                  <a:pt x="9005" y="42842"/>
                  <a:pt x="8937" y="42751"/>
                </a:cubicBezTo>
                <a:cubicBezTo>
                  <a:pt x="8846" y="42570"/>
                  <a:pt x="8687" y="42615"/>
                  <a:pt x="8642" y="42592"/>
                </a:cubicBezTo>
                <a:cubicBezTo>
                  <a:pt x="8460" y="42388"/>
                  <a:pt x="8642" y="42115"/>
                  <a:pt x="8369" y="42092"/>
                </a:cubicBezTo>
                <a:close/>
                <a:moveTo>
                  <a:pt x="52075" y="70812"/>
                </a:moveTo>
                <a:cubicBezTo>
                  <a:pt x="52189" y="70631"/>
                  <a:pt x="52393" y="70494"/>
                  <a:pt x="52302" y="70244"/>
                </a:cubicBezTo>
                <a:cubicBezTo>
                  <a:pt x="52598" y="70130"/>
                  <a:pt x="52939" y="69903"/>
                  <a:pt x="53098" y="70153"/>
                </a:cubicBezTo>
                <a:cubicBezTo>
                  <a:pt x="52848" y="70085"/>
                  <a:pt x="52507" y="70358"/>
                  <a:pt x="52325" y="70517"/>
                </a:cubicBezTo>
                <a:cubicBezTo>
                  <a:pt x="52371" y="70585"/>
                  <a:pt x="52461" y="70517"/>
                  <a:pt x="52530" y="70517"/>
                </a:cubicBezTo>
                <a:cubicBezTo>
                  <a:pt x="52530" y="70699"/>
                  <a:pt x="52257" y="70881"/>
                  <a:pt x="52075" y="70812"/>
                </a:cubicBezTo>
                <a:close/>
                <a:moveTo>
                  <a:pt x="6686" y="46276"/>
                </a:moveTo>
                <a:cubicBezTo>
                  <a:pt x="6390" y="46253"/>
                  <a:pt x="6004" y="45685"/>
                  <a:pt x="5685" y="45435"/>
                </a:cubicBezTo>
                <a:cubicBezTo>
                  <a:pt x="5981" y="45457"/>
                  <a:pt x="6368" y="46026"/>
                  <a:pt x="6686" y="46276"/>
                </a:cubicBezTo>
                <a:close/>
                <a:moveTo>
                  <a:pt x="52075" y="70631"/>
                </a:moveTo>
                <a:cubicBezTo>
                  <a:pt x="51779" y="70722"/>
                  <a:pt x="51779" y="70494"/>
                  <a:pt x="51552" y="70767"/>
                </a:cubicBezTo>
                <a:cubicBezTo>
                  <a:pt x="51393" y="70494"/>
                  <a:pt x="52029" y="70426"/>
                  <a:pt x="52075" y="70631"/>
                </a:cubicBezTo>
                <a:close/>
                <a:moveTo>
                  <a:pt x="64423" y="64650"/>
                </a:moveTo>
                <a:cubicBezTo>
                  <a:pt x="64627" y="64150"/>
                  <a:pt x="64946" y="64604"/>
                  <a:pt x="65469" y="64286"/>
                </a:cubicBezTo>
                <a:cubicBezTo>
                  <a:pt x="65014" y="64377"/>
                  <a:pt x="65173" y="64104"/>
                  <a:pt x="65514" y="63900"/>
                </a:cubicBezTo>
                <a:cubicBezTo>
                  <a:pt x="65628" y="64286"/>
                  <a:pt x="65924" y="63854"/>
                  <a:pt x="66242" y="64059"/>
                </a:cubicBezTo>
                <a:cubicBezTo>
                  <a:pt x="66196" y="64150"/>
                  <a:pt x="65946" y="64468"/>
                  <a:pt x="66333" y="64286"/>
                </a:cubicBezTo>
                <a:cubicBezTo>
                  <a:pt x="66378" y="64627"/>
                  <a:pt x="65901" y="64559"/>
                  <a:pt x="65628" y="64673"/>
                </a:cubicBezTo>
                <a:cubicBezTo>
                  <a:pt x="65605" y="64468"/>
                  <a:pt x="66083" y="64423"/>
                  <a:pt x="65833" y="64127"/>
                </a:cubicBezTo>
                <a:cubicBezTo>
                  <a:pt x="65742" y="64172"/>
                  <a:pt x="65810" y="64263"/>
                  <a:pt x="65810" y="64332"/>
                </a:cubicBezTo>
                <a:lnTo>
                  <a:pt x="65150" y="64604"/>
                </a:lnTo>
                <a:cubicBezTo>
                  <a:pt x="65014" y="64695"/>
                  <a:pt x="65469" y="64900"/>
                  <a:pt x="65014" y="65037"/>
                </a:cubicBezTo>
                <a:cubicBezTo>
                  <a:pt x="64741" y="64877"/>
                  <a:pt x="65128" y="64309"/>
                  <a:pt x="64423" y="64650"/>
                </a:cubicBezTo>
                <a:close/>
                <a:moveTo>
                  <a:pt x="55031" y="70039"/>
                </a:moveTo>
                <a:cubicBezTo>
                  <a:pt x="54986" y="69926"/>
                  <a:pt x="55281" y="69880"/>
                  <a:pt x="55213" y="69766"/>
                </a:cubicBezTo>
                <a:cubicBezTo>
                  <a:pt x="55463" y="69653"/>
                  <a:pt x="55759" y="69494"/>
                  <a:pt x="55986" y="69403"/>
                </a:cubicBezTo>
                <a:cubicBezTo>
                  <a:pt x="56327" y="69243"/>
                  <a:pt x="56737" y="69039"/>
                  <a:pt x="56873" y="69266"/>
                </a:cubicBezTo>
                <a:cubicBezTo>
                  <a:pt x="56646" y="69403"/>
                  <a:pt x="56600" y="69221"/>
                  <a:pt x="56350" y="69403"/>
                </a:cubicBezTo>
                <a:lnTo>
                  <a:pt x="56441" y="69630"/>
                </a:lnTo>
                <a:cubicBezTo>
                  <a:pt x="56850" y="69766"/>
                  <a:pt x="57032" y="69403"/>
                  <a:pt x="57532" y="69243"/>
                </a:cubicBezTo>
                <a:cubicBezTo>
                  <a:pt x="57760" y="69494"/>
                  <a:pt x="57305" y="69494"/>
                  <a:pt x="57123" y="69607"/>
                </a:cubicBezTo>
                <a:cubicBezTo>
                  <a:pt x="57009" y="69698"/>
                  <a:pt x="56850" y="69903"/>
                  <a:pt x="56714" y="69971"/>
                </a:cubicBezTo>
                <a:cubicBezTo>
                  <a:pt x="56259" y="70267"/>
                  <a:pt x="55713" y="70426"/>
                  <a:pt x="55440" y="70676"/>
                </a:cubicBezTo>
                <a:cubicBezTo>
                  <a:pt x="55122" y="70608"/>
                  <a:pt x="55509" y="70471"/>
                  <a:pt x="55349" y="70267"/>
                </a:cubicBezTo>
                <a:cubicBezTo>
                  <a:pt x="55577" y="70540"/>
                  <a:pt x="56259" y="70130"/>
                  <a:pt x="56555" y="69880"/>
                </a:cubicBezTo>
                <a:cubicBezTo>
                  <a:pt x="56373" y="69698"/>
                  <a:pt x="56123" y="69653"/>
                  <a:pt x="55804" y="69766"/>
                </a:cubicBezTo>
                <a:cubicBezTo>
                  <a:pt x="55850" y="69994"/>
                  <a:pt x="55963" y="70017"/>
                  <a:pt x="56191" y="69857"/>
                </a:cubicBezTo>
                <a:cubicBezTo>
                  <a:pt x="55941" y="70244"/>
                  <a:pt x="55395" y="69903"/>
                  <a:pt x="55031" y="70039"/>
                </a:cubicBezTo>
                <a:close/>
                <a:moveTo>
                  <a:pt x="62194" y="65605"/>
                </a:moveTo>
                <a:cubicBezTo>
                  <a:pt x="62194" y="65696"/>
                  <a:pt x="62035" y="65741"/>
                  <a:pt x="62080" y="65832"/>
                </a:cubicBezTo>
                <a:cubicBezTo>
                  <a:pt x="62149" y="66014"/>
                  <a:pt x="62490" y="65696"/>
                  <a:pt x="62672" y="65673"/>
                </a:cubicBezTo>
                <a:cubicBezTo>
                  <a:pt x="62626" y="65605"/>
                  <a:pt x="62513" y="65673"/>
                  <a:pt x="62444" y="65673"/>
                </a:cubicBezTo>
                <a:cubicBezTo>
                  <a:pt x="62285" y="65469"/>
                  <a:pt x="62558" y="65241"/>
                  <a:pt x="62126" y="65446"/>
                </a:cubicBezTo>
                <a:cubicBezTo>
                  <a:pt x="62240" y="65173"/>
                  <a:pt x="62353" y="65218"/>
                  <a:pt x="62649" y="65127"/>
                </a:cubicBezTo>
                <a:cubicBezTo>
                  <a:pt x="62717" y="65127"/>
                  <a:pt x="62490" y="65332"/>
                  <a:pt x="62490" y="65287"/>
                </a:cubicBezTo>
                <a:cubicBezTo>
                  <a:pt x="62490" y="65378"/>
                  <a:pt x="63013" y="65037"/>
                  <a:pt x="63149" y="65014"/>
                </a:cubicBezTo>
                <a:cubicBezTo>
                  <a:pt x="63263" y="65173"/>
                  <a:pt x="63081" y="65218"/>
                  <a:pt x="62922" y="65287"/>
                </a:cubicBezTo>
                <a:cubicBezTo>
                  <a:pt x="62808" y="65696"/>
                  <a:pt x="62467" y="66060"/>
                  <a:pt x="61830" y="66310"/>
                </a:cubicBezTo>
                <a:cubicBezTo>
                  <a:pt x="61853" y="66219"/>
                  <a:pt x="61876" y="66151"/>
                  <a:pt x="61830" y="66037"/>
                </a:cubicBezTo>
                <a:cubicBezTo>
                  <a:pt x="61694" y="66219"/>
                  <a:pt x="61830" y="66492"/>
                  <a:pt x="61398" y="66583"/>
                </a:cubicBezTo>
                <a:cubicBezTo>
                  <a:pt x="61353" y="66378"/>
                  <a:pt x="61239" y="66264"/>
                  <a:pt x="60989" y="66401"/>
                </a:cubicBezTo>
                <a:cubicBezTo>
                  <a:pt x="60898" y="65901"/>
                  <a:pt x="61444" y="65878"/>
                  <a:pt x="61762" y="65605"/>
                </a:cubicBezTo>
                <a:cubicBezTo>
                  <a:pt x="61853" y="65810"/>
                  <a:pt x="61671" y="65832"/>
                  <a:pt x="61899" y="65923"/>
                </a:cubicBezTo>
                <a:cubicBezTo>
                  <a:pt x="62012" y="65832"/>
                  <a:pt x="61853" y="65651"/>
                  <a:pt x="62194" y="65605"/>
                </a:cubicBezTo>
                <a:close/>
                <a:moveTo>
                  <a:pt x="59124" y="65651"/>
                </a:moveTo>
                <a:cubicBezTo>
                  <a:pt x="59193" y="65741"/>
                  <a:pt x="59374" y="65651"/>
                  <a:pt x="59465" y="65673"/>
                </a:cubicBezTo>
                <a:cubicBezTo>
                  <a:pt x="59397" y="65355"/>
                  <a:pt x="59033" y="65605"/>
                  <a:pt x="58715" y="65719"/>
                </a:cubicBezTo>
                <a:cubicBezTo>
                  <a:pt x="58101" y="66014"/>
                  <a:pt x="58874" y="65810"/>
                  <a:pt x="59124" y="65651"/>
                </a:cubicBezTo>
                <a:close/>
                <a:moveTo>
                  <a:pt x="57442" y="66560"/>
                </a:moveTo>
                <a:cubicBezTo>
                  <a:pt x="57783" y="66355"/>
                  <a:pt x="57987" y="65969"/>
                  <a:pt x="58283" y="65719"/>
                </a:cubicBezTo>
                <a:cubicBezTo>
                  <a:pt x="58488" y="65560"/>
                  <a:pt x="58465" y="65810"/>
                  <a:pt x="58647" y="65560"/>
                </a:cubicBezTo>
                <a:cubicBezTo>
                  <a:pt x="59011" y="65105"/>
                  <a:pt x="59806" y="64695"/>
                  <a:pt x="60807" y="64195"/>
                </a:cubicBezTo>
                <a:cubicBezTo>
                  <a:pt x="60943" y="64263"/>
                  <a:pt x="61148" y="64150"/>
                  <a:pt x="61285" y="64263"/>
                </a:cubicBezTo>
                <a:cubicBezTo>
                  <a:pt x="61466" y="64604"/>
                  <a:pt x="60830" y="64695"/>
                  <a:pt x="61239" y="64923"/>
                </a:cubicBezTo>
                <a:cubicBezTo>
                  <a:pt x="60966" y="65173"/>
                  <a:pt x="60807" y="65059"/>
                  <a:pt x="60534" y="65309"/>
                </a:cubicBezTo>
                <a:cubicBezTo>
                  <a:pt x="60671" y="65651"/>
                  <a:pt x="61171" y="65287"/>
                  <a:pt x="61557" y="65150"/>
                </a:cubicBezTo>
                <a:cubicBezTo>
                  <a:pt x="61626" y="65287"/>
                  <a:pt x="61512" y="65355"/>
                  <a:pt x="61603" y="65491"/>
                </a:cubicBezTo>
                <a:cubicBezTo>
                  <a:pt x="60989" y="65400"/>
                  <a:pt x="60489" y="65923"/>
                  <a:pt x="59806" y="66174"/>
                </a:cubicBezTo>
                <a:cubicBezTo>
                  <a:pt x="59693" y="66037"/>
                  <a:pt x="59875" y="65969"/>
                  <a:pt x="60011" y="65901"/>
                </a:cubicBezTo>
                <a:cubicBezTo>
                  <a:pt x="60193" y="65764"/>
                  <a:pt x="60193" y="65560"/>
                  <a:pt x="60216" y="65355"/>
                </a:cubicBezTo>
                <a:cubicBezTo>
                  <a:pt x="59784" y="65287"/>
                  <a:pt x="59943" y="65537"/>
                  <a:pt x="59806" y="65719"/>
                </a:cubicBezTo>
                <a:cubicBezTo>
                  <a:pt x="59079" y="66014"/>
                  <a:pt x="58328" y="66060"/>
                  <a:pt x="57874" y="66537"/>
                </a:cubicBezTo>
                <a:cubicBezTo>
                  <a:pt x="57760" y="66469"/>
                  <a:pt x="57601" y="66492"/>
                  <a:pt x="57442" y="66560"/>
                </a:cubicBezTo>
                <a:close/>
                <a:moveTo>
                  <a:pt x="63081" y="65400"/>
                </a:moveTo>
                <a:cubicBezTo>
                  <a:pt x="63559" y="65241"/>
                  <a:pt x="63536" y="64900"/>
                  <a:pt x="64127" y="64764"/>
                </a:cubicBezTo>
                <a:cubicBezTo>
                  <a:pt x="64173" y="64968"/>
                  <a:pt x="64332" y="64855"/>
                  <a:pt x="64491" y="64809"/>
                </a:cubicBezTo>
                <a:cubicBezTo>
                  <a:pt x="64400" y="65241"/>
                  <a:pt x="63854" y="65469"/>
                  <a:pt x="63399" y="65355"/>
                </a:cubicBezTo>
                <a:cubicBezTo>
                  <a:pt x="63490" y="65560"/>
                  <a:pt x="63672" y="65537"/>
                  <a:pt x="63581" y="65741"/>
                </a:cubicBezTo>
                <a:cubicBezTo>
                  <a:pt x="63945" y="65514"/>
                  <a:pt x="65014" y="65059"/>
                  <a:pt x="65310" y="65469"/>
                </a:cubicBezTo>
                <a:cubicBezTo>
                  <a:pt x="64923" y="65605"/>
                  <a:pt x="64673" y="65491"/>
                  <a:pt x="64286" y="65628"/>
                </a:cubicBezTo>
                <a:cubicBezTo>
                  <a:pt x="64173" y="65651"/>
                  <a:pt x="64059" y="65992"/>
                  <a:pt x="64286" y="65901"/>
                </a:cubicBezTo>
                <a:cubicBezTo>
                  <a:pt x="63809" y="66401"/>
                  <a:pt x="62626" y="66492"/>
                  <a:pt x="62194" y="66878"/>
                </a:cubicBezTo>
                <a:cubicBezTo>
                  <a:pt x="62240" y="66537"/>
                  <a:pt x="62740" y="66378"/>
                  <a:pt x="62899" y="66219"/>
                </a:cubicBezTo>
                <a:cubicBezTo>
                  <a:pt x="62899" y="66014"/>
                  <a:pt x="62422" y="66037"/>
                  <a:pt x="62467" y="66219"/>
                </a:cubicBezTo>
                <a:cubicBezTo>
                  <a:pt x="62035" y="66174"/>
                  <a:pt x="62740" y="65901"/>
                  <a:pt x="62945" y="65832"/>
                </a:cubicBezTo>
                <a:cubicBezTo>
                  <a:pt x="63172" y="65901"/>
                  <a:pt x="63013" y="66083"/>
                  <a:pt x="63013" y="66264"/>
                </a:cubicBezTo>
                <a:cubicBezTo>
                  <a:pt x="63377" y="66037"/>
                  <a:pt x="63581" y="66105"/>
                  <a:pt x="63900" y="65969"/>
                </a:cubicBezTo>
                <a:cubicBezTo>
                  <a:pt x="63831" y="65651"/>
                  <a:pt x="63513" y="65923"/>
                  <a:pt x="63422" y="65901"/>
                </a:cubicBezTo>
                <a:cubicBezTo>
                  <a:pt x="63377" y="65901"/>
                  <a:pt x="63513" y="65719"/>
                  <a:pt x="63445" y="65719"/>
                </a:cubicBezTo>
                <a:cubicBezTo>
                  <a:pt x="63354" y="65696"/>
                  <a:pt x="63104" y="65878"/>
                  <a:pt x="63058" y="65605"/>
                </a:cubicBezTo>
                <a:cubicBezTo>
                  <a:pt x="63149" y="65560"/>
                  <a:pt x="63104" y="65469"/>
                  <a:pt x="63081" y="65400"/>
                </a:cubicBezTo>
                <a:close/>
                <a:moveTo>
                  <a:pt x="57942" y="67697"/>
                </a:moveTo>
                <a:cubicBezTo>
                  <a:pt x="57942" y="67492"/>
                  <a:pt x="58237" y="67561"/>
                  <a:pt x="58374" y="67424"/>
                </a:cubicBezTo>
                <a:cubicBezTo>
                  <a:pt x="58419" y="67379"/>
                  <a:pt x="58374" y="67242"/>
                  <a:pt x="58397" y="67242"/>
                </a:cubicBezTo>
                <a:cubicBezTo>
                  <a:pt x="58533" y="67129"/>
                  <a:pt x="58601" y="67265"/>
                  <a:pt x="58715" y="67197"/>
                </a:cubicBezTo>
                <a:cubicBezTo>
                  <a:pt x="58783" y="67151"/>
                  <a:pt x="58829" y="66765"/>
                  <a:pt x="59170" y="66719"/>
                </a:cubicBezTo>
                <a:cubicBezTo>
                  <a:pt x="59352" y="66924"/>
                  <a:pt x="59011" y="66947"/>
                  <a:pt x="58851" y="67038"/>
                </a:cubicBezTo>
                <a:cubicBezTo>
                  <a:pt x="59011" y="67265"/>
                  <a:pt x="58783" y="67447"/>
                  <a:pt x="59124" y="67379"/>
                </a:cubicBezTo>
                <a:cubicBezTo>
                  <a:pt x="59124" y="67697"/>
                  <a:pt x="58897" y="67401"/>
                  <a:pt x="58806" y="67424"/>
                </a:cubicBezTo>
                <a:cubicBezTo>
                  <a:pt x="58669" y="67470"/>
                  <a:pt x="58829" y="67561"/>
                  <a:pt x="58783" y="67606"/>
                </a:cubicBezTo>
                <a:cubicBezTo>
                  <a:pt x="58669" y="67743"/>
                  <a:pt x="58328" y="67606"/>
                  <a:pt x="58101" y="67811"/>
                </a:cubicBezTo>
                <a:cubicBezTo>
                  <a:pt x="58078" y="67720"/>
                  <a:pt x="58033" y="67697"/>
                  <a:pt x="57942" y="67697"/>
                </a:cubicBezTo>
                <a:close/>
                <a:moveTo>
                  <a:pt x="55691" y="68243"/>
                </a:moveTo>
                <a:cubicBezTo>
                  <a:pt x="55736" y="67947"/>
                  <a:pt x="56305" y="67947"/>
                  <a:pt x="56418" y="67993"/>
                </a:cubicBezTo>
                <a:cubicBezTo>
                  <a:pt x="56646" y="67879"/>
                  <a:pt x="56646" y="67720"/>
                  <a:pt x="56873" y="67788"/>
                </a:cubicBezTo>
                <a:cubicBezTo>
                  <a:pt x="56782" y="67970"/>
                  <a:pt x="56577" y="68061"/>
                  <a:pt x="56350" y="68106"/>
                </a:cubicBezTo>
                <a:cubicBezTo>
                  <a:pt x="56100" y="68175"/>
                  <a:pt x="55850" y="68197"/>
                  <a:pt x="55691" y="68243"/>
                </a:cubicBezTo>
                <a:close/>
                <a:moveTo>
                  <a:pt x="57760" y="67038"/>
                </a:moveTo>
                <a:cubicBezTo>
                  <a:pt x="58033" y="66924"/>
                  <a:pt x="58328" y="66810"/>
                  <a:pt x="58419" y="67038"/>
                </a:cubicBezTo>
                <a:cubicBezTo>
                  <a:pt x="58283" y="66901"/>
                  <a:pt x="57805" y="67379"/>
                  <a:pt x="57760" y="67038"/>
                </a:cubicBezTo>
                <a:close/>
                <a:moveTo>
                  <a:pt x="55054" y="69380"/>
                </a:moveTo>
                <a:cubicBezTo>
                  <a:pt x="54940" y="68948"/>
                  <a:pt x="55440" y="69039"/>
                  <a:pt x="55782" y="68948"/>
                </a:cubicBezTo>
                <a:cubicBezTo>
                  <a:pt x="55782" y="69152"/>
                  <a:pt x="55236" y="69221"/>
                  <a:pt x="55054" y="69380"/>
                </a:cubicBezTo>
                <a:close/>
                <a:moveTo>
                  <a:pt x="57396" y="68470"/>
                </a:moveTo>
                <a:cubicBezTo>
                  <a:pt x="57464" y="68311"/>
                  <a:pt x="57760" y="68175"/>
                  <a:pt x="57851" y="68015"/>
                </a:cubicBezTo>
                <a:cubicBezTo>
                  <a:pt x="57783" y="67970"/>
                  <a:pt x="57714" y="67902"/>
                  <a:pt x="57601" y="67947"/>
                </a:cubicBezTo>
                <a:cubicBezTo>
                  <a:pt x="57623" y="67606"/>
                  <a:pt x="57828" y="68061"/>
                  <a:pt x="58010" y="67856"/>
                </a:cubicBezTo>
                <a:cubicBezTo>
                  <a:pt x="57919" y="68084"/>
                  <a:pt x="57646" y="68516"/>
                  <a:pt x="57396" y="68470"/>
                </a:cubicBezTo>
                <a:close/>
                <a:moveTo>
                  <a:pt x="64332" y="37544"/>
                </a:moveTo>
                <a:cubicBezTo>
                  <a:pt x="64036" y="37499"/>
                  <a:pt x="63650" y="36862"/>
                  <a:pt x="63331" y="36566"/>
                </a:cubicBezTo>
                <a:cubicBezTo>
                  <a:pt x="63650" y="36612"/>
                  <a:pt x="63991" y="37271"/>
                  <a:pt x="64332" y="37544"/>
                </a:cubicBezTo>
                <a:close/>
                <a:moveTo>
                  <a:pt x="19398" y="8619"/>
                </a:moveTo>
                <a:cubicBezTo>
                  <a:pt x="19216" y="8482"/>
                  <a:pt x="19466" y="8119"/>
                  <a:pt x="19648" y="8073"/>
                </a:cubicBezTo>
                <a:cubicBezTo>
                  <a:pt x="19784" y="8187"/>
                  <a:pt x="19443" y="8437"/>
                  <a:pt x="19398" y="8619"/>
                </a:cubicBezTo>
                <a:close/>
                <a:moveTo>
                  <a:pt x="22581" y="3184"/>
                </a:moveTo>
                <a:cubicBezTo>
                  <a:pt x="22490" y="2775"/>
                  <a:pt x="23400" y="1592"/>
                  <a:pt x="23423" y="1956"/>
                </a:cubicBezTo>
                <a:cubicBezTo>
                  <a:pt x="23150" y="2161"/>
                  <a:pt x="22991" y="2684"/>
                  <a:pt x="22581" y="3184"/>
                </a:cubicBezTo>
                <a:close/>
                <a:moveTo>
                  <a:pt x="14463" y="16259"/>
                </a:moveTo>
                <a:cubicBezTo>
                  <a:pt x="14304" y="16009"/>
                  <a:pt x="14622" y="15918"/>
                  <a:pt x="14736" y="15714"/>
                </a:cubicBezTo>
                <a:cubicBezTo>
                  <a:pt x="15191" y="14986"/>
                  <a:pt x="15827" y="13940"/>
                  <a:pt x="16328" y="13258"/>
                </a:cubicBezTo>
                <a:cubicBezTo>
                  <a:pt x="16623" y="13644"/>
                  <a:pt x="16078" y="13872"/>
                  <a:pt x="15918" y="14099"/>
                </a:cubicBezTo>
                <a:cubicBezTo>
                  <a:pt x="15532" y="14690"/>
                  <a:pt x="15123" y="15327"/>
                  <a:pt x="14463" y="16259"/>
                </a:cubicBezTo>
                <a:close/>
                <a:moveTo>
                  <a:pt x="18761" y="9574"/>
                </a:moveTo>
                <a:cubicBezTo>
                  <a:pt x="18761" y="9210"/>
                  <a:pt x="18966" y="9074"/>
                  <a:pt x="19216" y="8733"/>
                </a:cubicBezTo>
                <a:cubicBezTo>
                  <a:pt x="19307" y="8937"/>
                  <a:pt x="18875" y="9301"/>
                  <a:pt x="18761" y="9574"/>
                </a:cubicBezTo>
                <a:close/>
                <a:moveTo>
                  <a:pt x="34770" y="4071"/>
                </a:moveTo>
                <a:cubicBezTo>
                  <a:pt x="34861" y="3775"/>
                  <a:pt x="35839" y="4366"/>
                  <a:pt x="35998" y="4503"/>
                </a:cubicBezTo>
                <a:cubicBezTo>
                  <a:pt x="35702" y="4594"/>
                  <a:pt x="35156" y="4185"/>
                  <a:pt x="34770" y="4071"/>
                </a:cubicBezTo>
                <a:close/>
                <a:moveTo>
                  <a:pt x="39022" y="5913"/>
                </a:moveTo>
                <a:cubicBezTo>
                  <a:pt x="39227" y="5867"/>
                  <a:pt x="39500" y="5958"/>
                  <a:pt x="39750" y="6049"/>
                </a:cubicBezTo>
                <a:cubicBezTo>
                  <a:pt x="39682" y="6368"/>
                  <a:pt x="39272" y="5958"/>
                  <a:pt x="39022" y="5913"/>
                </a:cubicBezTo>
                <a:close/>
                <a:moveTo>
                  <a:pt x="33678" y="3525"/>
                </a:moveTo>
                <a:cubicBezTo>
                  <a:pt x="33860" y="3571"/>
                  <a:pt x="34406" y="3730"/>
                  <a:pt x="34611" y="3912"/>
                </a:cubicBezTo>
                <a:cubicBezTo>
                  <a:pt x="34292" y="4048"/>
                  <a:pt x="33928" y="3752"/>
                  <a:pt x="33678" y="3525"/>
                </a:cubicBezTo>
                <a:close/>
                <a:moveTo>
                  <a:pt x="23582" y="1729"/>
                </a:moveTo>
                <a:cubicBezTo>
                  <a:pt x="23582" y="1206"/>
                  <a:pt x="24105" y="683"/>
                  <a:pt x="24378" y="296"/>
                </a:cubicBezTo>
                <a:cubicBezTo>
                  <a:pt x="24469" y="160"/>
                  <a:pt x="24560" y="0"/>
                  <a:pt x="24673" y="0"/>
                </a:cubicBezTo>
                <a:cubicBezTo>
                  <a:pt x="25719" y="387"/>
                  <a:pt x="26583" y="751"/>
                  <a:pt x="27539" y="1137"/>
                </a:cubicBezTo>
                <a:cubicBezTo>
                  <a:pt x="28062" y="1342"/>
                  <a:pt x="28789" y="1297"/>
                  <a:pt x="28971" y="1797"/>
                </a:cubicBezTo>
                <a:cubicBezTo>
                  <a:pt x="27925" y="1183"/>
                  <a:pt x="26811" y="1024"/>
                  <a:pt x="25719" y="592"/>
                </a:cubicBezTo>
                <a:cubicBezTo>
                  <a:pt x="25424" y="478"/>
                  <a:pt x="25083" y="341"/>
                  <a:pt x="24719" y="182"/>
                </a:cubicBezTo>
                <a:cubicBezTo>
                  <a:pt x="24605" y="182"/>
                  <a:pt x="24537" y="364"/>
                  <a:pt x="24423" y="478"/>
                </a:cubicBezTo>
                <a:cubicBezTo>
                  <a:pt x="24332" y="592"/>
                  <a:pt x="24241" y="728"/>
                  <a:pt x="24150" y="865"/>
                </a:cubicBezTo>
                <a:cubicBezTo>
                  <a:pt x="23968" y="1137"/>
                  <a:pt x="23764" y="1410"/>
                  <a:pt x="23582" y="1729"/>
                </a:cubicBezTo>
                <a:close/>
                <a:moveTo>
                  <a:pt x="57078" y="22945"/>
                </a:moveTo>
                <a:cubicBezTo>
                  <a:pt x="56805" y="22990"/>
                  <a:pt x="57146" y="23332"/>
                  <a:pt x="56805" y="23354"/>
                </a:cubicBezTo>
                <a:cubicBezTo>
                  <a:pt x="56691" y="23081"/>
                  <a:pt x="56941" y="22990"/>
                  <a:pt x="56805" y="22763"/>
                </a:cubicBezTo>
                <a:cubicBezTo>
                  <a:pt x="56964" y="22718"/>
                  <a:pt x="57032" y="22786"/>
                  <a:pt x="57078" y="22945"/>
                </a:cubicBezTo>
                <a:close/>
                <a:moveTo>
                  <a:pt x="57328" y="24127"/>
                </a:moveTo>
                <a:cubicBezTo>
                  <a:pt x="57214" y="23855"/>
                  <a:pt x="57032" y="23559"/>
                  <a:pt x="57305" y="23445"/>
                </a:cubicBezTo>
                <a:cubicBezTo>
                  <a:pt x="57237" y="23627"/>
                  <a:pt x="57623" y="24036"/>
                  <a:pt x="57328" y="24127"/>
                </a:cubicBezTo>
                <a:close/>
                <a:moveTo>
                  <a:pt x="58328" y="27516"/>
                </a:moveTo>
                <a:cubicBezTo>
                  <a:pt x="58101" y="27061"/>
                  <a:pt x="58283" y="26879"/>
                  <a:pt x="58192" y="26538"/>
                </a:cubicBezTo>
                <a:cubicBezTo>
                  <a:pt x="58215" y="26538"/>
                  <a:pt x="58237" y="26606"/>
                  <a:pt x="58283" y="26674"/>
                </a:cubicBezTo>
                <a:cubicBezTo>
                  <a:pt x="58328" y="26765"/>
                  <a:pt x="58374" y="26902"/>
                  <a:pt x="58419" y="27015"/>
                </a:cubicBezTo>
                <a:cubicBezTo>
                  <a:pt x="58488" y="27243"/>
                  <a:pt x="58533" y="27493"/>
                  <a:pt x="58328" y="27516"/>
                </a:cubicBezTo>
                <a:close/>
                <a:moveTo>
                  <a:pt x="57123" y="24514"/>
                </a:moveTo>
                <a:cubicBezTo>
                  <a:pt x="56919" y="24650"/>
                  <a:pt x="56987" y="24014"/>
                  <a:pt x="56782" y="24150"/>
                </a:cubicBezTo>
                <a:cubicBezTo>
                  <a:pt x="56941" y="23991"/>
                  <a:pt x="56418" y="23536"/>
                  <a:pt x="56782" y="23468"/>
                </a:cubicBezTo>
                <a:cubicBezTo>
                  <a:pt x="56919" y="23832"/>
                  <a:pt x="56896" y="24105"/>
                  <a:pt x="57123" y="24514"/>
                </a:cubicBezTo>
                <a:close/>
                <a:moveTo>
                  <a:pt x="54735" y="20694"/>
                </a:moveTo>
                <a:cubicBezTo>
                  <a:pt x="54599" y="20603"/>
                  <a:pt x="54463" y="20489"/>
                  <a:pt x="54599" y="20307"/>
                </a:cubicBezTo>
                <a:cubicBezTo>
                  <a:pt x="54758" y="20398"/>
                  <a:pt x="54917" y="20512"/>
                  <a:pt x="54735" y="20694"/>
                </a:cubicBezTo>
                <a:close/>
                <a:moveTo>
                  <a:pt x="38226" y="13553"/>
                </a:moveTo>
                <a:cubicBezTo>
                  <a:pt x="38408" y="13963"/>
                  <a:pt x="37499" y="13326"/>
                  <a:pt x="37317" y="13417"/>
                </a:cubicBezTo>
                <a:cubicBezTo>
                  <a:pt x="37339" y="13326"/>
                  <a:pt x="37180" y="13281"/>
                  <a:pt x="37067" y="13212"/>
                </a:cubicBezTo>
                <a:cubicBezTo>
                  <a:pt x="37339" y="12962"/>
                  <a:pt x="38044" y="13622"/>
                  <a:pt x="38226" y="13553"/>
                </a:cubicBezTo>
                <a:close/>
                <a:moveTo>
                  <a:pt x="56168" y="24218"/>
                </a:moveTo>
                <a:cubicBezTo>
                  <a:pt x="56214" y="24105"/>
                  <a:pt x="56168" y="23946"/>
                  <a:pt x="56100" y="23786"/>
                </a:cubicBezTo>
                <a:cubicBezTo>
                  <a:pt x="56032" y="23650"/>
                  <a:pt x="55963" y="23491"/>
                  <a:pt x="55895" y="23354"/>
                </a:cubicBezTo>
                <a:cubicBezTo>
                  <a:pt x="55804" y="23104"/>
                  <a:pt x="55509" y="22922"/>
                  <a:pt x="55759" y="22740"/>
                </a:cubicBezTo>
                <a:cubicBezTo>
                  <a:pt x="55804" y="22922"/>
                  <a:pt x="55986" y="23150"/>
                  <a:pt x="56123" y="23400"/>
                </a:cubicBezTo>
                <a:cubicBezTo>
                  <a:pt x="56282" y="23741"/>
                  <a:pt x="56395" y="24036"/>
                  <a:pt x="56168" y="24218"/>
                </a:cubicBezTo>
                <a:close/>
                <a:moveTo>
                  <a:pt x="22035" y="18693"/>
                </a:moveTo>
                <a:cubicBezTo>
                  <a:pt x="22126" y="18806"/>
                  <a:pt x="21990" y="19193"/>
                  <a:pt x="21876" y="19329"/>
                </a:cubicBezTo>
                <a:cubicBezTo>
                  <a:pt x="21785" y="19443"/>
                  <a:pt x="21512" y="19739"/>
                  <a:pt x="21376" y="19579"/>
                </a:cubicBezTo>
                <a:cubicBezTo>
                  <a:pt x="21740" y="19307"/>
                  <a:pt x="21694" y="19125"/>
                  <a:pt x="22035" y="18693"/>
                </a:cubicBezTo>
                <a:close/>
                <a:moveTo>
                  <a:pt x="58146" y="28789"/>
                </a:moveTo>
                <a:lnTo>
                  <a:pt x="57828" y="28061"/>
                </a:lnTo>
                <a:cubicBezTo>
                  <a:pt x="57965" y="28039"/>
                  <a:pt x="58465" y="28698"/>
                  <a:pt x="58146" y="28789"/>
                </a:cubicBezTo>
                <a:close/>
                <a:moveTo>
                  <a:pt x="29244" y="1729"/>
                </a:moveTo>
                <a:cubicBezTo>
                  <a:pt x="30108" y="1956"/>
                  <a:pt x="30995" y="2365"/>
                  <a:pt x="31996" y="2820"/>
                </a:cubicBezTo>
                <a:cubicBezTo>
                  <a:pt x="31245" y="2661"/>
                  <a:pt x="30404" y="2365"/>
                  <a:pt x="29494" y="2002"/>
                </a:cubicBezTo>
                <a:cubicBezTo>
                  <a:pt x="29267" y="1933"/>
                  <a:pt x="29244" y="1820"/>
                  <a:pt x="29244" y="1729"/>
                </a:cubicBezTo>
                <a:close/>
                <a:moveTo>
                  <a:pt x="31768" y="73632"/>
                </a:moveTo>
                <a:cubicBezTo>
                  <a:pt x="32132" y="73882"/>
                  <a:pt x="32200" y="73632"/>
                  <a:pt x="32496" y="73746"/>
                </a:cubicBezTo>
                <a:cubicBezTo>
                  <a:pt x="32541" y="74314"/>
                  <a:pt x="33133" y="73951"/>
                  <a:pt x="33314" y="74155"/>
                </a:cubicBezTo>
                <a:cubicBezTo>
                  <a:pt x="33246" y="74201"/>
                  <a:pt x="33178" y="74246"/>
                  <a:pt x="33133" y="74360"/>
                </a:cubicBezTo>
                <a:cubicBezTo>
                  <a:pt x="32951" y="74246"/>
                  <a:pt x="32473" y="74201"/>
                  <a:pt x="32496" y="74019"/>
                </a:cubicBezTo>
                <a:cubicBezTo>
                  <a:pt x="32268" y="73996"/>
                  <a:pt x="31586" y="74042"/>
                  <a:pt x="31768" y="73632"/>
                </a:cubicBezTo>
                <a:close/>
                <a:moveTo>
                  <a:pt x="24400" y="67356"/>
                </a:moveTo>
                <a:cubicBezTo>
                  <a:pt x="24810" y="67470"/>
                  <a:pt x="24878" y="67720"/>
                  <a:pt x="25128" y="68015"/>
                </a:cubicBezTo>
                <a:cubicBezTo>
                  <a:pt x="24901" y="68061"/>
                  <a:pt x="24651" y="67925"/>
                  <a:pt x="24400" y="67697"/>
                </a:cubicBezTo>
                <a:cubicBezTo>
                  <a:pt x="24491" y="67583"/>
                  <a:pt x="24469" y="67470"/>
                  <a:pt x="24400" y="67356"/>
                </a:cubicBezTo>
                <a:close/>
                <a:moveTo>
                  <a:pt x="23104" y="66492"/>
                </a:moveTo>
                <a:cubicBezTo>
                  <a:pt x="23354" y="66424"/>
                  <a:pt x="23445" y="66606"/>
                  <a:pt x="23605" y="66810"/>
                </a:cubicBezTo>
                <a:cubicBezTo>
                  <a:pt x="23354" y="66878"/>
                  <a:pt x="23241" y="66697"/>
                  <a:pt x="23104" y="66492"/>
                </a:cubicBezTo>
                <a:close/>
                <a:moveTo>
                  <a:pt x="25378" y="67993"/>
                </a:moveTo>
                <a:cubicBezTo>
                  <a:pt x="25651" y="68197"/>
                  <a:pt x="25901" y="68379"/>
                  <a:pt x="26174" y="68561"/>
                </a:cubicBezTo>
                <a:cubicBezTo>
                  <a:pt x="25992" y="68516"/>
                  <a:pt x="25196" y="68334"/>
                  <a:pt x="25378" y="67993"/>
                </a:cubicBezTo>
                <a:close/>
                <a:moveTo>
                  <a:pt x="43593" y="73109"/>
                </a:moveTo>
                <a:cubicBezTo>
                  <a:pt x="43070" y="72950"/>
                  <a:pt x="42433" y="72768"/>
                  <a:pt x="42024" y="72654"/>
                </a:cubicBezTo>
                <a:cubicBezTo>
                  <a:pt x="42524" y="72586"/>
                  <a:pt x="42956" y="72745"/>
                  <a:pt x="43388" y="72905"/>
                </a:cubicBezTo>
                <a:cubicBezTo>
                  <a:pt x="43798" y="73064"/>
                  <a:pt x="44252" y="73268"/>
                  <a:pt x="44821" y="73314"/>
                </a:cubicBezTo>
                <a:cubicBezTo>
                  <a:pt x="44957" y="73496"/>
                  <a:pt x="43979" y="73223"/>
                  <a:pt x="43593" y="73109"/>
                </a:cubicBezTo>
                <a:close/>
                <a:moveTo>
                  <a:pt x="35452" y="70198"/>
                </a:moveTo>
                <a:cubicBezTo>
                  <a:pt x="35725" y="70085"/>
                  <a:pt x="36271" y="70471"/>
                  <a:pt x="36657" y="70540"/>
                </a:cubicBezTo>
                <a:cubicBezTo>
                  <a:pt x="36316" y="70653"/>
                  <a:pt x="35793" y="70312"/>
                  <a:pt x="35452" y="70198"/>
                </a:cubicBezTo>
                <a:close/>
                <a:moveTo>
                  <a:pt x="25606" y="68675"/>
                </a:moveTo>
                <a:cubicBezTo>
                  <a:pt x="25742" y="68789"/>
                  <a:pt x="25833" y="68720"/>
                  <a:pt x="25992" y="68834"/>
                </a:cubicBezTo>
                <a:cubicBezTo>
                  <a:pt x="25947" y="69062"/>
                  <a:pt x="25901" y="69266"/>
                  <a:pt x="25788" y="69516"/>
                </a:cubicBezTo>
                <a:cubicBezTo>
                  <a:pt x="25560" y="69266"/>
                  <a:pt x="25446" y="68971"/>
                  <a:pt x="25606" y="68675"/>
                </a:cubicBezTo>
                <a:close/>
                <a:moveTo>
                  <a:pt x="37180" y="71063"/>
                </a:moveTo>
                <a:cubicBezTo>
                  <a:pt x="37453" y="70699"/>
                  <a:pt x="38067" y="71154"/>
                  <a:pt x="38431" y="71313"/>
                </a:cubicBezTo>
                <a:cubicBezTo>
                  <a:pt x="38681" y="71404"/>
                  <a:pt x="39159" y="71381"/>
                  <a:pt x="39113" y="71699"/>
                </a:cubicBezTo>
                <a:cubicBezTo>
                  <a:pt x="38522" y="71335"/>
                  <a:pt x="37681" y="71176"/>
                  <a:pt x="37180" y="71063"/>
                </a:cubicBezTo>
                <a:close/>
                <a:moveTo>
                  <a:pt x="79909" y="45207"/>
                </a:moveTo>
                <a:cubicBezTo>
                  <a:pt x="79977" y="45526"/>
                  <a:pt x="79886" y="46026"/>
                  <a:pt x="79863" y="46663"/>
                </a:cubicBezTo>
                <a:cubicBezTo>
                  <a:pt x="79795" y="46253"/>
                  <a:pt x="79772" y="45594"/>
                  <a:pt x="79909" y="45207"/>
                </a:cubicBezTo>
                <a:close/>
                <a:moveTo>
                  <a:pt x="70653" y="35179"/>
                </a:moveTo>
                <a:cubicBezTo>
                  <a:pt x="70926" y="35225"/>
                  <a:pt x="71586" y="35657"/>
                  <a:pt x="71722" y="35998"/>
                </a:cubicBezTo>
                <a:cubicBezTo>
                  <a:pt x="71495" y="36271"/>
                  <a:pt x="71609" y="35907"/>
                  <a:pt x="71495" y="35816"/>
                </a:cubicBezTo>
                <a:cubicBezTo>
                  <a:pt x="71176" y="35793"/>
                  <a:pt x="70835" y="35361"/>
                  <a:pt x="70653" y="35179"/>
                </a:cubicBezTo>
                <a:close/>
                <a:moveTo>
                  <a:pt x="27288" y="71972"/>
                </a:moveTo>
                <a:cubicBezTo>
                  <a:pt x="27470" y="71768"/>
                  <a:pt x="27675" y="72063"/>
                  <a:pt x="27880" y="72200"/>
                </a:cubicBezTo>
                <a:cubicBezTo>
                  <a:pt x="27675" y="72359"/>
                  <a:pt x="27448" y="72109"/>
                  <a:pt x="27288" y="71972"/>
                </a:cubicBezTo>
                <a:close/>
                <a:moveTo>
                  <a:pt x="45321" y="10779"/>
                </a:moveTo>
                <a:cubicBezTo>
                  <a:pt x="45185" y="10961"/>
                  <a:pt x="44935" y="10961"/>
                  <a:pt x="44639" y="10825"/>
                </a:cubicBezTo>
                <a:cubicBezTo>
                  <a:pt x="44730" y="10756"/>
                  <a:pt x="44821" y="10734"/>
                  <a:pt x="44980" y="10802"/>
                </a:cubicBezTo>
                <a:cubicBezTo>
                  <a:pt x="45026" y="10756"/>
                  <a:pt x="44980" y="10711"/>
                  <a:pt x="44935" y="10688"/>
                </a:cubicBezTo>
                <a:cubicBezTo>
                  <a:pt x="45003" y="10597"/>
                  <a:pt x="45185" y="10734"/>
                  <a:pt x="45321" y="10779"/>
                </a:cubicBezTo>
                <a:close/>
                <a:moveTo>
                  <a:pt x="71085" y="62103"/>
                </a:moveTo>
                <a:cubicBezTo>
                  <a:pt x="71313" y="62399"/>
                  <a:pt x="71699" y="61830"/>
                  <a:pt x="71972" y="61717"/>
                </a:cubicBezTo>
                <a:cubicBezTo>
                  <a:pt x="71881" y="61603"/>
                  <a:pt x="72132" y="61535"/>
                  <a:pt x="71995" y="61398"/>
                </a:cubicBezTo>
                <a:cubicBezTo>
                  <a:pt x="71609" y="61717"/>
                  <a:pt x="71631" y="61944"/>
                  <a:pt x="71085" y="62103"/>
                </a:cubicBezTo>
                <a:close/>
                <a:moveTo>
                  <a:pt x="71040" y="62035"/>
                </a:moveTo>
                <a:cubicBezTo>
                  <a:pt x="71176" y="61876"/>
                  <a:pt x="71699" y="61807"/>
                  <a:pt x="71472" y="61557"/>
                </a:cubicBezTo>
                <a:cubicBezTo>
                  <a:pt x="71358" y="61717"/>
                  <a:pt x="70835" y="61785"/>
                  <a:pt x="71040" y="62035"/>
                </a:cubicBezTo>
                <a:close/>
                <a:moveTo>
                  <a:pt x="72200" y="61557"/>
                </a:moveTo>
                <a:cubicBezTo>
                  <a:pt x="72359" y="61466"/>
                  <a:pt x="72427" y="61353"/>
                  <a:pt x="72450" y="61262"/>
                </a:cubicBezTo>
                <a:cubicBezTo>
                  <a:pt x="72382" y="61057"/>
                  <a:pt x="72041" y="60875"/>
                  <a:pt x="72132" y="61080"/>
                </a:cubicBezTo>
                <a:cubicBezTo>
                  <a:pt x="72313" y="61057"/>
                  <a:pt x="72222" y="61421"/>
                  <a:pt x="72200" y="61557"/>
                </a:cubicBezTo>
                <a:close/>
                <a:moveTo>
                  <a:pt x="72200" y="62194"/>
                </a:moveTo>
                <a:cubicBezTo>
                  <a:pt x="72132" y="62353"/>
                  <a:pt x="71950" y="62490"/>
                  <a:pt x="72041" y="62694"/>
                </a:cubicBezTo>
                <a:cubicBezTo>
                  <a:pt x="72200" y="62512"/>
                  <a:pt x="72291" y="62672"/>
                  <a:pt x="72427" y="62535"/>
                </a:cubicBezTo>
                <a:close/>
                <a:moveTo>
                  <a:pt x="74610" y="60943"/>
                </a:moveTo>
                <a:cubicBezTo>
                  <a:pt x="74610" y="60921"/>
                  <a:pt x="74610" y="60898"/>
                  <a:pt x="74633" y="60875"/>
                </a:cubicBezTo>
                <a:cubicBezTo>
                  <a:pt x="74724" y="60625"/>
                  <a:pt x="75020" y="60375"/>
                  <a:pt x="74769" y="60147"/>
                </a:cubicBezTo>
                <a:cubicBezTo>
                  <a:pt x="74610" y="60193"/>
                  <a:pt x="74769" y="60238"/>
                  <a:pt x="74747" y="60352"/>
                </a:cubicBezTo>
                <a:cubicBezTo>
                  <a:pt x="74701" y="60489"/>
                  <a:pt x="74496" y="60625"/>
                  <a:pt x="74496" y="60761"/>
                </a:cubicBezTo>
                <a:cubicBezTo>
                  <a:pt x="74496" y="60807"/>
                  <a:pt x="74519" y="60875"/>
                  <a:pt x="74610" y="60943"/>
                </a:cubicBezTo>
                <a:close/>
                <a:moveTo>
                  <a:pt x="73291" y="59875"/>
                </a:moveTo>
                <a:cubicBezTo>
                  <a:pt x="73359" y="59920"/>
                  <a:pt x="73428" y="59966"/>
                  <a:pt x="73496" y="59988"/>
                </a:cubicBezTo>
                <a:cubicBezTo>
                  <a:pt x="73587" y="60034"/>
                  <a:pt x="73678" y="60056"/>
                  <a:pt x="73792" y="60102"/>
                </a:cubicBezTo>
                <a:cubicBezTo>
                  <a:pt x="73610" y="59966"/>
                  <a:pt x="73359" y="59715"/>
                  <a:pt x="73314" y="59852"/>
                </a:cubicBezTo>
                <a:cubicBezTo>
                  <a:pt x="73314" y="59852"/>
                  <a:pt x="73291" y="59875"/>
                  <a:pt x="73291" y="59875"/>
                </a:cubicBezTo>
                <a:close/>
                <a:moveTo>
                  <a:pt x="73883" y="59829"/>
                </a:moveTo>
                <a:cubicBezTo>
                  <a:pt x="73792" y="59738"/>
                  <a:pt x="73769" y="59670"/>
                  <a:pt x="73814" y="59624"/>
                </a:cubicBezTo>
                <a:cubicBezTo>
                  <a:pt x="73587" y="59465"/>
                  <a:pt x="73473" y="59488"/>
                  <a:pt x="73382" y="59511"/>
                </a:cubicBezTo>
                <a:cubicBezTo>
                  <a:pt x="73519" y="59579"/>
                  <a:pt x="73541" y="59647"/>
                  <a:pt x="73450" y="59693"/>
                </a:cubicBezTo>
                <a:cubicBezTo>
                  <a:pt x="73655" y="59852"/>
                  <a:pt x="73769" y="59852"/>
                  <a:pt x="73883" y="59829"/>
                </a:cubicBezTo>
                <a:close/>
                <a:moveTo>
                  <a:pt x="74406" y="57828"/>
                </a:moveTo>
                <a:cubicBezTo>
                  <a:pt x="74519" y="57737"/>
                  <a:pt x="74610" y="57282"/>
                  <a:pt x="74383" y="57259"/>
                </a:cubicBezTo>
                <a:cubicBezTo>
                  <a:pt x="74542" y="57487"/>
                  <a:pt x="74201" y="57669"/>
                  <a:pt x="74406" y="57828"/>
                </a:cubicBezTo>
                <a:close/>
                <a:moveTo>
                  <a:pt x="75929" y="53939"/>
                </a:moveTo>
                <a:cubicBezTo>
                  <a:pt x="75997" y="53871"/>
                  <a:pt x="76293" y="53621"/>
                  <a:pt x="76043" y="53507"/>
                </a:cubicBezTo>
                <a:cubicBezTo>
                  <a:pt x="75656" y="53758"/>
                  <a:pt x="76020" y="53212"/>
                  <a:pt x="75906" y="53075"/>
                </a:cubicBezTo>
                <a:cubicBezTo>
                  <a:pt x="75406" y="53030"/>
                  <a:pt x="75747" y="53803"/>
                  <a:pt x="75929" y="53939"/>
                </a:cubicBezTo>
                <a:close/>
                <a:moveTo>
                  <a:pt x="76156" y="53280"/>
                </a:moveTo>
                <a:cubicBezTo>
                  <a:pt x="76179" y="53053"/>
                  <a:pt x="76202" y="52802"/>
                  <a:pt x="76111" y="52689"/>
                </a:cubicBezTo>
                <a:cubicBezTo>
                  <a:pt x="75952" y="52689"/>
                  <a:pt x="75815" y="52734"/>
                  <a:pt x="75770" y="52848"/>
                </a:cubicBezTo>
                <a:cubicBezTo>
                  <a:pt x="76134" y="52757"/>
                  <a:pt x="75997" y="53166"/>
                  <a:pt x="76156" y="53280"/>
                </a:cubicBezTo>
                <a:close/>
                <a:moveTo>
                  <a:pt x="74246" y="46276"/>
                </a:moveTo>
                <a:cubicBezTo>
                  <a:pt x="74315" y="46094"/>
                  <a:pt x="74383" y="46094"/>
                  <a:pt x="74110" y="46049"/>
                </a:cubicBezTo>
                <a:cubicBezTo>
                  <a:pt x="73928" y="46117"/>
                  <a:pt x="74064" y="46185"/>
                  <a:pt x="74246" y="46276"/>
                </a:cubicBezTo>
                <a:close/>
                <a:moveTo>
                  <a:pt x="77134" y="46117"/>
                </a:moveTo>
                <a:cubicBezTo>
                  <a:pt x="77089" y="45935"/>
                  <a:pt x="77089" y="45708"/>
                  <a:pt x="76930" y="45617"/>
                </a:cubicBezTo>
                <a:cubicBezTo>
                  <a:pt x="76793" y="45935"/>
                  <a:pt x="76884" y="45980"/>
                  <a:pt x="77134" y="46117"/>
                </a:cubicBezTo>
                <a:close/>
                <a:moveTo>
                  <a:pt x="74269" y="45412"/>
                </a:moveTo>
                <a:cubicBezTo>
                  <a:pt x="74383" y="45344"/>
                  <a:pt x="74360" y="45185"/>
                  <a:pt x="74110" y="45276"/>
                </a:cubicBezTo>
                <a:cubicBezTo>
                  <a:pt x="74246" y="45321"/>
                  <a:pt x="73973" y="45457"/>
                  <a:pt x="74269" y="45412"/>
                </a:cubicBezTo>
                <a:close/>
                <a:moveTo>
                  <a:pt x="74474" y="44844"/>
                </a:moveTo>
                <a:cubicBezTo>
                  <a:pt x="74542" y="44821"/>
                  <a:pt x="74565" y="44730"/>
                  <a:pt x="74451" y="44775"/>
                </a:cubicBezTo>
                <a:cubicBezTo>
                  <a:pt x="74383" y="44889"/>
                  <a:pt x="74133" y="45003"/>
                  <a:pt x="74133" y="45094"/>
                </a:cubicBezTo>
                <a:cubicBezTo>
                  <a:pt x="74406" y="45025"/>
                  <a:pt x="74315" y="44934"/>
                  <a:pt x="74474" y="44844"/>
                </a:cubicBezTo>
                <a:close/>
                <a:moveTo>
                  <a:pt x="74292" y="44866"/>
                </a:moveTo>
                <a:cubicBezTo>
                  <a:pt x="74224" y="44730"/>
                  <a:pt x="74360" y="44593"/>
                  <a:pt x="74087" y="44639"/>
                </a:cubicBezTo>
                <a:cubicBezTo>
                  <a:pt x="74087" y="44684"/>
                  <a:pt x="74019" y="44730"/>
                  <a:pt x="73928" y="44753"/>
                </a:cubicBezTo>
                <a:cubicBezTo>
                  <a:pt x="74133" y="44775"/>
                  <a:pt x="73746" y="45071"/>
                  <a:pt x="74292" y="44866"/>
                </a:cubicBezTo>
                <a:close/>
                <a:moveTo>
                  <a:pt x="69221" y="34269"/>
                </a:moveTo>
                <a:cubicBezTo>
                  <a:pt x="69107" y="34065"/>
                  <a:pt x="69153" y="33792"/>
                  <a:pt x="68925" y="33724"/>
                </a:cubicBezTo>
                <a:cubicBezTo>
                  <a:pt x="68857" y="33815"/>
                  <a:pt x="68834" y="33883"/>
                  <a:pt x="68812" y="33974"/>
                </a:cubicBezTo>
                <a:cubicBezTo>
                  <a:pt x="68402" y="33906"/>
                  <a:pt x="68539" y="33405"/>
                  <a:pt x="68288" y="33405"/>
                </a:cubicBezTo>
                <a:cubicBezTo>
                  <a:pt x="68175" y="33655"/>
                  <a:pt x="68607" y="33951"/>
                  <a:pt x="68698" y="34224"/>
                </a:cubicBezTo>
                <a:cubicBezTo>
                  <a:pt x="68812" y="34156"/>
                  <a:pt x="68902" y="33974"/>
                  <a:pt x="69016" y="34065"/>
                </a:cubicBezTo>
                <a:cubicBezTo>
                  <a:pt x="68902" y="34178"/>
                  <a:pt x="69198" y="34338"/>
                  <a:pt x="69175" y="34451"/>
                </a:cubicBezTo>
                <a:cubicBezTo>
                  <a:pt x="69789" y="34724"/>
                  <a:pt x="69380" y="34565"/>
                  <a:pt x="69221" y="34269"/>
                </a:cubicBezTo>
                <a:close/>
                <a:moveTo>
                  <a:pt x="68288" y="33269"/>
                </a:moveTo>
                <a:cubicBezTo>
                  <a:pt x="68152" y="33155"/>
                  <a:pt x="68220" y="33041"/>
                  <a:pt x="68084" y="32928"/>
                </a:cubicBezTo>
                <a:cubicBezTo>
                  <a:pt x="67970" y="33155"/>
                  <a:pt x="67834" y="32973"/>
                  <a:pt x="67697" y="33132"/>
                </a:cubicBezTo>
                <a:cubicBezTo>
                  <a:pt x="67902" y="33337"/>
                  <a:pt x="68084" y="33269"/>
                  <a:pt x="68288" y="33269"/>
                </a:cubicBezTo>
                <a:close/>
                <a:moveTo>
                  <a:pt x="64241" y="28948"/>
                </a:moveTo>
                <a:cubicBezTo>
                  <a:pt x="64218" y="28857"/>
                  <a:pt x="64241" y="28812"/>
                  <a:pt x="64332" y="28766"/>
                </a:cubicBezTo>
                <a:cubicBezTo>
                  <a:pt x="64264" y="28494"/>
                  <a:pt x="63877" y="28243"/>
                  <a:pt x="64013" y="28175"/>
                </a:cubicBezTo>
                <a:cubicBezTo>
                  <a:pt x="64173" y="28107"/>
                  <a:pt x="64218" y="28539"/>
                  <a:pt x="64423" y="28380"/>
                </a:cubicBezTo>
                <a:cubicBezTo>
                  <a:pt x="64377" y="28016"/>
                  <a:pt x="64218" y="28084"/>
                  <a:pt x="64013" y="27834"/>
                </a:cubicBezTo>
                <a:cubicBezTo>
                  <a:pt x="63854" y="28084"/>
                  <a:pt x="63718" y="27948"/>
                  <a:pt x="63604" y="28152"/>
                </a:cubicBezTo>
                <a:cubicBezTo>
                  <a:pt x="63900" y="28425"/>
                  <a:pt x="64082" y="28721"/>
                  <a:pt x="64241" y="28948"/>
                </a:cubicBezTo>
                <a:close/>
                <a:moveTo>
                  <a:pt x="62058" y="23946"/>
                </a:moveTo>
                <a:cubicBezTo>
                  <a:pt x="61967" y="23695"/>
                  <a:pt x="61830" y="23673"/>
                  <a:pt x="61626" y="23786"/>
                </a:cubicBezTo>
                <a:cubicBezTo>
                  <a:pt x="61739" y="24036"/>
                  <a:pt x="61990" y="24150"/>
                  <a:pt x="62058" y="23946"/>
                </a:cubicBezTo>
                <a:close/>
                <a:moveTo>
                  <a:pt x="62217" y="22786"/>
                </a:moveTo>
                <a:cubicBezTo>
                  <a:pt x="61853" y="22399"/>
                  <a:pt x="62126" y="21944"/>
                  <a:pt x="61762" y="21876"/>
                </a:cubicBezTo>
                <a:cubicBezTo>
                  <a:pt x="61808" y="22195"/>
                  <a:pt x="61512" y="22331"/>
                  <a:pt x="61648" y="22695"/>
                </a:cubicBezTo>
                <a:cubicBezTo>
                  <a:pt x="61808" y="22763"/>
                  <a:pt x="61876" y="22718"/>
                  <a:pt x="61944" y="22581"/>
                </a:cubicBezTo>
                <a:cubicBezTo>
                  <a:pt x="62012" y="22740"/>
                  <a:pt x="62103" y="22786"/>
                  <a:pt x="62217" y="22786"/>
                </a:cubicBezTo>
                <a:close/>
                <a:moveTo>
                  <a:pt x="57146" y="22104"/>
                </a:moveTo>
                <a:cubicBezTo>
                  <a:pt x="56987" y="21967"/>
                  <a:pt x="57146" y="21899"/>
                  <a:pt x="57032" y="21762"/>
                </a:cubicBezTo>
                <a:cubicBezTo>
                  <a:pt x="56919" y="21831"/>
                  <a:pt x="56828" y="21899"/>
                  <a:pt x="56782" y="21990"/>
                </a:cubicBezTo>
                <a:cubicBezTo>
                  <a:pt x="56850" y="22149"/>
                  <a:pt x="57009" y="22104"/>
                  <a:pt x="57146" y="22104"/>
                </a:cubicBezTo>
                <a:close/>
                <a:moveTo>
                  <a:pt x="60671" y="19966"/>
                </a:moveTo>
                <a:cubicBezTo>
                  <a:pt x="60557" y="19557"/>
                  <a:pt x="60352" y="19898"/>
                  <a:pt x="60239" y="19579"/>
                </a:cubicBezTo>
                <a:cubicBezTo>
                  <a:pt x="60193" y="19375"/>
                  <a:pt x="59943" y="18465"/>
                  <a:pt x="59556" y="18624"/>
                </a:cubicBezTo>
                <a:cubicBezTo>
                  <a:pt x="59738" y="18965"/>
                  <a:pt x="60148" y="19216"/>
                  <a:pt x="60057" y="19443"/>
                </a:cubicBezTo>
                <a:cubicBezTo>
                  <a:pt x="60079" y="19398"/>
                  <a:pt x="59806" y="19216"/>
                  <a:pt x="59920" y="19398"/>
                </a:cubicBezTo>
                <a:cubicBezTo>
                  <a:pt x="60193" y="19443"/>
                  <a:pt x="60352" y="20239"/>
                  <a:pt x="60671" y="19966"/>
                </a:cubicBezTo>
                <a:close/>
                <a:moveTo>
                  <a:pt x="56668" y="21353"/>
                </a:moveTo>
                <a:cubicBezTo>
                  <a:pt x="56600" y="21217"/>
                  <a:pt x="56486" y="21103"/>
                  <a:pt x="56350" y="21194"/>
                </a:cubicBezTo>
                <a:cubicBezTo>
                  <a:pt x="56305" y="21353"/>
                  <a:pt x="56464" y="21558"/>
                  <a:pt x="56668" y="21353"/>
                </a:cubicBezTo>
                <a:close/>
                <a:moveTo>
                  <a:pt x="55736" y="21012"/>
                </a:moveTo>
                <a:cubicBezTo>
                  <a:pt x="55531" y="21194"/>
                  <a:pt x="55645" y="21285"/>
                  <a:pt x="55759" y="21399"/>
                </a:cubicBezTo>
                <a:cubicBezTo>
                  <a:pt x="55963" y="21239"/>
                  <a:pt x="55872" y="21126"/>
                  <a:pt x="55736" y="21012"/>
                </a:cubicBezTo>
                <a:close/>
                <a:moveTo>
                  <a:pt x="56009" y="20580"/>
                </a:moveTo>
                <a:cubicBezTo>
                  <a:pt x="56009" y="20284"/>
                  <a:pt x="55668" y="20466"/>
                  <a:pt x="55486" y="20444"/>
                </a:cubicBezTo>
                <a:cubicBezTo>
                  <a:pt x="55668" y="20603"/>
                  <a:pt x="55804" y="20671"/>
                  <a:pt x="56009" y="20580"/>
                </a:cubicBezTo>
                <a:close/>
                <a:moveTo>
                  <a:pt x="59102" y="16896"/>
                </a:moveTo>
                <a:cubicBezTo>
                  <a:pt x="59329" y="16669"/>
                  <a:pt x="59033" y="16532"/>
                  <a:pt x="58760" y="16396"/>
                </a:cubicBezTo>
                <a:cubicBezTo>
                  <a:pt x="58488" y="16532"/>
                  <a:pt x="58965" y="16714"/>
                  <a:pt x="59102" y="16896"/>
                </a:cubicBezTo>
                <a:close/>
                <a:moveTo>
                  <a:pt x="59124" y="16350"/>
                </a:moveTo>
                <a:cubicBezTo>
                  <a:pt x="59056" y="16123"/>
                  <a:pt x="58692" y="15896"/>
                  <a:pt x="58510" y="15964"/>
                </a:cubicBezTo>
                <a:cubicBezTo>
                  <a:pt x="58579" y="16191"/>
                  <a:pt x="58920" y="16419"/>
                  <a:pt x="59124" y="16350"/>
                </a:cubicBezTo>
                <a:close/>
                <a:moveTo>
                  <a:pt x="58965" y="15168"/>
                </a:moveTo>
                <a:cubicBezTo>
                  <a:pt x="58692" y="14941"/>
                  <a:pt x="58283" y="14736"/>
                  <a:pt x="58215" y="14531"/>
                </a:cubicBezTo>
                <a:cubicBezTo>
                  <a:pt x="58192" y="14690"/>
                  <a:pt x="58283" y="15213"/>
                  <a:pt x="58510" y="15145"/>
                </a:cubicBezTo>
                <a:cubicBezTo>
                  <a:pt x="58465" y="15100"/>
                  <a:pt x="58397" y="15054"/>
                  <a:pt x="58465" y="15009"/>
                </a:cubicBezTo>
                <a:cubicBezTo>
                  <a:pt x="58669" y="15122"/>
                  <a:pt x="58829" y="15213"/>
                  <a:pt x="58965" y="15168"/>
                </a:cubicBezTo>
                <a:close/>
                <a:moveTo>
                  <a:pt x="55145" y="14941"/>
                </a:moveTo>
                <a:cubicBezTo>
                  <a:pt x="54940" y="15168"/>
                  <a:pt x="55327" y="15373"/>
                  <a:pt x="55531" y="15327"/>
                </a:cubicBezTo>
                <a:cubicBezTo>
                  <a:pt x="55736" y="15100"/>
                  <a:pt x="55327" y="14872"/>
                  <a:pt x="55145" y="14941"/>
                </a:cubicBezTo>
                <a:close/>
                <a:moveTo>
                  <a:pt x="50711" y="13235"/>
                </a:moveTo>
                <a:cubicBezTo>
                  <a:pt x="50460" y="12939"/>
                  <a:pt x="50301" y="13076"/>
                  <a:pt x="49960" y="12962"/>
                </a:cubicBezTo>
                <a:cubicBezTo>
                  <a:pt x="50187" y="12712"/>
                  <a:pt x="49642" y="12712"/>
                  <a:pt x="49642" y="12712"/>
                </a:cubicBezTo>
                <a:cubicBezTo>
                  <a:pt x="49460" y="12598"/>
                  <a:pt x="49505" y="12394"/>
                  <a:pt x="49301" y="12280"/>
                </a:cubicBezTo>
                <a:cubicBezTo>
                  <a:pt x="49187" y="12644"/>
                  <a:pt x="48732" y="12166"/>
                  <a:pt x="48573" y="12394"/>
                </a:cubicBezTo>
                <a:cubicBezTo>
                  <a:pt x="48414" y="12303"/>
                  <a:pt x="48073" y="12257"/>
                  <a:pt x="48277" y="12075"/>
                </a:cubicBezTo>
                <a:cubicBezTo>
                  <a:pt x="48573" y="12166"/>
                  <a:pt x="48550" y="12416"/>
                  <a:pt x="48755" y="12212"/>
                </a:cubicBezTo>
                <a:cubicBezTo>
                  <a:pt x="48641" y="12053"/>
                  <a:pt x="48527" y="11962"/>
                  <a:pt x="48346" y="11916"/>
                </a:cubicBezTo>
                <a:cubicBezTo>
                  <a:pt x="48164" y="11871"/>
                  <a:pt x="47322" y="12098"/>
                  <a:pt x="47459" y="11689"/>
                </a:cubicBezTo>
                <a:cubicBezTo>
                  <a:pt x="47504" y="11711"/>
                  <a:pt x="47595" y="11666"/>
                  <a:pt x="47481" y="11598"/>
                </a:cubicBezTo>
                <a:cubicBezTo>
                  <a:pt x="47277" y="11780"/>
                  <a:pt x="47118" y="11029"/>
                  <a:pt x="46822" y="11370"/>
                </a:cubicBezTo>
                <a:cubicBezTo>
                  <a:pt x="46822" y="11507"/>
                  <a:pt x="47163" y="11552"/>
                  <a:pt x="47118" y="11711"/>
                </a:cubicBezTo>
                <a:cubicBezTo>
                  <a:pt x="46663" y="11530"/>
                  <a:pt x="46435" y="11143"/>
                  <a:pt x="46072" y="11302"/>
                </a:cubicBezTo>
                <a:cubicBezTo>
                  <a:pt x="46003" y="11279"/>
                  <a:pt x="46026" y="11029"/>
                  <a:pt x="46003" y="11007"/>
                </a:cubicBezTo>
                <a:cubicBezTo>
                  <a:pt x="45935" y="10938"/>
                  <a:pt x="45412" y="10756"/>
                  <a:pt x="45367" y="10711"/>
                </a:cubicBezTo>
                <a:cubicBezTo>
                  <a:pt x="45344" y="10688"/>
                  <a:pt x="45458" y="10552"/>
                  <a:pt x="45435" y="10552"/>
                </a:cubicBezTo>
                <a:cubicBezTo>
                  <a:pt x="45276" y="10461"/>
                  <a:pt x="45003" y="10529"/>
                  <a:pt x="44844" y="10370"/>
                </a:cubicBezTo>
                <a:cubicBezTo>
                  <a:pt x="44889" y="10279"/>
                  <a:pt x="44980" y="10165"/>
                  <a:pt x="44866" y="10097"/>
                </a:cubicBezTo>
                <a:cubicBezTo>
                  <a:pt x="44593" y="10165"/>
                  <a:pt x="44753" y="10347"/>
                  <a:pt x="44775" y="10529"/>
                </a:cubicBezTo>
                <a:cubicBezTo>
                  <a:pt x="44366" y="10415"/>
                  <a:pt x="44548" y="10779"/>
                  <a:pt x="44048" y="10643"/>
                </a:cubicBezTo>
                <a:cubicBezTo>
                  <a:pt x="43866" y="10574"/>
                  <a:pt x="44048" y="10393"/>
                  <a:pt x="43752" y="10324"/>
                </a:cubicBezTo>
                <a:cubicBezTo>
                  <a:pt x="43638" y="10438"/>
                  <a:pt x="43456" y="10347"/>
                  <a:pt x="43320" y="10324"/>
                </a:cubicBezTo>
                <a:cubicBezTo>
                  <a:pt x="42752" y="10165"/>
                  <a:pt x="42069" y="9870"/>
                  <a:pt x="41501" y="9483"/>
                </a:cubicBezTo>
                <a:cubicBezTo>
                  <a:pt x="41364" y="9574"/>
                  <a:pt x="41251" y="9665"/>
                  <a:pt x="41023" y="9551"/>
                </a:cubicBezTo>
                <a:cubicBezTo>
                  <a:pt x="40023" y="9187"/>
                  <a:pt x="39522" y="9028"/>
                  <a:pt x="38476" y="8619"/>
                </a:cubicBezTo>
                <a:cubicBezTo>
                  <a:pt x="38181" y="9119"/>
                  <a:pt x="39090" y="9051"/>
                  <a:pt x="39432" y="9210"/>
                </a:cubicBezTo>
                <a:cubicBezTo>
                  <a:pt x="39977" y="9460"/>
                  <a:pt x="40432" y="9801"/>
                  <a:pt x="40910" y="10051"/>
                </a:cubicBezTo>
                <a:cubicBezTo>
                  <a:pt x="40955" y="9915"/>
                  <a:pt x="41069" y="9892"/>
                  <a:pt x="41205" y="9915"/>
                </a:cubicBezTo>
                <a:cubicBezTo>
                  <a:pt x="41933" y="10393"/>
                  <a:pt x="42433" y="10393"/>
                  <a:pt x="43184" y="10620"/>
                </a:cubicBezTo>
                <a:cubicBezTo>
                  <a:pt x="43161" y="10825"/>
                  <a:pt x="42820" y="10756"/>
                  <a:pt x="43161" y="10893"/>
                </a:cubicBezTo>
                <a:cubicBezTo>
                  <a:pt x="43343" y="10802"/>
                  <a:pt x="43593" y="10893"/>
                  <a:pt x="43775" y="10802"/>
                </a:cubicBezTo>
                <a:cubicBezTo>
                  <a:pt x="44412" y="11166"/>
                  <a:pt x="45139" y="11279"/>
                  <a:pt x="45367" y="11620"/>
                </a:cubicBezTo>
                <a:cubicBezTo>
                  <a:pt x="45799" y="11643"/>
                  <a:pt x="46185" y="11848"/>
                  <a:pt x="46367" y="12098"/>
                </a:cubicBezTo>
                <a:cubicBezTo>
                  <a:pt x="46435" y="11666"/>
                  <a:pt x="46913" y="12144"/>
                  <a:pt x="47140" y="12098"/>
                </a:cubicBezTo>
                <a:cubicBezTo>
                  <a:pt x="47049" y="12234"/>
                  <a:pt x="46822" y="12121"/>
                  <a:pt x="46731" y="12257"/>
                </a:cubicBezTo>
                <a:cubicBezTo>
                  <a:pt x="47095" y="12280"/>
                  <a:pt x="47163" y="12485"/>
                  <a:pt x="47550" y="12644"/>
                </a:cubicBezTo>
                <a:cubicBezTo>
                  <a:pt x="47845" y="12416"/>
                  <a:pt x="47163" y="12439"/>
                  <a:pt x="47300" y="12257"/>
                </a:cubicBezTo>
                <a:cubicBezTo>
                  <a:pt x="47481" y="12007"/>
                  <a:pt x="47709" y="12485"/>
                  <a:pt x="48141" y="12553"/>
                </a:cubicBezTo>
                <a:cubicBezTo>
                  <a:pt x="48209" y="12485"/>
                  <a:pt x="48255" y="12394"/>
                  <a:pt x="48391" y="12507"/>
                </a:cubicBezTo>
                <a:cubicBezTo>
                  <a:pt x="48095" y="12667"/>
                  <a:pt x="48414" y="12576"/>
                  <a:pt x="48641" y="12712"/>
                </a:cubicBezTo>
                <a:cubicBezTo>
                  <a:pt x="49005" y="12917"/>
                  <a:pt x="49278" y="13076"/>
                  <a:pt x="49528" y="12939"/>
                </a:cubicBezTo>
                <a:cubicBezTo>
                  <a:pt x="49460" y="13076"/>
                  <a:pt x="49392" y="13167"/>
                  <a:pt x="49278" y="13190"/>
                </a:cubicBezTo>
                <a:cubicBezTo>
                  <a:pt x="49574" y="13440"/>
                  <a:pt x="49664" y="13167"/>
                  <a:pt x="49846" y="13190"/>
                </a:cubicBezTo>
                <a:cubicBezTo>
                  <a:pt x="50392" y="13531"/>
                  <a:pt x="50961" y="13758"/>
                  <a:pt x="51006" y="14031"/>
                </a:cubicBezTo>
                <a:cubicBezTo>
                  <a:pt x="50938" y="14099"/>
                  <a:pt x="50756" y="14122"/>
                  <a:pt x="50892" y="14258"/>
                </a:cubicBezTo>
                <a:cubicBezTo>
                  <a:pt x="51074" y="14236"/>
                  <a:pt x="51165" y="14031"/>
                  <a:pt x="51347" y="14008"/>
                </a:cubicBezTo>
                <a:cubicBezTo>
                  <a:pt x="51597" y="14122"/>
                  <a:pt x="51620" y="14531"/>
                  <a:pt x="51893" y="14258"/>
                </a:cubicBezTo>
                <a:cubicBezTo>
                  <a:pt x="51552" y="13985"/>
                  <a:pt x="51165" y="14008"/>
                  <a:pt x="51143" y="13713"/>
                </a:cubicBezTo>
                <a:cubicBezTo>
                  <a:pt x="51324" y="13713"/>
                  <a:pt x="51620" y="13826"/>
                  <a:pt x="51848" y="13872"/>
                </a:cubicBezTo>
                <a:cubicBezTo>
                  <a:pt x="52280" y="13985"/>
                  <a:pt x="51961" y="13985"/>
                  <a:pt x="52280" y="14167"/>
                </a:cubicBezTo>
                <a:cubicBezTo>
                  <a:pt x="52962" y="13894"/>
                  <a:pt x="50779" y="13008"/>
                  <a:pt x="50711" y="13235"/>
                </a:cubicBezTo>
                <a:close/>
                <a:moveTo>
                  <a:pt x="49210" y="17442"/>
                </a:moveTo>
                <a:cubicBezTo>
                  <a:pt x="49141" y="17283"/>
                  <a:pt x="48823" y="17124"/>
                  <a:pt x="48709" y="17305"/>
                </a:cubicBezTo>
                <a:cubicBezTo>
                  <a:pt x="48778" y="17465"/>
                  <a:pt x="49096" y="17647"/>
                  <a:pt x="49210" y="17442"/>
                </a:cubicBezTo>
                <a:close/>
                <a:moveTo>
                  <a:pt x="43979" y="15259"/>
                </a:moveTo>
                <a:cubicBezTo>
                  <a:pt x="43570" y="15259"/>
                  <a:pt x="43707" y="15009"/>
                  <a:pt x="43434" y="14804"/>
                </a:cubicBezTo>
                <a:cubicBezTo>
                  <a:pt x="43320" y="14986"/>
                  <a:pt x="43161" y="14963"/>
                  <a:pt x="43252" y="15191"/>
                </a:cubicBezTo>
                <a:cubicBezTo>
                  <a:pt x="43456" y="15122"/>
                  <a:pt x="43889" y="15532"/>
                  <a:pt x="43979" y="15259"/>
                </a:cubicBezTo>
                <a:close/>
                <a:moveTo>
                  <a:pt x="41478" y="14281"/>
                </a:moveTo>
                <a:cubicBezTo>
                  <a:pt x="41364" y="14054"/>
                  <a:pt x="40932" y="14008"/>
                  <a:pt x="40728" y="14031"/>
                </a:cubicBezTo>
                <a:cubicBezTo>
                  <a:pt x="41092" y="14167"/>
                  <a:pt x="41205" y="14463"/>
                  <a:pt x="41478" y="14281"/>
                </a:cubicBezTo>
                <a:close/>
                <a:moveTo>
                  <a:pt x="37931" y="8369"/>
                </a:moveTo>
                <a:cubicBezTo>
                  <a:pt x="37817" y="8573"/>
                  <a:pt x="38044" y="8687"/>
                  <a:pt x="37908" y="8914"/>
                </a:cubicBezTo>
                <a:cubicBezTo>
                  <a:pt x="37840" y="8892"/>
                  <a:pt x="37726" y="8823"/>
                  <a:pt x="37703" y="8914"/>
                </a:cubicBezTo>
                <a:cubicBezTo>
                  <a:pt x="38204" y="9096"/>
                  <a:pt x="38499" y="8619"/>
                  <a:pt x="37931" y="8369"/>
                </a:cubicBezTo>
                <a:close/>
                <a:moveTo>
                  <a:pt x="50142" y="11643"/>
                </a:moveTo>
                <a:cubicBezTo>
                  <a:pt x="49937" y="11530"/>
                  <a:pt x="50097" y="11302"/>
                  <a:pt x="49801" y="11211"/>
                </a:cubicBezTo>
                <a:cubicBezTo>
                  <a:pt x="49232" y="11188"/>
                  <a:pt x="49801" y="11939"/>
                  <a:pt x="50142" y="11643"/>
                </a:cubicBezTo>
                <a:close/>
                <a:moveTo>
                  <a:pt x="49869" y="11052"/>
                </a:moveTo>
                <a:cubicBezTo>
                  <a:pt x="50142" y="11370"/>
                  <a:pt x="50415" y="10893"/>
                  <a:pt x="50233" y="10779"/>
                </a:cubicBezTo>
                <a:cubicBezTo>
                  <a:pt x="50187" y="11029"/>
                  <a:pt x="49892" y="10711"/>
                  <a:pt x="49869" y="11052"/>
                </a:cubicBezTo>
                <a:close/>
                <a:moveTo>
                  <a:pt x="51779" y="11325"/>
                </a:moveTo>
                <a:cubicBezTo>
                  <a:pt x="51575" y="11188"/>
                  <a:pt x="51461" y="10984"/>
                  <a:pt x="51234" y="11052"/>
                </a:cubicBezTo>
                <a:cubicBezTo>
                  <a:pt x="51006" y="11279"/>
                  <a:pt x="51734" y="11507"/>
                  <a:pt x="51779" y="11325"/>
                </a:cubicBezTo>
                <a:close/>
                <a:moveTo>
                  <a:pt x="37612" y="8596"/>
                </a:moveTo>
                <a:cubicBezTo>
                  <a:pt x="37408" y="8460"/>
                  <a:pt x="37271" y="8187"/>
                  <a:pt x="37067" y="8073"/>
                </a:cubicBezTo>
                <a:cubicBezTo>
                  <a:pt x="36839" y="7959"/>
                  <a:pt x="36725" y="8096"/>
                  <a:pt x="36544" y="8028"/>
                </a:cubicBezTo>
                <a:cubicBezTo>
                  <a:pt x="36453" y="8005"/>
                  <a:pt x="36521" y="7937"/>
                  <a:pt x="36498" y="7914"/>
                </a:cubicBezTo>
                <a:cubicBezTo>
                  <a:pt x="36407" y="7868"/>
                  <a:pt x="36362" y="7959"/>
                  <a:pt x="36362" y="7959"/>
                </a:cubicBezTo>
                <a:cubicBezTo>
                  <a:pt x="35884" y="7777"/>
                  <a:pt x="35611" y="7732"/>
                  <a:pt x="35407" y="7914"/>
                </a:cubicBezTo>
                <a:cubicBezTo>
                  <a:pt x="35702" y="8141"/>
                  <a:pt x="36316" y="8164"/>
                  <a:pt x="36839" y="8346"/>
                </a:cubicBezTo>
                <a:cubicBezTo>
                  <a:pt x="37112" y="8460"/>
                  <a:pt x="37362" y="8892"/>
                  <a:pt x="37612" y="8596"/>
                </a:cubicBezTo>
                <a:close/>
                <a:moveTo>
                  <a:pt x="26583" y="4344"/>
                </a:moveTo>
                <a:cubicBezTo>
                  <a:pt x="26379" y="4321"/>
                  <a:pt x="26379" y="4071"/>
                  <a:pt x="26242" y="3934"/>
                </a:cubicBezTo>
                <a:cubicBezTo>
                  <a:pt x="26106" y="3866"/>
                  <a:pt x="25992" y="3821"/>
                  <a:pt x="25879" y="3775"/>
                </a:cubicBezTo>
                <a:cubicBezTo>
                  <a:pt x="25765" y="3707"/>
                  <a:pt x="25742" y="3866"/>
                  <a:pt x="25697" y="3957"/>
                </a:cubicBezTo>
                <a:cubicBezTo>
                  <a:pt x="25651" y="4048"/>
                  <a:pt x="25628" y="4162"/>
                  <a:pt x="25628" y="4253"/>
                </a:cubicBezTo>
                <a:cubicBezTo>
                  <a:pt x="25560" y="4139"/>
                  <a:pt x="25469" y="4321"/>
                  <a:pt x="25378" y="4298"/>
                </a:cubicBezTo>
                <a:cubicBezTo>
                  <a:pt x="25219" y="5049"/>
                  <a:pt x="24742" y="5481"/>
                  <a:pt x="24400" y="5913"/>
                </a:cubicBezTo>
                <a:cubicBezTo>
                  <a:pt x="24537" y="5981"/>
                  <a:pt x="24128" y="6413"/>
                  <a:pt x="24400" y="6208"/>
                </a:cubicBezTo>
                <a:cubicBezTo>
                  <a:pt x="24491" y="6095"/>
                  <a:pt x="24446" y="5958"/>
                  <a:pt x="24560" y="5822"/>
                </a:cubicBezTo>
                <a:cubicBezTo>
                  <a:pt x="24696" y="5981"/>
                  <a:pt x="24923" y="5822"/>
                  <a:pt x="25060" y="5708"/>
                </a:cubicBezTo>
                <a:cubicBezTo>
                  <a:pt x="25151" y="5594"/>
                  <a:pt x="25128" y="5412"/>
                  <a:pt x="25265" y="5231"/>
                </a:cubicBezTo>
                <a:cubicBezTo>
                  <a:pt x="25401" y="5049"/>
                  <a:pt x="25628" y="5003"/>
                  <a:pt x="25765" y="4844"/>
                </a:cubicBezTo>
                <a:cubicBezTo>
                  <a:pt x="25833" y="4753"/>
                  <a:pt x="25788" y="4617"/>
                  <a:pt x="25879" y="4526"/>
                </a:cubicBezTo>
                <a:cubicBezTo>
                  <a:pt x="25924" y="4503"/>
                  <a:pt x="25969" y="4344"/>
                  <a:pt x="26083" y="4435"/>
                </a:cubicBezTo>
                <a:cubicBezTo>
                  <a:pt x="26356" y="4571"/>
                  <a:pt x="26652" y="4639"/>
                  <a:pt x="26583" y="4344"/>
                </a:cubicBezTo>
                <a:close/>
                <a:moveTo>
                  <a:pt x="23832" y="5549"/>
                </a:moveTo>
                <a:cubicBezTo>
                  <a:pt x="24014" y="5890"/>
                  <a:pt x="24196" y="5094"/>
                  <a:pt x="24241" y="4935"/>
                </a:cubicBezTo>
                <a:cubicBezTo>
                  <a:pt x="24082" y="5094"/>
                  <a:pt x="23832" y="5231"/>
                  <a:pt x="23832" y="5549"/>
                </a:cubicBezTo>
                <a:close/>
                <a:moveTo>
                  <a:pt x="24105" y="7277"/>
                </a:moveTo>
                <a:cubicBezTo>
                  <a:pt x="23968" y="7436"/>
                  <a:pt x="23786" y="7186"/>
                  <a:pt x="23650" y="7550"/>
                </a:cubicBezTo>
                <a:cubicBezTo>
                  <a:pt x="23786" y="7686"/>
                  <a:pt x="24173" y="7573"/>
                  <a:pt x="24105" y="7277"/>
                </a:cubicBezTo>
                <a:close/>
                <a:moveTo>
                  <a:pt x="23036" y="7891"/>
                </a:moveTo>
                <a:cubicBezTo>
                  <a:pt x="22854" y="8141"/>
                  <a:pt x="22581" y="8755"/>
                  <a:pt x="22763" y="8664"/>
                </a:cubicBezTo>
                <a:cubicBezTo>
                  <a:pt x="22786" y="8460"/>
                  <a:pt x="23218" y="7800"/>
                  <a:pt x="23036" y="7891"/>
                </a:cubicBezTo>
                <a:close/>
                <a:moveTo>
                  <a:pt x="16169" y="18488"/>
                </a:moveTo>
                <a:lnTo>
                  <a:pt x="16441" y="18693"/>
                </a:lnTo>
                <a:lnTo>
                  <a:pt x="16623" y="18442"/>
                </a:lnTo>
                <a:cubicBezTo>
                  <a:pt x="16441" y="18306"/>
                  <a:pt x="16305" y="18261"/>
                  <a:pt x="16169" y="18488"/>
                </a:cubicBezTo>
                <a:close/>
                <a:moveTo>
                  <a:pt x="10029" y="23400"/>
                </a:moveTo>
                <a:cubicBezTo>
                  <a:pt x="10165" y="23218"/>
                  <a:pt x="10370" y="23400"/>
                  <a:pt x="10506" y="23127"/>
                </a:cubicBezTo>
                <a:cubicBezTo>
                  <a:pt x="10347" y="22945"/>
                  <a:pt x="9915" y="23241"/>
                  <a:pt x="10029" y="23400"/>
                </a:cubicBezTo>
                <a:close/>
                <a:moveTo>
                  <a:pt x="12507" y="32064"/>
                </a:moveTo>
                <a:cubicBezTo>
                  <a:pt x="12598" y="32268"/>
                  <a:pt x="12416" y="32564"/>
                  <a:pt x="12689" y="32723"/>
                </a:cubicBezTo>
                <a:cubicBezTo>
                  <a:pt x="13008" y="32405"/>
                  <a:pt x="12849" y="31768"/>
                  <a:pt x="12507" y="32064"/>
                </a:cubicBezTo>
                <a:close/>
                <a:moveTo>
                  <a:pt x="12280" y="33269"/>
                </a:moveTo>
                <a:cubicBezTo>
                  <a:pt x="12189" y="33474"/>
                  <a:pt x="12144" y="33860"/>
                  <a:pt x="12416" y="33883"/>
                </a:cubicBezTo>
                <a:cubicBezTo>
                  <a:pt x="12553" y="33565"/>
                  <a:pt x="12235" y="33132"/>
                  <a:pt x="12667" y="32928"/>
                </a:cubicBezTo>
                <a:cubicBezTo>
                  <a:pt x="12507" y="32746"/>
                  <a:pt x="12348" y="33110"/>
                  <a:pt x="12280" y="33269"/>
                </a:cubicBezTo>
                <a:close/>
                <a:moveTo>
                  <a:pt x="5822" y="30154"/>
                </a:moveTo>
                <a:cubicBezTo>
                  <a:pt x="5754" y="30404"/>
                  <a:pt x="5140" y="31063"/>
                  <a:pt x="5481" y="31154"/>
                </a:cubicBezTo>
                <a:cubicBezTo>
                  <a:pt x="5754" y="31177"/>
                  <a:pt x="5390" y="30904"/>
                  <a:pt x="5617" y="30677"/>
                </a:cubicBezTo>
                <a:cubicBezTo>
                  <a:pt x="5731" y="30722"/>
                  <a:pt x="5822" y="30745"/>
                  <a:pt x="5890" y="30563"/>
                </a:cubicBezTo>
                <a:cubicBezTo>
                  <a:pt x="5708" y="30563"/>
                  <a:pt x="5754" y="30472"/>
                  <a:pt x="5799" y="30381"/>
                </a:cubicBezTo>
                <a:cubicBezTo>
                  <a:pt x="5845" y="30290"/>
                  <a:pt x="5913" y="30199"/>
                  <a:pt x="5822" y="30154"/>
                </a:cubicBezTo>
                <a:close/>
                <a:moveTo>
                  <a:pt x="12485" y="34247"/>
                </a:moveTo>
                <a:cubicBezTo>
                  <a:pt x="12348" y="34156"/>
                  <a:pt x="12303" y="34224"/>
                  <a:pt x="12212" y="34224"/>
                </a:cubicBezTo>
                <a:cubicBezTo>
                  <a:pt x="12053" y="34088"/>
                  <a:pt x="11893" y="33928"/>
                  <a:pt x="11802" y="34110"/>
                </a:cubicBezTo>
                <a:cubicBezTo>
                  <a:pt x="11893" y="34178"/>
                  <a:pt x="11962" y="34178"/>
                  <a:pt x="12053" y="34178"/>
                </a:cubicBezTo>
                <a:cubicBezTo>
                  <a:pt x="11984" y="34269"/>
                  <a:pt x="12030" y="34383"/>
                  <a:pt x="12189" y="34451"/>
                </a:cubicBezTo>
                <a:cubicBezTo>
                  <a:pt x="12235" y="34224"/>
                  <a:pt x="12394" y="34292"/>
                  <a:pt x="12485" y="34247"/>
                </a:cubicBezTo>
                <a:close/>
                <a:moveTo>
                  <a:pt x="11666" y="35748"/>
                </a:moveTo>
                <a:cubicBezTo>
                  <a:pt x="11507" y="35793"/>
                  <a:pt x="11166" y="35543"/>
                  <a:pt x="11120" y="35793"/>
                </a:cubicBezTo>
                <a:cubicBezTo>
                  <a:pt x="11189" y="35907"/>
                  <a:pt x="11279" y="35975"/>
                  <a:pt x="11484" y="36020"/>
                </a:cubicBezTo>
                <a:cubicBezTo>
                  <a:pt x="11507" y="35861"/>
                  <a:pt x="11621" y="35884"/>
                  <a:pt x="11666" y="35748"/>
                </a:cubicBezTo>
                <a:close/>
                <a:moveTo>
                  <a:pt x="5253" y="34770"/>
                </a:moveTo>
                <a:cubicBezTo>
                  <a:pt x="5026" y="34679"/>
                  <a:pt x="4935" y="34997"/>
                  <a:pt x="4844" y="35293"/>
                </a:cubicBezTo>
                <a:cubicBezTo>
                  <a:pt x="5117" y="35429"/>
                  <a:pt x="5185" y="35065"/>
                  <a:pt x="5253" y="34770"/>
                </a:cubicBezTo>
                <a:close/>
                <a:moveTo>
                  <a:pt x="4685" y="37453"/>
                </a:moveTo>
                <a:cubicBezTo>
                  <a:pt x="4526" y="37817"/>
                  <a:pt x="4958" y="37931"/>
                  <a:pt x="5003" y="37544"/>
                </a:cubicBezTo>
                <a:close/>
                <a:moveTo>
                  <a:pt x="19238" y="11552"/>
                </a:moveTo>
                <a:cubicBezTo>
                  <a:pt x="19375" y="11711"/>
                  <a:pt x="19807" y="11325"/>
                  <a:pt x="19693" y="11166"/>
                </a:cubicBezTo>
                <a:cubicBezTo>
                  <a:pt x="19534" y="11279"/>
                  <a:pt x="19375" y="11370"/>
                  <a:pt x="19238" y="11552"/>
                </a:cubicBezTo>
                <a:close/>
                <a:moveTo>
                  <a:pt x="19761" y="9892"/>
                </a:moveTo>
                <a:cubicBezTo>
                  <a:pt x="19852" y="9756"/>
                  <a:pt x="19943" y="9756"/>
                  <a:pt x="20080" y="9870"/>
                </a:cubicBezTo>
                <a:cubicBezTo>
                  <a:pt x="20284" y="9642"/>
                  <a:pt x="20148" y="9506"/>
                  <a:pt x="20375" y="9256"/>
                </a:cubicBezTo>
                <a:cubicBezTo>
                  <a:pt x="20262" y="9165"/>
                  <a:pt x="19807" y="9460"/>
                  <a:pt x="19784" y="9574"/>
                </a:cubicBezTo>
                <a:cubicBezTo>
                  <a:pt x="19761" y="9597"/>
                  <a:pt x="19966" y="9665"/>
                  <a:pt x="19875" y="9733"/>
                </a:cubicBezTo>
                <a:cubicBezTo>
                  <a:pt x="19761" y="9665"/>
                  <a:pt x="19489" y="9801"/>
                  <a:pt x="19761" y="9892"/>
                </a:cubicBezTo>
                <a:close/>
                <a:moveTo>
                  <a:pt x="21058" y="8983"/>
                </a:moveTo>
                <a:cubicBezTo>
                  <a:pt x="21126" y="8755"/>
                  <a:pt x="21581" y="8846"/>
                  <a:pt x="21444" y="8528"/>
                </a:cubicBezTo>
                <a:cubicBezTo>
                  <a:pt x="21331" y="8596"/>
                  <a:pt x="20921" y="8733"/>
                  <a:pt x="21058" y="8983"/>
                </a:cubicBezTo>
                <a:close/>
                <a:moveTo>
                  <a:pt x="63490" y="23263"/>
                </a:moveTo>
                <a:cubicBezTo>
                  <a:pt x="63513" y="23354"/>
                  <a:pt x="63468" y="23400"/>
                  <a:pt x="63377" y="23423"/>
                </a:cubicBezTo>
                <a:cubicBezTo>
                  <a:pt x="63445" y="23764"/>
                  <a:pt x="63672" y="23673"/>
                  <a:pt x="63809" y="23786"/>
                </a:cubicBezTo>
                <a:cubicBezTo>
                  <a:pt x="63695" y="23650"/>
                  <a:pt x="63672" y="23218"/>
                  <a:pt x="63490" y="23263"/>
                </a:cubicBezTo>
                <a:close/>
                <a:moveTo>
                  <a:pt x="64468" y="25196"/>
                </a:moveTo>
                <a:cubicBezTo>
                  <a:pt x="64605" y="25105"/>
                  <a:pt x="64764" y="25310"/>
                  <a:pt x="64968" y="25515"/>
                </a:cubicBezTo>
                <a:cubicBezTo>
                  <a:pt x="64900" y="25333"/>
                  <a:pt x="65128" y="25310"/>
                  <a:pt x="64968" y="25105"/>
                </a:cubicBezTo>
                <a:cubicBezTo>
                  <a:pt x="64855" y="25083"/>
                  <a:pt x="64286" y="24855"/>
                  <a:pt x="64468" y="25196"/>
                </a:cubicBezTo>
                <a:close/>
                <a:moveTo>
                  <a:pt x="79044" y="56532"/>
                </a:moveTo>
                <a:cubicBezTo>
                  <a:pt x="79022" y="56805"/>
                  <a:pt x="79044" y="57032"/>
                  <a:pt x="79181" y="57146"/>
                </a:cubicBezTo>
                <a:cubicBezTo>
                  <a:pt x="79181" y="56850"/>
                  <a:pt x="79386" y="56850"/>
                  <a:pt x="79386" y="56532"/>
                </a:cubicBezTo>
                <a:close/>
                <a:moveTo>
                  <a:pt x="77271" y="63490"/>
                </a:moveTo>
                <a:cubicBezTo>
                  <a:pt x="77021" y="63445"/>
                  <a:pt x="76770" y="63263"/>
                  <a:pt x="76475" y="63627"/>
                </a:cubicBezTo>
                <a:cubicBezTo>
                  <a:pt x="76611" y="63922"/>
                  <a:pt x="76680" y="63649"/>
                  <a:pt x="76861" y="63695"/>
                </a:cubicBezTo>
                <a:cubicBezTo>
                  <a:pt x="76839" y="63695"/>
                  <a:pt x="76839" y="63900"/>
                  <a:pt x="76975" y="63831"/>
                </a:cubicBezTo>
                <a:close/>
                <a:moveTo>
                  <a:pt x="76702" y="63991"/>
                </a:moveTo>
                <a:cubicBezTo>
                  <a:pt x="76498" y="64150"/>
                  <a:pt x="76429" y="64286"/>
                  <a:pt x="76498" y="64423"/>
                </a:cubicBezTo>
                <a:cubicBezTo>
                  <a:pt x="76611" y="64332"/>
                  <a:pt x="76725" y="64354"/>
                  <a:pt x="76861" y="64172"/>
                </a:cubicBezTo>
                <a:close/>
                <a:moveTo>
                  <a:pt x="75247" y="65469"/>
                </a:moveTo>
                <a:cubicBezTo>
                  <a:pt x="75179" y="65491"/>
                  <a:pt x="75110" y="65469"/>
                  <a:pt x="75065" y="65400"/>
                </a:cubicBezTo>
                <a:cubicBezTo>
                  <a:pt x="74838" y="65628"/>
                  <a:pt x="74951" y="65560"/>
                  <a:pt x="74633" y="65696"/>
                </a:cubicBezTo>
                <a:cubicBezTo>
                  <a:pt x="74701" y="65969"/>
                  <a:pt x="75338" y="65469"/>
                  <a:pt x="75247" y="65469"/>
                </a:cubicBezTo>
                <a:close/>
                <a:moveTo>
                  <a:pt x="70403" y="68129"/>
                </a:moveTo>
                <a:cubicBezTo>
                  <a:pt x="70312" y="67788"/>
                  <a:pt x="69858" y="68243"/>
                  <a:pt x="69585" y="68288"/>
                </a:cubicBezTo>
                <a:cubicBezTo>
                  <a:pt x="69471" y="68357"/>
                  <a:pt x="69471" y="68470"/>
                  <a:pt x="69266" y="68516"/>
                </a:cubicBezTo>
                <a:cubicBezTo>
                  <a:pt x="69221" y="68288"/>
                  <a:pt x="69107" y="68266"/>
                  <a:pt x="68880" y="68402"/>
                </a:cubicBezTo>
                <a:cubicBezTo>
                  <a:pt x="68902" y="68675"/>
                  <a:pt x="69198" y="68448"/>
                  <a:pt x="69221" y="68720"/>
                </a:cubicBezTo>
                <a:cubicBezTo>
                  <a:pt x="68834" y="68811"/>
                  <a:pt x="68880" y="69016"/>
                  <a:pt x="68766" y="69175"/>
                </a:cubicBezTo>
                <a:cubicBezTo>
                  <a:pt x="69289" y="68857"/>
                  <a:pt x="69835" y="68220"/>
                  <a:pt x="70403" y="68129"/>
                </a:cubicBezTo>
                <a:close/>
                <a:moveTo>
                  <a:pt x="68220" y="69425"/>
                </a:moveTo>
                <a:cubicBezTo>
                  <a:pt x="68607" y="69198"/>
                  <a:pt x="68766" y="68902"/>
                  <a:pt x="68857" y="68607"/>
                </a:cubicBezTo>
                <a:cubicBezTo>
                  <a:pt x="68607" y="68743"/>
                  <a:pt x="68107" y="68652"/>
                  <a:pt x="68016" y="68948"/>
                </a:cubicBezTo>
                <a:cubicBezTo>
                  <a:pt x="68243" y="68902"/>
                  <a:pt x="68266" y="69334"/>
                  <a:pt x="68220" y="69425"/>
                </a:cubicBezTo>
                <a:close/>
                <a:moveTo>
                  <a:pt x="70653" y="71040"/>
                </a:moveTo>
                <a:cubicBezTo>
                  <a:pt x="71040" y="71131"/>
                  <a:pt x="71245" y="70767"/>
                  <a:pt x="71699" y="70858"/>
                </a:cubicBezTo>
                <a:cubicBezTo>
                  <a:pt x="71654" y="70631"/>
                  <a:pt x="71472" y="70835"/>
                  <a:pt x="71336" y="70835"/>
                </a:cubicBezTo>
                <a:cubicBezTo>
                  <a:pt x="71085" y="70812"/>
                  <a:pt x="70631" y="70676"/>
                  <a:pt x="70653" y="71040"/>
                </a:cubicBezTo>
                <a:close/>
                <a:moveTo>
                  <a:pt x="71790" y="68675"/>
                </a:moveTo>
                <a:cubicBezTo>
                  <a:pt x="71972" y="68880"/>
                  <a:pt x="72245" y="68857"/>
                  <a:pt x="72609" y="68652"/>
                </a:cubicBezTo>
                <a:cubicBezTo>
                  <a:pt x="72586" y="68175"/>
                  <a:pt x="72132" y="68538"/>
                  <a:pt x="71790" y="68675"/>
                </a:cubicBezTo>
                <a:close/>
                <a:moveTo>
                  <a:pt x="74633" y="68607"/>
                </a:moveTo>
                <a:cubicBezTo>
                  <a:pt x="74997" y="68448"/>
                  <a:pt x="75361" y="67925"/>
                  <a:pt x="75042" y="67947"/>
                </a:cubicBezTo>
                <a:cubicBezTo>
                  <a:pt x="75065" y="68061"/>
                  <a:pt x="74201" y="68266"/>
                  <a:pt x="74633" y="68607"/>
                </a:cubicBezTo>
                <a:close/>
                <a:moveTo>
                  <a:pt x="76361" y="67788"/>
                </a:moveTo>
                <a:cubicBezTo>
                  <a:pt x="76611" y="67583"/>
                  <a:pt x="76975" y="67379"/>
                  <a:pt x="76839" y="67197"/>
                </a:cubicBezTo>
                <a:cubicBezTo>
                  <a:pt x="76680" y="67401"/>
                  <a:pt x="76088" y="67583"/>
                  <a:pt x="76361" y="67788"/>
                </a:cubicBezTo>
                <a:close/>
                <a:moveTo>
                  <a:pt x="76361" y="66196"/>
                </a:moveTo>
                <a:cubicBezTo>
                  <a:pt x="76520" y="66060"/>
                  <a:pt x="76680" y="65946"/>
                  <a:pt x="76816" y="65810"/>
                </a:cubicBezTo>
                <a:cubicBezTo>
                  <a:pt x="76680" y="65491"/>
                  <a:pt x="76088" y="65992"/>
                  <a:pt x="76361" y="66196"/>
                </a:cubicBezTo>
                <a:close/>
                <a:moveTo>
                  <a:pt x="79909" y="65082"/>
                </a:moveTo>
                <a:cubicBezTo>
                  <a:pt x="79931" y="65059"/>
                  <a:pt x="79954" y="65014"/>
                  <a:pt x="79977" y="64991"/>
                </a:cubicBezTo>
                <a:cubicBezTo>
                  <a:pt x="80227" y="64695"/>
                  <a:pt x="80386" y="64400"/>
                  <a:pt x="80341" y="64218"/>
                </a:cubicBezTo>
                <a:cubicBezTo>
                  <a:pt x="80136" y="64582"/>
                  <a:pt x="79863" y="64741"/>
                  <a:pt x="79818" y="64877"/>
                </a:cubicBezTo>
                <a:cubicBezTo>
                  <a:pt x="79795" y="64923"/>
                  <a:pt x="79818" y="64991"/>
                  <a:pt x="79909" y="65082"/>
                </a:cubicBezTo>
                <a:close/>
                <a:moveTo>
                  <a:pt x="82774" y="57396"/>
                </a:moveTo>
                <a:cubicBezTo>
                  <a:pt x="82706" y="57032"/>
                  <a:pt x="82933" y="57123"/>
                  <a:pt x="82978" y="56941"/>
                </a:cubicBezTo>
                <a:cubicBezTo>
                  <a:pt x="82728" y="56896"/>
                  <a:pt x="82683" y="57146"/>
                  <a:pt x="82546" y="57259"/>
                </a:cubicBezTo>
                <a:cubicBezTo>
                  <a:pt x="82365" y="57259"/>
                  <a:pt x="82455" y="56941"/>
                  <a:pt x="82228" y="57009"/>
                </a:cubicBezTo>
                <a:cubicBezTo>
                  <a:pt x="82137" y="57692"/>
                  <a:pt x="82410" y="57305"/>
                  <a:pt x="82774" y="57396"/>
                </a:cubicBezTo>
                <a:close/>
                <a:moveTo>
                  <a:pt x="80750" y="55577"/>
                </a:moveTo>
                <a:cubicBezTo>
                  <a:pt x="80727" y="55190"/>
                  <a:pt x="81159" y="55372"/>
                  <a:pt x="81023" y="54895"/>
                </a:cubicBezTo>
                <a:cubicBezTo>
                  <a:pt x="80773" y="54826"/>
                  <a:pt x="80795" y="55213"/>
                  <a:pt x="80614" y="54963"/>
                </a:cubicBezTo>
                <a:cubicBezTo>
                  <a:pt x="80568" y="55236"/>
                  <a:pt x="80614" y="55486"/>
                  <a:pt x="80750" y="55577"/>
                </a:cubicBezTo>
                <a:close/>
                <a:moveTo>
                  <a:pt x="82797" y="51233"/>
                </a:moveTo>
                <a:cubicBezTo>
                  <a:pt x="82706" y="51142"/>
                  <a:pt x="82501" y="51120"/>
                  <a:pt x="82387" y="51006"/>
                </a:cubicBezTo>
                <a:lnTo>
                  <a:pt x="82365" y="51415"/>
                </a:lnTo>
                <a:cubicBezTo>
                  <a:pt x="82569" y="51438"/>
                  <a:pt x="82774" y="51461"/>
                  <a:pt x="82797" y="51233"/>
                </a:cubicBezTo>
                <a:close/>
                <a:moveTo>
                  <a:pt x="82023" y="39113"/>
                </a:moveTo>
                <a:cubicBezTo>
                  <a:pt x="81591" y="38908"/>
                  <a:pt x="81569" y="38385"/>
                  <a:pt x="81114" y="38317"/>
                </a:cubicBezTo>
                <a:cubicBezTo>
                  <a:pt x="81137" y="38385"/>
                  <a:pt x="81318" y="38636"/>
                  <a:pt x="81523" y="38840"/>
                </a:cubicBezTo>
                <a:cubicBezTo>
                  <a:pt x="81705" y="39068"/>
                  <a:pt x="81910" y="39249"/>
                  <a:pt x="82023" y="39113"/>
                </a:cubicBezTo>
                <a:close/>
                <a:moveTo>
                  <a:pt x="80272" y="37658"/>
                </a:moveTo>
                <a:cubicBezTo>
                  <a:pt x="79840" y="37453"/>
                  <a:pt x="79863" y="37294"/>
                  <a:pt x="79545" y="37112"/>
                </a:cubicBezTo>
                <a:cubicBezTo>
                  <a:pt x="79363" y="37271"/>
                  <a:pt x="80068" y="37817"/>
                  <a:pt x="80272" y="37658"/>
                </a:cubicBezTo>
                <a:close/>
                <a:moveTo>
                  <a:pt x="74224" y="36634"/>
                </a:moveTo>
                <a:cubicBezTo>
                  <a:pt x="73883" y="36384"/>
                  <a:pt x="73769" y="36157"/>
                  <a:pt x="73405" y="36157"/>
                </a:cubicBezTo>
                <a:cubicBezTo>
                  <a:pt x="73450" y="36248"/>
                  <a:pt x="73973" y="36634"/>
                  <a:pt x="74224" y="36634"/>
                </a:cubicBezTo>
                <a:close/>
                <a:moveTo>
                  <a:pt x="72109" y="32155"/>
                </a:moveTo>
                <a:cubicBezTo>
                  <a:pt x="72018" y="32109"/>
                  <a:pt x="71950" y="31973"/>
                  <a:pt x="71859" y="32041"/>
                </a:cubicBezTo>
                <a:cubicBezTo>
                  <a:pt x="72041" y="32291"/>
                  <a:pt x="71404" y="32177"/>
                  <a:pt x="71745" y="32405"/>
                </a:cubicBezTo>
                <a:cubicBezTo>
                  <a:pt x="71881" y="32405"/>
                  <a:pt x="71881" y="32314"/>
                  <a:pt x="72109" y="32155"/>
                </a:cubicBezTo>
                <a:close/>
                <a:moveTo>
                  <a:pt x="66924" y="69425"/>
                </a:moveTo>
                <a:cubicBezTo>
                  <a:pt x="67038" y="69403"/>
                  <a:pt x="67015" y="69494"/>
                  <a:pt x="66992" y="69585"/>
                </a:cubicBezTo>
                <a:cubicBezTo>
                  <a:pt x="67242" y="69471"/>
                  <a:pt x="67288" y="69744"/>
                  <a:pt x="67538" y="69630"/>
                </a:cubicBezTo>
                <a:cubicBezTo>
                  <a:pt x="67675" y="69425"/>
                  <a:pt x="67015" y="69130"/>
                  <a:pt x="66924" y="69425"/>
                </a:cubicBezTo>
                <a:close/>
                <a:moveTo>
                  <a:pt x="66992" y="69857"/>
                </a:moveTo>
                <a:cubicBezTo>
                  <a:pt x="66401" y="70153"/>
                  <a:pt x="66970" y="69562"/>
                  <a:pt x="66651" y="69539"/>
                </a:cubicBezTo>
                <a:cubicBezTo>
                  <a:pt x="66219" y="69698"/>
                  <a:pt x="65969" y="69880"/>
                  <a:pt x="65673" y="70062"/>
                </a:cubicBezTo>
                <a:cubicBezTo>
                  <a:pt x="65491" y="70267"/>
                  <a:pt x="65924" y="70221"/>
                  <a:pt x="65696" y="70403"/>
                </a:cubicBezTo>
                <a:cubicBezTo>
                  <a:pt x="65423" y="70358"/>
                  <a:pt x="65150" y="70244"/>
                  <a:pt x="64809" y="70335"/>
                </a:cubicBezTo>
                <a:cubicBezTo>
                  <a:pt x="64696" y="70494"/>
                  <a:pt x="64673" y="70699"/>
                  <a:pt x="64718" y="70926"/>
                </a:cubicBezTo>
                <a:cubicBezTo>
                  <a:pt x="65059" y="70790"/>
                  <a:pt x="65469" y="70631"/>
                  <a:pt x="65037" y="70608"/>
                </a:cubicBezTo>
                <a:cubicBezTo>
                  <a:pt x="65378" y="70517"/>
                  <a:pt x="65605" y="70608"/>
                  <a:pt x="65969" y="70494"/>
                </a:cubicBezTo>
                <a:cubicBezTo>
                  <a:pt x="66014" y="70039"/>
                  <a:pt x="66810" y="70198"/>
                  <a:pt x="66992" y="69857"/>
                </a:cubicBezTo>
                <a:close/>
                <a:moveTo>
                  <a:pt x="67197" y="70585"/>
                </a:moveTo>
                <a:cubicBezTo>
                  <a:pt x="67061" y="70540"/>
                  <a:pt x="66833" y="70631"/>
                  <a:pt x="66628" y="70744"/>
                </a:cubicBezTo>
                <a:cubicBezTo>
                  <a:pt x="66606" y="71040"/>
                  <a:pt x="67265" y="70699"/>
                  <a:pt x="67197" y="70585"/>
                </a:cubicBezTo>
                <a:close/>
                <a:moveTo>
                  <a:pt x="67288" y="72291"/>
                </a:moveTo>
                <a:cubicBezTo>
                  <a:pt x="67061" y="72518"/>
                  <a:pt x="66901" y="72359"/>
                  <a:pt x="66901" y="72632"/>
                </a:cubicBezTo>
                <a:cubicBezTo>
                  <a:pt x="67151" y="72654"/>
                  <a:pt x="67061" y="72563"/>
                  <a:pt x="67379" y="72518"/>
                </a:cubicBezTo>
                <a:close/>
                <a:moveTo>
                  <a:pt x="64377" y="70881"/>
                </a:moveTo>
                <a:cubicBezTo>
                  <a:pt x="64036" y="70994"/>
                  <a:pt x="63786" y="71154"/>
                  <a:pt x="63581" y="71313"/>
                </a:cubicBezTo>
                <a:cubicBezTo>
                  <a:pt x="63490" y="71154"/>
                  <a:pt x="63809" y="71108"/>
                  <a:pt x="63763" y="70972"/>
                </a:cubicBezTo>
                <a:cubicBezTo>
                  <a:pt x="63695" y="70972"/>
                  <a:pt x="63581" y="71040"/>
                  <a:pt x="63559" y="70972"/>
                </a:cubicBezTo>
                <a:lnTo>
                  <a:pt x="63354" y="71040"/>
                </a:lnTo>
                <a:cubicBezTo>
                  <a:pt x="63399" y="71176"/>
                  <a:pt x="63513" y="71313"/>
                  <a:pt x="63399" y="71404"/>
                </a:cubicBezTo>
                <a:cubicBezTo>
                  <a:pt x="63127" y="71108"/>
                  <a:pt x="62922" y="71586"/>
                  <a:pt x="62672" y="71699"/>
                </a:cubicBezTo>
                <a:lnTo>
                  <a:pt x="62558" y="71472"/>
                </a:lnTo>
                <a:cubicBezTo>
                  <a:pt x="62308" y="71881"/>
                  <a:pt x="61489" y="71631"/>
                  <a:pt x="61580" y="71995"/>
                </a:cubicBezTo>
                <a:cubicBezTo>
                  <a:pt x="61944" y="71768"/>
                  <a:pt x="62353" y="71881"/>
                  <a:pt x="62217" y="72177"/>
                </a:cubicBezTo>
                <a:cubicBezTo>
                  <a:pt x="62581" y="72018"/>
                  <a:pt x="62876" y="71836"/>
                  <a:pt x="62945" y="71586"/>
                </a:cubicBezTo>
                <a:cubicBezTo>
                  <a:pt x="63399" y="71313"/>
                  <a:pt x="64445" y="71472"/>
                  <a:pt x="64377" y="70881"/>
                </a:cubicBezTo>
                <a:close/>
                <a:moveTo>
                  <a:pt x="61944" y="72291"/>
                </a:moveTo>
                <a:cubicBezTo>
                  <a:pt x="61808" y="72086"/>
                  <a:pt x="61330" y="71790"/>
                  <a:pt x="61125" y="72177"/>
                </a:cubicBezTo>
                <a:cubicBezTo>
                  <a:pt x="61239" y="72154"/>
                  <a:pt x="61307" y="72200"/>
                  <a:pt x="61376" y="72268"/>
                </a:cubicBezTo>
                <a:cubicBezTo>
                  <a:pt x="61307" y="72427"/>
                  <a:pt x="61012" y="72518"/>
                  <a:pt x="60762" y="72609"/>
                </a:cubicBezTo>
                <a:cubicBezTo>
                  <a:pt x="60762" y="72336"/>
                  <a:pt x="60534" y="72495"/>
                  <a:pt x="60443" y="72382"/>
                </a:cubicBezTo>
                <a:cubicBezTo>
                  <a:pt x="60102" y="72450"/>
                  <a:pt x="60148" y="72654"/>
                  <a:pt x="59852" y="72745"/>
                </a:cubicBezTo>
                <a:cubicBezTo>
                  <a:pt x="60011" y="72950"/>
                  <a:pt x="59966" y="72859"/>
                  <a:pt x="60011" y="73132"/>
                </a:cubicBezTo>
                <a:close/>
                <a:moveTo>
                  <a:pt x="60989" y="74815"/>
                </a:moveTo>
                <a:cubicBezTo>
                  <a:pt x="60921" y="74701"/>
                  <a:pt x="60875" y="74519"/>
                  <a:pt x="60762" y="74542"/>
                </a:cubicBezTo>
                <a:cubicBezTo>
                  <a:pt x="60853" y="74678"/>
                  <a:pt x="60489" y="74633"/>
                  <a:pt x="60443" y="74587"/>
                </a:cubicBezTo>
                <a:cubicBezTo>
                  <a:pt x="60398" y="74451"/>
                  <a:pt x="60648" y="74428"/>
                  <a:pt x="60511" y="74269"/>
                </a:cubicBezTo>
                <a:cubicBezTo>
                  <a:pt x="60102" y="74428"/>
                  <a:pt x="59602" y="74837"/>
                  <a:pt x="59193" y="74951"/>
                </a:cubicBezTo>
                <a:cubicBezTo>
                  <a:pt x="58965" y="74997"/>
                  <a:pt x="58760" y="74792"/>
                  <a:pt x="58533" y="74883"/>
                </a:cubicBezTo>
                <a:cubicBezTo>
                  <a:pt x="58806" y="74724"/>
                  <a:pt x="59193" y="74292"/>
                  <a:pt x="58965" y="74223"/>
                </a:cubicBezTo>
                <a:cubicBezTo>
                  <a:pt x="58920" y="74542"/>
                  <a:pt x="58306" y="74815"/>
                  <a:pt x="58306" y="75088"/>
                </a:cubicBezTo>
                <a:cubicBezTo>
                  <a:pt x="58306" y="75042"/>
                  <a:pt x="58624" y="74997"/>
                  <a:pt x="58556" y="75156"/>
                </a:cubicBezTo>
                <a:cubicBezTo>
                  <a:pt x="58374" y="75179"/>
                  <a:pt x="58306" y="75542"/>
                  <a:pt x="58124" y="75360"/>
                </a:cubicBezTo>
                <a:cubicBezTo>
                  <a:pt x="58215" y="75292"/>
                  <a:pt x="58374" y="75247"/>
                  <a:pt x="58351" y="75156"/>
                </a:cubicBezTo>
                <a:cubicBezTo>
                  <a:pt x="58169" y="75133"/>
                  <a:pt x="57942" y="75224"/>
                  <a:pt x="57805" y="75133"/>
                </a:cubicBezTo>
                <a:cubicBezTo>
                  <a:pt x="57851" y="74974"/>
                  <a:pt x="57805" y="74906"/>
                  <a:pt x="57601" y="74951"/>
                </a:cubicBezTo>
                <a:cubicBezTo>
                  <a:pt x="57783" y="75156"/>
                  <a:pt x="57351" y="75201"/>
                  <a:pt x="57601" y="75429"/>
                </a:cubicBezTo>
                <a:cubicBezTo>
                  <a:pt x="57828" y="75315"/>
                  <a:pt x="57828" y="75133"/>
                  <a:pt x="58010" y="75338"/>
                </a:cubicBezTo>
                <a:cubicBezTo>
                  <a:pt x="58010" y="75611"/>
                  <a:pt x="58033" y="75861"/>
                  <a:pt x="58056" y="76134"/>
                </a:cubicBezTo>
                <a:lnTo>
                  <a:pt x="58419" y="75974"/>
                </a:lnTo>
                <a:cubicBezTo>
                  <a:pt x="58442" y="75724"/>
                  <a:pt x="57942" y="75906"/>
                  <a:pt x="58192" y="75702"/>
                </a:cubicBezTo>
                <a:cubicBezTo>
                  <a:pt x="58260" y="75656"/>
                  <a:pt x="58556" y="75520"/>
                  <a:pt x="58556" y="75611"/>
                </a:cubicBezTo>
                <a:cubicBezTo>
                  <a:pt x="58556" y="75588"/>
                  <a:pt x="58351" y="75770"/>
                  <a:pt x="58419" y="75770"/>
                </a:cubicBezTo>
                <a:cubicBezTo>
                  <a:pt x="58715" y="75747"/>
                  <a:pt x="58942" y="75542"/>
                  <a:pt x="59215" y="75406"/>
                </a:cubicBezTo>
                <a:cubicBezTo>
                  <a:pt x="59374" y="75315"/>
                  <a:pt x="59784" y="75383"/>
                  <a:pt x="59693" y="75088"/>
                </a:cubicBezTo>
                <a:cubicBezTo>
                  <a:pt x="59283" y="75292"/>
                  <a:pt x="59056" y="75065"/>
                  <a:pt x="58692" y="75179"/>
                </a:cubicBezTo>
                <a:cubicBezTo>
                  <a:pt x="58829" y="74815"/>
                  <a:pt x="59261" y="75110"/>
                  <a:pt x="59465" y="75088"/>
                </a:cubicBezTo>
                <a:cubicBezTo>
                  <a:pt x="59625" y="74974"/>
                  <a:pt x="60057" y="74610"/>
                  <a:pt x="60284" y="74746"/>
                </a:cubicBezTo>
                <a:cubicBezTo>
                  <a:pt x="60398" y="74951"/>
                  <a:pt x="59647" y="74906"/>
                  <a:pt x="59943" y="75156"/>
                </a:cubicBezTo>
                <a:cubicBezTo>
                  <a:pt x="60307" y="74837"/>
                  <a:pt x="60511" y="74974"/>
                  <a:pt x="60989" y="74815"/>
                </a:cubicBezTo>
                <a:close/>
                <a:moveTo>
                  <a:pt x="59806" y="74133"/>
                </a:moveTo>
                <a:cubicBezTo>
                  <a:pt x="59920" y="74087"/>
                  <a:pt x="59966" y="74201"/>
                  <a:pt x="59988" y="74314"/>
                </a:cubicBezTo>
                <a:cubicBezTo>
                  <a:pt x="60148" y="74246"/>
                  <a:pt x="60284" y="74178"/>
                  <a:pt x="60330" y="74087"/>
                </a:cubicBezTo>
                <a:cubicBezTo>
                  <a:pt x="60307" y="73860"/>
                  <a:pt x="59784" y="73928"/>
                  <a:pt x="59806" y="74133"/>
                </a:cubicBezTo>
                <a:close/>
                <a:moveTo>
                  <a:pt x="57555" y="75542"/>
                </a:moveTo>
                <a:cubicBezTo>
                  <a:pt x="57032" y="75679"/>
                  <a:pt x="57669" y="74928"/>
                  <a:pt x="57078" y="75224"/>
                </a:cubicBezTo>
                <a:cubicBezTo>
                  <a:pt x="57055" y="75542"/>
                  <a:pt x="57419" y="75793"/>
                  <a:pt x="57555" y="75542"/>
                </a:cubicBezTo>
                <a:close/>
                <a:moveTo>
                  <a:pt x="57464" y="76043"/>
                </a:moveTo>
                <a:cubicBezTo>
                  <a:pt x="57305" y="75929"/>
                  <a:pt x="57214" y="75588"/>
                  <a:pt x="56896" y="75770"/>
                </a:cubicBezTo>
                <a:cubicBezTo>
                  <a:pt x="56987" y="76088"/>
                  <a:pt x="57260" y="76020"/>
                  <a:pt x="57464" y="76043"/>
                </a:cubicBezTo>
                <a:close/>
                <a:moveTo>
                  <a:pt x="56054" y="75906"/>
                </a:moveTo>
                <a:cubicBezTo>
                  <a:pt x="55782" y="76156"/>
                  <a:pt x="55418" y="75838"/>
                  <a:pt x="55372" y="76134"/>
                </a:cubicBezTo>
                <a:cubicBezTo>
                  <a:pt x="55782" y="76043"/>
                  <a:pt x="55668" y="76202"/>
                  <a:pt x="55509" y="76452"/>
                </a:cubicBezTo>
                <a:cubicBezTo>
                  <a:pt x="55782" y="76293"/>
                  <a:pt x="56054" y="76134"/>
                  <a:pt x="56054" y="75906"/>
                </a:cubicBezTo>
                <a:close/>
                <a:moveTo>
                  <a:pt x="54986" y="76316"/>
                </a:moveTo>
                <a:cubicBezTo>
                  <a:pt x="54667" y="76452"/>
                  <a:pt x="54531" y="76270"/>
                  <a:pt x="54167" y="76520"/>
                </a:cubicBezTo>
                <a:cubicBezTo>
                  <a:pt x="54303" y="76907"/>
                  <a:pt x="54781" y="76588"/>
                  <a:pt x="54986" y="76316"/>
                </a:cubicBezTo>
                <a:close/>
                <a:moveTo>
                  <a:pt x="59170" y="72200"/>
                </a:moveTo>
                <a:cubicBezTo>
                  <a:pt x="59011" y="72154"/>
                  <a:pt x="58556" y="72313"/>
                  <a:pt x="58647" y="72518"/>
                </a:cubicBezTo>
                <a:cubicBezTo>
                  <a:pt x="58783" y="72404"/>
                  <a:pt x="59238" y="72382"/>
                  <a:pt x="59170" y="72200"/>
                </a:cubicBezTo>
                <a:close/>
                <a:moveTo>
                  <a:pt x="58806" y="73359"/>
                </a:moveTo>
                <a:cubicBezTo>
                  <a:pt x="58669" y="72996"/>
                  <a:pt x="58442" y="73519"/>
                  <a:pt x="58283" y="73609"/>
                </a:cubicBezTo>
                <a:cubicBezTo>
                  <a:pt x="58056" y="73723"/>
                  <a:pt x="57555" y="73700"/>
                  <a:pt x="57601" y="74019"/>
                </a:cubicBezTo>
                <a:cubicBezTo>
                  <a:pt x="57987" y="73791"/>
                  <a:pt x="58601" y="73632"/>
                  <a:pt x="58806" y="73359"/>
                </a:cubicBezTo>
                <a:close/>
                <a:moveTo>
                  <a:pt x="57419" y="73655"/>
                </a:moveTo>
                <a:cubicBezTo>
                  <a:pt x="57055" y="73655"/>
                  <a:pt x="56714" y="73905"/>
                  <a:pt x="56941" y="74246"/>
                </a:cubicBezTo>
                <a:cubicBezTo>
                  <a:pt x="57009" y="74246"/>
                  <a:pt x="57373" y="74269"/>
                  <a:pt x="57282" y="74087"/>
                </a:cubicBezTo>
                <a:cubicBezTo>
                  <a:pt x="57237" y="74110"/>
                  <a:pt x="57191" y="74133"/>
                  <a:pt x="57169" y="74042"/>
                </a:cubicBezTo>
                <a:cubicBezTo>
                  <a:pt x="57487" y="73973"/>
                  <a:pt x="57396" y="73791"/>
                  <a:pt x="57419" y="73655"/>
                </a:cubicBezTo>
                <a:close/>
                <a:moveTo>
                  <a:pt x="56850" y="74292"/>
                </a:moveTo>
                <a:cubicBezTo>
                  <a:pt x="56691" y="74337"/>
                  <a:pt x="56646" y="74110"/>
                  <a:pt x="56418" y="74337"/>
                </a:cubicBezTo>
                <a:lnTo>
                  <a:pt x="56532" y="74542"/>
                </a:lnTo>
                <a:cubicBezTo>
                  <a:pt x="56646" y="74474"/>
                  <a:pt x="56873" y="74428"/>
                  <a:pt x="56850" y="74292"/>
                </a:cubicBezTo>
                <a:close/>
                <a:moveTo>
                  <a:pt x="54667" y="74155"/>
                </a:moveTo>
                <a:cubicBezTo>
                  <a:pt x="54417" y="74201"/>
                  <a:pt x="53871" y="74155"/>
                  <a:pt x="53712" y="74496"/>
                </a:cubicBezTo>
                <a:cubicBezTo>
                  <a:pt x="53962" y="74451"/>
                  <a:pt x="54576" y="74360"/>
                  <a:pt x="54667" y="74155"/>
                </a:cubicBezTo>
                <a:close/>
                <a:moveTo>
                  <a:pt x="54212" y="73428"/>
                </a:moveTo>
                <a:cubicBezTo>
                  <a:pt x="53985" y="73382"/>
                  <a:pt x="54099" y="73496"/>
                  <a:pt x="53849" y="73609"/>
                </a:cubicBezTo>
                <a:cubicBezTo>
                  <a:pt x="53917" y="73928"/>
                  <a:pt x="54417" y="73700"/>
                  <a:pt x="54212" y="73428"/>
                </a:cubicBezTo>
                <a:close/>
                <a:moveTo>
                  <a:pt x="52461" y="74860"/>
                </a:moveTo>
                <a:cubicBezTo>
                  <a:pt x="52325" y="74974"/>
                  <a:pt x="51893" y="74974"/>
                  <a:pt x="51938" y="75156"/>
                </a:cubicBezTo>
                <a:cubicBezTo>
                  <a:pt x="52098" y="75201"/>
                  <a:pt x="52552" y="75065"/>
                  <a:pt x="52461" y="74860"/>
                </a:cubicBezTo>
                <a:close/>
                <a:moveTo>
                  <a:pt x="51711" y="75952"/>
                </a:moveTo>
                <a:cubicBezTo>
                  <a:pt x="51666" y="75838"/>
                  <a:pt x="51597" y="75793"/>
                  <a:pt x="51529" y="75747"/>
                </a:cubicBezTo>
                <a:cubicBezTo>
                  <a:pt x="51279" y="75815"/>
                  <a:pt x="51279" y="75974"/>
                  <a:pt x="51234" y="76111"/>
                </a:cubicBezTo>
                <a:cubicBezTo>
                  <a:pt x="51393" y="76179"/>
                  <a:pt x="51620" y="76088"/>
                  <a:pt x="51711" y="75952"/>
                </a:cubicBezTo>
                <a:close/>
                <a:moveTo>
                  <a:pt x="49005" y="76475"/>
                </a:moveTo>
                <a:cubicBezTo>
                  <a:pt x="48459" y="76452"/>
                  <a:pt x="48778" y="76634"/>
                  <a:pt x="48618" y="76679"/>
                </a:cubicBezTo>
                <a:cubicBezTo>
                  <a:pt x="48186" y="76793"/>
                  <a:pt x="47732" y="76543"/>
                  <a:pt x="47390" y="76657"/>
                </a:cubicBezTo>
                <a:cubicBezTo>
                  <a:pt x="47550" y="76657"/>
                  <a:pt x="47481" y="76861"/>
                  <a:pt x="47504" y="76998"/>
                </a:cubicBezTo>
                <a:cubicBezTo>
                  <a:pt x="47982" y="76748"/>
                  <a:pt x="48346" y="76907"/>
                  <a:pt x="49050" y="76793"/>
                </a:cubicBezTo>
                <a:close/>
                <a:moveTo>
                  <a:pt x="47436" y="76270"/>
                </a:moveTo>
                <a:cubicBezTo>
                  <a:pt x="47459" y="76270"/>
                  <a:pt x="47504" y="76293"/>
                  <a:pt x="47595" y="76316"/>
                </a:cubicBezTo>
                <a:cubicBezTo>
                  <a:pt x="47709" y="76361"/>
                  <a:pt x="47663" y="76475"/>
                  <a:pt x="47891" y="76475"/>
                </a:cubicBezTo>
                <a:cubicBezTo>
                  <a:pt x="47982" y="76475"/>
                  <a:pt x="48277" y="76497"/>
                  <a:pt x="48300" y="76293"/>
                </a:cubicBezTo>
                <a:cubicBezTo>
                  <a:pt x="48118" y="76247"/>
                  <a:pt x="47709" y="76429"/>
                  <a:pt x="47686" y="76225"/>
                </a:cubicBezTo>
                <a:cubicBezTo>
                  <a:pt x="48164" y="76293"/>
                  <a:pt x="47959" y="76020"/>
                  <a:pt x="48073" y="75974"/>
                </a:cubicBezTo>
                <a:cubicBezTo>
                  <a:pt x="48186" y="76065"/>
                  <a:pt x="48414" y="76043"/>
                  <a:pt x="48664" y="75997"/>
                </a:cubicBezTo>
                <a:cubicBezTo>
                  <a:pt x="48550" y="75656"/>
                  <a:pt x="47891" y="75883"/>
                  <a:pt x="47595" y="75724"/>
                </a:cubicBezTo>
                <a:cubicBezTo>
                  <a:pt x="47595" y="75633"/>
                  <a:pt x="47663" y="75633"/>
                  <a:pt x="47686" y="75565"/>
                </a:cubicBezTo>
                <a:cubicBezTo>
                  <a:pt x="47390" y="75497"/>
                  <a:pt x="47504" y="75497"/>
                  <a:pt x="47231" y="75565"/>
                </a:cubicBezTo>
                <a:cubicBezTo>
                  <a:pt x="47072" y="75883"/>
                  <a:pt x="47641" y="75588"/>
                  <a:pt x="47504" y="75906"/>
                </a:cubicBezTo>
                <a:cubicBezTo>
                  <a:pt x="47345" y="75906"/>
                  <a:pt x="47186" y="75883"/>
                  <a:pt x="47027" y="75883"/>
                </a:cubicBezTo>
                <a:cubicBezTo>
                  <a:pt x="46913" y="76247"/>
                  <a:pt x="47459" y="75929"/>
                  <a:pt x="47504" y="76156"/>
                </a:cubicBezTo>
                <a:cubicBezTo>
                  <a:pt x="47527" y="76247"/>
                  <a:pt x="47481" y="76270"/>
                  <a:pt x="47436" y="76270"/>
                </a:cubicBezTo>
                <a:cubicBezTo>
                  <a:pt x="47322" y="76247"/>
                  <a:pt x="47368" y="76270"/>
                  <a:pt x="47436" y="76270"/>
                </a:cubicBezTo>
                <a:close/>
                <a:moveTo>
                  <a:pt x="47095" y="76657"/>
                </a:moveTo>
                <a:cubicBezTo>
                  <a:pt x="46913" y="76497"/>
                  <a:pt x="46435" y="76566"/>
                  <a:pt x="46094" y="76497"/>
                </a:cubicBezTo>
                <a:cubicBezTo>
                  <a:pt x="46117" y="76998"/>
                  <a:pt x="46799" y="76839"/>
                  <a:pt x="47095" y="76657"/>
                </a:cubicBezTo>
                <a:close/>
                <a:moveTo>
                  <a:pt x="46253" y="75929"/>
                </a:moveTo>
                <a:cubicBezTo>
                  <a:pt x="46072" y="75861"/>
                  <a:pt x="45844" y="75838"/>
                  <a:pt x="45799" y="75702"/>
                </a:cubicBezTo>
                <a:cubicBezTo>
                  <a:pt x="46003" y="75724"/>
                  <a:pt x="46231" y="75747"/>
                  <a:pt x="46458" y="75770"/>
                </a:cubicBezTo>
                <a:cubicBezTo>
                  <a:pt x="46549" y="75679"/>
                  <a:pt x="46595" y="75565"/>
                  <a:pt x="46572" y="75360"/>
                </a:cubicBezTo>
                <a:cubicBezTo>
                  <a:pt x="46049" y="75201"/>
                  <a:pt x="45981" y="75565"/>
                  <a:pt x="45526" y="75497"/>
                </a:cubicBezTo>
                <a:cubicBezTo>
                  <a:pt x="45435" y="75656"/>
                  <a:pt x="45685" y="75679"/>
                  <a:pt x="45685" y="75770"/>
                </a:cubicBezTo>
                <a:cubicBezTo>
                  <a:pt x="45685" y="75770"/>
                  <a:pt x="45480" y="75861"/>
                  <a:pt x="45458" y="75906"/>
                </a:cubicBezTo>
                <a:cubicBezTo>
                  <a:pt x="45480" y="75883"/>
                  <a:pt x="45640" y="76020"/>
                  <a:pt x="45640" y="76020"/>
                </a:cubicBezTo>
                <a:cubicBezTo>
                  <a:pt x="45685" y="76111"/>
                  <a:pt x="45412" y="76179"/>
                  <a:pt x="45730" y="76202"/>
                </a:cubicBezTo>
                <a:cubicBezTo>
                  <a:pt x="45571" y="75770"/>
                  <a:pt x="46185" y="76134"/>
                  <a:pt x="46253" y="75929"/>
                </a:cubicBezTo>
                <a:close/>
                <a:moveTo>
                  <a:pt x="45071" y="76452"/>
                </a:moveTo>
                <a:cubicBezTo>
                  <a:pt x="44730" y="76179"/>
                  <a:pt x="44957" y="76134"/>
                  <a:pt x="44593" y="76270"/>
                </a:cubicBezTo>
                <a:cubicBezTo>
                  <a:pt x="44753" y="75997"/>
                  <a:pt x="44412" y="75997"/>
                  <a:pt x="44503" y="75747"/>
                </a:cubicBezTo>
                <a:cubicBezTo>
                  <a:pt x="44321" y="75633"/>
                  <a:pt x="44070" y="75929"/>
                  <a:pt x="44252" y="75952"/>
                </a:cubicBezTo>
                <a:cubicBezTo>
                  <a:pt x="44275" y="75861"/>
                  <a:pt x="44457" y="75883"/>
                  <a:pt x="44457" y="75997"/>
                </a:cubicBezTo>
                <a:lnTo>
                  <a:pt x="44412" y="76156"/>
                </a:lnTo>
                <a:cubicBezTo>
                  <a:pt x="44207" y="76156"/>
                  <a:pt x="43798" y="75906"/>
                  <a:pt x="43707" y="76088"/>
                </a:cubicBezTo>
                <a:cubicBezTo>
                  <a:pt x="43866" y="76293"/>
                  <a:pt x="44161" y="76225"/>
                  <a:pt x="44389" y="76247"/>
                </a:cubicBezTo>
                <a:cubicBezTo>
                  <a:pt x="44593" y="76611"/>
                  <a:pt x="44957" y="76520"/>
                  <a:pt x="45344" y="76657"/>
                </a:cubicBezTo>
                <a:cubicBezTo>
                  <a:pt x="45458" y="76452"/>
                  <a:pt x="45185" y="76543"/>
                  <a:pt x="45071" y="76452"/>
                </a:cubicBezTo>
                <a:close/>
                <a:moveTo>
                  <a:pt x="45094" y="76952"/>
                </a:moveTo>
                <a:cubicBezTo>
                  <a:pt x="44798" y="76975"/>
                  <a:pt x="44912" y="76770"/>
                  <a:pt x="44707" y="76725"/>
                </a:cubicBezTo>
                <a:cubicBezTo>
                  <a:pt x="44480" y="76793"/>
                  <a:pt x="44798" y="76952"/>
                  <a:pt x="44571" y="76952"/>
                </a:cubicBezTo>
                <a:cubicBezTo>
                  <a:pt x="44548" y="76816"/>
                  <a:pt x="44434" y="76952"/>
                  <a:pt x="44252" y="76907"/>
                </a:cubicBezTo>
                <a:cubicBezTo>
                  <a:pt x="44252" y="76611"/>
                  <a:pt x="44503" y="76679"/>
                  <a:pt x="44343" y="76475"/>
                </a:cubicBezTo>
                <a:cubicBezTo>
                  <a:pt x="44207" y="76475"/>
                  <a:pt x="43979" y="76384"/>
                  <a:pt x="43934" y="76475"/>
                </a:cubicBezTo>
                <a:cubicBezTo>
                  <a:pt x="43979" y="76497"/>
                  <a:pt x="44025" y="76566"/>
                  <a:pt x="43911" y="76566"/>
                </a:cubicBezTo>
                <a:cubicBezTo>
                  <a:pt x="43366" y="76566"/>
                  <a:pt x="43547" y="76225"/>
                  <a:pt x="43297" y="76065"/>
                </a:cubicBezTo>
                <a:cubicBezTo>
                  <a:pt x="43252" y="76406"/>
                  <a:pt x="43002" y="76475"/>
                  <a:pt x="42979" y="76861"/>
                </a:cubicBezTo>
                <a:cubicBezTo>
                  <a:pt x="43434" y="76861"/>
                  <a:pt x="43479" y="76998"/>
                  <a:pt x="43889" y="77157"/>
                </a:cubicBezTo>
                <a:cubicBezTo>
                  <a:pt x="43911" y="77066"/>
                  <a:pt x="43957" y="76975"/>
                  <a:pt x="44116" y="77043"/>
                </a:cubicBezTo>
                <a:cubicBezTo>
                  <a:pt x="44434" y="77089"/>
                  <a:pt x="44366" y="77362"/>
                  <a:pt x="44821" y="77339"/>
                </a:cubicBezTo>
                <a:cubicBezTo>
                  <a:pt x="44889" y="77180"/>
                  <a:pt x="45139" y="77248"/>
                  <a:pt x="45094" y="76952"/>
                </a:cubicBezTo>
                <a:close/>
                <a:moveTo>
                  <a:pt x="43843" y="75520"/>
                </a:moveTo>
                <a:lnTo>
                  <a:pt x="43957" y="75110"/>
                </a:lnTo>
                <a:cubicBezTo>
                  <a:pt x="43979" y="74997"/>
                  <a:pt x="44639" y="75201"/>
                  <a:pt x="44366" y="75019"/>
                </a:cubicBezTo>
                <a:cubicBezTo>
                  <a:pt x="44002" y="74974"/>
                  <a:pt x="43684" y="74883"/>
                  <a:pt x="43456" y="74724"/>
                </a:cubicBezTo>
                <a:cubicBezTo>
                  <a:pt x="43206" y="75088"/>
                  <a:pt x="43911" y="74974"/>
                  <a:pt x="43707" y="75315"/>
                </a:cubicBezTo>
                <a:cubicBezTo>
                  <a:pt x="43525" y="75247"/>
                  <a:pt x="43479" y="75338"/>
                  <a:pt x="43297" y="75292"/>
                </a:cubicBezTo>
                <a:cubicBezTo>
                  <a:pt x="43456" y="74883"/>
                  <a:pt x="42638" y="74337"/>
                  <a:pt x="42319" y="74769"/>
                </a:cubicBezTo>
                <a:cubicBezTo>
                  <a:pt x="42706" y="74883"/>
                  <a:pt x="43047" y="75019"/>
                  <a:pt x="43161" y="75088"/>
                </a:cubicBezTo>
                <a:cubicBezTo>
                  <a:pt x="43229" y="75520"/>
                  <a:pt x="42774" y="75201"/>
                  <a:pt x="42729" y="75497"/>
                </a:cubicBezTo>
                <a:cubicBezTo>
                  <a:pt x="43184" y="75611"/>
                  <a:pt x="43343" y="75315"/>
                  <a:pt x="43843" y="75520"/>
                </a:cubicBezTo>
                <a:close/>
                <a:moveTo>
                  <a:pt x="42638" y="75110"/>
                </a:moveTo>
                <a:cubicBezTo>
                  <a:pt x="43616" y="75292"/>
                  <a:pt x="42319" y="74769"/>
                  <a:pt x="42229" y="75088"/>
                </a:cubicBezTo>
                <a:cubicBezTo>
                  <a:pt x="42410" y="75133"/>
                  <a:pt x="42479" y="75088"/>
                  <a:pt x="42638" y="75110"/>
                </a:cubicBezTo>
                <a:close/>
                <a:moveTo>
                  <a:pt x="42592" y="76406"/>
                </a:moveTo>
                <a:cubicBezTo>
                  <a:pt x="42092" y="76156"/>
                  <a:pt x="41933" y="76361"/>
                  <a:pt x="41569" y="76293"/>
                </a:cubicBezTo>
                <a:cubicBezTo>
                  <a:pt x="41637" y="76065"/>
                  <a:pt x="41887" y="76156"/>
                  <a:pt x="42047" y="76088"/>
                </a:cubicBezTo>
                <a:cubicBezTo>
                  <a:pt x="41819" y="75793"/>
                  <a:pt x="41478" y="76088"/>
                  <a:pt x="41273" y="76202"/>
                </a:cubicBezTo>
                <a:cubicBezTo>
                  <a:pt x="41751" y="76452"/>
                  <a:pt x="42115" y="76384"/>
                  <a:pt x="42365" y="76770"/>
                </a:cubicBezTo>
                <a:cubicBezTo>
                  <a:pt x="42342" y="76520"/>
                  <a:pt x="42570" y="76611"/>
                  <a:pt x="42592" y="76406"/>
                </a:cubicBezTo>
                <a:close/>
                <a:moveTo>
                  <a:pt x="41683" y="74474"/>
                </a:moveTo>
                <a:cubicBezTo>
                  <a:pt x="41751" y="74292"/>
                  <a:pt x="41615" y="74178"/>
                  <a:pt x="41501" y="74087"/>
                </a:cubicBezTo>
                <a:cubicBezTo>
                  <a:pt x="41433" y="74178"/>
                  <a:pt x="41319" y="74201"/>
                  <a:pt x="41296" y="74383"/>
                </a:cubicBezTo>
                <a:close/>
                <a:moveTo>
                  <a:pt x="40932" y="75929"/>
                </a:moveTo>
                <a:cubicBezTo>
                  <a:pt x="41023" y="75929"/>
                  <a:pt x="41137" y="75974"/>
                  <a:pt x="41160" y="75906"/>
                </a:cubicBezTo>
                <a:cubicBezTo>
                  <a:pt x="40796" y="75724"/>
                  <a:pt x="40796" y="76043"/>
                  <a:pt x="40637" y="76202"/>
                </a:cubicBezTo>
                <a:lnTo>
                  <a:pt x="41023" y="76316"/>
                </a:lnTo>
                <a:cubicBezTo>
                  <a:pt x="41160" y="76111"/>
                  <a:pt x="40887" y="76088"/>
                  <a:pt x="40932" y="75929"/>
                </a:cubicBezTo>
                <a:close/>
                <a:moveTo>
                  <a:pt x="44616" y="75179"/>
                </a:moveTo>
                <a:cubicBezTo>
                  <a:pt x="44844" y="75201"/>
                  <a:pt x="44866" y="75360"/>
                  <a:pt x="45162" y="75360"/>
                </a:cubicBezTo>
                <a:cubicBezTo>
                  <a:pt x="45344" y="75110"/>
                  <a:pt x="44662" y="75042"/>
                  <a:pt x="44616" y="75179"/>
                </a:cubicBezTo>
                <a:close/>
                <a:moveTo>
                  <a:pt x="41160" y="74155"/>
                </a:moveTo>
                <a:cubicBezTo>
                  <a:pt x="40978" y="73928"/>
                  <a:pt x="40409" y="73882"/>
                  <a:pt x="40023" y="73746"/>
                </a:cubicBezTo>
                <a:cubicBezTo>
                  <a:pt x="39841" y="74019"/>
                  <a:pt x="40546" y="73928"/>
                  <a:pt x="40409" y="74201"/>
                </a:cubicBezTo>
                <a:cubicBezTo>
                  <a:pt x="40273" y="74178"/>
                  <a:pt x="40250" y="74383"/>
                  <a:pt x="40455" y="74383"/>
                </a:cubicBezTo>
                <a:cubicBezTo>
                  <a:pt x="40546" y="74292"/>
                  <a:pt x="40478" y="73951"/>
                  <a:pt x="40682" y="74019"/>
                </a:cubicBezTo>
                <a:cubicBezTo>
                  <a:pt x="40728" y="74223"/>
                  <a:pt x="40978" y="74314"/>
                  <a:pt x="41160" y="74155"/>
                </a:cubicBezTo>
                <a:close/>
                <a:moveTo>
                  <a:pt x="40932" y="74883"/>
                </a:moveTo>
                <a:cubicBezTo>
                  <a:pt x="40682" y="74837"/>
                  <a:pt x="40614" y="74383"/>
                  <a:pt x="40409" y="74542"/>
                </a:cubicBezTo>
                <a:cubicBezTo>
                  <a:pt x="40500" y="74724"/>
                  <a:pt x="40728" y="75179"/>
                  <a:pt x="40932" y="74883"/>
                </a:cubicBezTo>
                <a:close/>
                <a:moveTo>
                  <a:pt x="40318" y="75565"/>
                </a:moveTo>
                <a:cubicBezTo>
                  <a:pt x="40091" y="75451"/>
                  <a:pt x="39636" y="75019"/>
                  <a:pt x="39454" y="75315"/>
                </a:cubicBezTo>
                <a:cubicBezTo>
                  <a:pt x="39659" y="75429"/>
                  <a:pt x="40205" y="75815"/>
                  <a:pt x="40318" y="75565"/>
                </a:cubicBezTo>
                <a:close/>
                <a:moveTo>
                  <a:pt x="39181" y="75497"/>
                </a:moveTo>
                <a:cubicBezTo>
                  <a:pt x="38931" y="75338"/>
                  <a:pt x="38863" y="75110"/>
                  <a:pt x="38476" y="75019"/>
                </a:cubicBezTo>
                <a:cubicBezTo>
                  <a:pt x="38340" y="75292"/>
                  <a:pt x="38908" y="75633"/>
                  <a:pt x="39181" y="75497"/>
                </a:cubicBezTo>
                <a:close/>
                <a:moveTo>
                  <a:pt x="39022" y="74656"/>
                </a:moveTo>
                <a:cubicBezTo>
                  <a:pt x="39204" y="74428"/>
                  <a:pt x="38295" y="74110"/>
                  <a:pt x="38499" y="74314"/>
                </a:cubicBezTo>
                <a:cubicBezTo>
                  <a:pt x="38908" y="74337"/>
                  <a:pt x="38613" y="74656"/>
                  <a:pt x="39022" y="74656"/>
                </a:cubicBezTo>
                <a:close/>
                <a:moveTo>
                  <a:pt x="37999" y="75224"/>
                </a:moveTo>
                <a:cubicBezTo>
                  <a:pt x="37726" y="75019"/>
                  <a:pt x="37840" y="75451"/>
                  <a:pt x="37567" y="75269"/>
                </a:cubicBezTo>
                <a:cubicBezTo>
                  <a:pt x="37408" y="75201"/>
                  <a:pt x="37544" y="75042"/>
                  <a:pt x="37317" y="75019"/>
                </a:cubicBezTo>
                <a:lnTo>
                  <a:pt x="37226" y="75338"/>
                </a:lnTo>
                <a:cubicBezTo>
                  <a:pt x="37612" y="75383"/>
                  <a:pt x="37658" y="75588"/>
                  <a:pt x="37976" y="75656"/>
                </a:cubicBezTo>
                <a:cubicBezTo>
                  <a:pt x="38090" y="75406"/>
                  <a:pt x="37703" y="75338"/>
                  <a:pt x="37999" y="75224"/>
                </a:cubicBezTo>
                <a:close/>
                <a:moveTo>
                  <a:pt x="37339" y="74656"/>
                </a:moveTo>
                <a:cubicBezTo>
                  <a:pt x="37430" y="74769"/>
                  <a:pt x="38181" y="75156"/>
                  <a:pt x="37976" y="74951"/>
                </a:cubicBezTo>
                <a:cubicBezTo>
                  <a:pt x="37999" y="74792"/>
                  <a:pt x="37499" y="74496"/>
                  <a:pt x="37339" y="74656"/>
                </a:cubicBezTo>
                <a:close/>
                <a:moveTo>
                  <a:pt x="37953" y="73700"/>
                </a:moveTo>
                <a:cubicBezTo>
                  <a:pt x="37976" y="73905"/>
                  <a:pt x="37908" y="74519"/>
                  <a:pt x="38272" y="74337"/>
                </a:cubicBezTo>
                <a:cubicBezTo>
                  <a:pt x="38113" y="74269"/>
                  <a:pt x="38113" y="74133"/>
                  <a:pt x="38181" y="73973"/>
                </a:cubicBezTo>
                <a:cubicBezTo>
                  <a:pt x="38363" y="73996"/>
                  <a:pt x="38636" y="74201"/>
                  <a:pt x="38613" y="73928"/>
                </a:cubicBezTo>
                <a:cubicBezTo>
                  <a:pt x="38272" y="73860"/>
                  <a:pt x="38090" y="73723"/>
                  <a:pt x="37885" y="73609"/>
                </a:cubicBezTo>
                <a:cubicBezTo>
                  <a:pt x="37771" y="73541"/>
                  <a:pt x="37203" y="73359"/>
                  <a:pt x="37476" y="73564"/>
                </a:cubicBezTo>
                <a:close/>
                <a:moveTo>
                  <a:pt x="37430" y="74064"/>
                </a:moveTo>
                <a:cubicBezTo>
                  <a:pt x="37339" y="73951"/>
                  <a:pt x="37112" y="73860"/>
                  <a:pt x="36885" y="73814"/>
                </a:cubicBezTo>
                <a:cubicBezTo>
                  <a:pt x="36680" y="74019"/>
                  <a:pt x="37158" y="73973"/>
                  <a:pt x="36953" y="74178"/>
                </a:cubicBezTo>
                <a:cubicBezTo>
                  <a:pt x="36657" y="74155"/>
                  <a:pt x="36634" y="73996"/>
                  <a:pt x="36407" y="73928"/>
                </a:cubicBezTo>
                <a:cubicBezTo>
                  <a:pt x="36202" y="74019"/>
                  <a:pt x="36384" y="74019"/>
                  <a:pt x="36316" y="74246"/>
                </a:cubicBezTo>
                <a:cubicBezTo>
                  <a:pt x="36612" y="74246"/>
                  <a:pt x="37067" y="74474"/>
                  <a:pt x="37248" y="74269"/>
                </a:cubicBezTo>
                <a:cubicBezTo>
                  <a:pt x="36794" y="74133"/>
                  <a:pt x="37362" y="74155"/>
                  <a:pt x="37430" y="74064"/>
                </a:cubicBezTo>
                <a:close/>
                <a:moveTo>
                  <a:pt x="36475" y="73132"/>
                </a:moveTo>
                <a:cubicBezTo>
                  <a:pt x="36816" y="73155"/>
                  <a:pt x="36453" y="73428"/>
                  <a:pt x="36794" y="73428"/>
                </a:cubicBezTo>
                <a:cubicBezTo>
                  <a:pt x="36953" y="73450"/>
                  <a:pt x="36953" y="73200"/>
                  <a:pt x="37226" y="73382"/>
                </a:cubicBezTo>
                <a:cubicBezTo>
                  <a:pt x="37430" y="73177"/>
                  <a:pt x="36930" y="73223"/>
                  <a:pt x="37135" y="73018"/>
                </a:cubicBezTo>
                <a:cubicBezTo>
                  <a:pt x="37430" y="73086"/>
                  <a:pt x="37499" y="73473"/>
                  <a:pt x="37703" y="73200"/>
                </a:cubicBezTo>
                <a:cubicBezTo>
                  <a:pt x="37430" y="73132"/>
                  <a:pt x="37476" y="72927"/>
                  <a:pt x="37203" y="72859"/>
                </a:cubicBezTo>
                <a:cubicBezTo>
                  <a:pt x="36794" y="72859"/>
                  <a:pt x="36498" y="73041"/>
                  <a:pt x="36021" y="72905"/>
                </a:cubicBezTo>
                <a:cubicBezTo>
                  <a:pt x="35975" y="72996"/>
                  <a:pt x="35975" y="73132"/>
                  <a:pt x="35861" y="73109"/>
                </a:cubicBezTo>
                <a:cubicBezTo>
                  <a:pt x="35361" y="73064"/>
                  <a:pt x="36089" y="73268"/>
                  <a:pt x="36157" y="73132"/>
                </a:cubicBezTo>
                <a:cubicBezTo>
                  <a:pt x="36293" y="73155"/>
                  <a:pt x="36339" y="73541"/>
                  <a:pt x="36521" y="73337"/>
                </a:cubicBezTo>
                <a:cubicBezTo>
                  <a:pt x="36407" y="73268"/>
                  <a:pt x="36339" y="73132"/>
                  <a:pt x="36475" y="73132"/>
                </a:cubicBezTo>
                <a:close/>
                <a:moveTo>
                  <a:pt x="35861" y="72768"/>
                </a:moveTo>
                <a:cubicBezTo>
                  <a:pt x="35702" y="72723"/>
                  <a:pt x="35475" y="72382"/>
                  <a:pt x="35316" y="72563"/>
                </a:cubicBezTo>
                <a:cubicBezTo>
                  <a:pt x="35384" y="72609"/>
                  <a:pt x="35384" y="72677"/>
                  <a:pt x="35338" y="72745"/>
                </a:cubicBezTo>
                <a:cubicBezTo>
                  <a:pt x="35566" y="72836"/>
                  <a:pt x="35793" y="72927"/>
                  <a:pt x="35861" y="72768"/>
                </a:cubicBezTo>
                <a:close/>
                <a:moveTo>
                  <a:pt x="35156" y="72950"/>
                </a:moveTo>
                <a:cubicBezTo>
                  <a:pt x="34770" y="72768"/>
                  <a:pt x="34974" y="73132"/>
                  <a:pt x="34793" y="73086"/>
                </a:cubicBezTo>
                <a:cubicBezTo>
                  <a:pt x="34542" y="72996"/>
                  <a:pt x="34270" y="72836"/>
                  <a:pt x="34179" y="73041"/>
                </a:cubicBezTo>
                <a:cubicBezTo>
                  <a:pt x="34520" y="73246"/>
                  <a:pt x="34815" y="73132"/>
                  <a:pt x="34929" y="73314"/>
                </a:cubicBezTo>
                <a:cubicBezTo>
                  <a:pt x="34929" y="73064"/>
                  <a:pt x="35134" y="73155"/>
                  <a:pt x="35156" y="72950"/>
                </a:cubicBezTo>
                <a:close/>
                <a:moveTo>
                  <a:pt x="34315" y="73541"/>
                </a:moveTo>
                <a:cubicBezTo>
                  <a:pt x="34611" y="73564"/>
                  <a:pt x="34520" y="73746"/>
                  <a:pt x="34770" y="73791"/>
                </a:cubicBezTo>
                <a:cubicBezTo>
                  <a:pt x="35043" y="73496"/>
                  <a:pt x="34360" y="73337"/>
                  <a:pt x="34315" y="73541"/>
                </a:cubicBezTo>
                <a:close/>
                <a:moveTo>
                  <a:pt x="34383" y="71949"/>
                </a:moveTo>
                <a:cubicBezTo>
                  <a:pt x="33997" y="71881"/>
                  <a:pt x="33678" y="71904"/>
                  <a:pt x="33337" y="71904"/>
                </a:cubicBezTo>
                <a:cubicBezTo>
                  <a:pt x="33064" y="71654"/>
                  <a:pt x="32632" y="71449"/>
                  <a:pt x="32132" y="71245"/>
                </a:cubicBezTo>
                <a:cubicBezTo>
                  <a:pt x="32018" y="71404"/>
                  <a:pt x="32018" y="71540"/>
                  <a:pt x="32064" y="71654"/>
                </a:cubicBezTo>
                <a:cubicBezTo>
                  <a:pt x="32268" y="71631"/>
                  <a:pt x="32587" y="71881"/>
                  <a:pt x="32769" y="71768"/>
                </a:cubicBezTo>
                <a:cubicBezTo>
                  <a:pt x="32587" y="71563"/>
                  <a:pt x="32405" y="71722"/>
                  <a:pt x="32337" y="71517"/>
                </a:cubicBezTo>
                <a:cubicBezTo>
                  <a:pt x="32678" y="71426"/>
                  <a:pt x="32928" y="71768"/>
                  <a:pt x="32996" y="71972"/>
                </a:cubicBezTo>
                <a:cubicBezTo>
                  <a:pt x="32473" y="71904"/>
                  <a:pt x="32723" y="72222"/>
                  <a:pt x="32359" y="72245"/>
                </a:cubicBezTo>
                <a:cubicBezTo>
                  <a:pt x="32177" y="72200"/>
                  <a:pt x="32177" y="72063"/>
                  <a:pt x="32018" y="72018"/>
                </a:cubicBezTo>
                <a:cubicBezTo>
                  <a:pt x="31905" y="72222"/>
                  <a:pt x="32223" y="72313"/>
                  <a:pt x="32132" y="72518"/>
                </a:cubicBezTo>
                <a:cubicBezTo>
                  <a:pt x="32087" y="72541"/>
                  <a:pt x="31632" y="72450"/>
                  <a:pt x="31882" y="72586"/>
                </a:cubicBezTo>
                <a:cubicBezTo>
                  <a:pt x="32223" y="72654"/>
                  <a:pt x="32337" y="72291"/>
                  <a:pt x="32791" y="72518"/>
                </a:cubicBezTo>
                <a:cubicBezTo>
                  <a:pt x="32678" y="72063"/>
                  <a:pt x="33064" y="72200"/>
                  <a:pt x="33224" y="72222"/>
                </a:cubicBezTo>
                <a:cubicBezTo>
                  <a:pt x="33042" y="72154"/>
                  <a:pt x="33405" y="71949"/>
                  <a:pt x="33519" y="71995"/>
                </a:cubicBezTo>
                <a:cubicBezTo>
                  <a:pt x="33337" y="72359"/>
                  <a:pt x="34088" y="72427"/>
                  <a:pt x="34088" y="72745"/>
                </a:cubicBezTo>
                <a:lnTo>
                  <a:pt x="34224" y="72359"/>
                </a:lnTo>
                <a:cubicBezTo>
                  <a:pt x="33974" y="72268"/>
                  <a:pt x="33678" y="72177"/>
                  <a:pt x="33747" y="71972"/>
                </a:cubicBezTo>
                <a:cubicBezTo>
                  <a:pt x="33997" y="72063"/>
                  <a:pt x="34383" y="72359"/>
                  <a:pt x="34383" y="71949"/>
                </a:cubicBezTo>
                <a:close/>
                <a:moveTo>
                  <a:pt x="32928" y="72654"/>
                </a:moveTo>
                <a:cubicBezTo>
                  <a:pt x="32837" y="73177"/>
                  <a:pt x="32223" y="72222"/>
                  <a:pt x="32314" y="72859"/>
                </a:cubicBezTo>
                <a:cubicBezTo>
                  <a:pt x="32018" y="72677"/>
                  <a:pt x="31882" y="72791"/>
                  <a:pt x="31677" y="72791"/>
                </a:cubicBezTo>
                <a:cubicBezTo>
                  <a:pt x="31450" y="72495"/>
                  <a:pt x="31200" y="72200"/>
                  <a:pt x="30836" y="71972"/>
                </a:cubicBezTo>
                <a:lnTo>
                  <a:pt x="30699" y="72268"/>
                </a:lnTo>
                <a:cubicBezTo>
                  <a:pt x="31131" y="72427"/>
                  <a:pt x="31336" y="72586"/>
                  <a:pt x="31018" y="72768"/>
                </a:cubicBezTo>
                <a:cubicBezTo>
                  <a:pt x="31541" y="72950"/>
                  <a:pt x="31950" y="72973"/>
                  <a:pt x="32428" y="73086"/>
                </a:cubicBezTo>
                <a:cubicBezTo>
                  <a:pt x="32473" y="72700"/>
                  <a:pt x="33428" y="73177"/>
                  <a:pt x="32928" y="72654"/>
                </a:cubicBezTo>
                <a:close/>
                <a:moveTo>
                  <a:pt x="31040" y="71313"/>
                </a:moveTo>
                <a:cubicBezTo>
                  <a:pt x="31245" y="71517"/>
                  <a:pt x="30972" y="71859"/>
                  <a:pt x="31495" y="71972"/>
                </a:cubicBezTo>
                <a:cubicBezTo>
                  <a:pt x="31654" y="71836"/>
                  <a:pt x="31404" y="71745"/>
                  <a:pt x="31450" y="71586"/>
                </a:cubicBezTo>
                <a:cubicBezTo>
                  <a:pt x="31450" y="71540"/>
                  <a:pt x="31700" y="71586"/>
                  <a:pt x="31723" y="71426"/>
                </a:cubicBezTo>
                <a:cubicBezTo>
                  <a:pt x="31745" y="71358"/>
                  <a:pt x="31791" y="71222"/>
                  <a:pt x="31427" y="71131"/>
                </a:cubicBezTo>
                <a:cubicBezTo>
                  <a:pt x="31336" y="71586"/>
                  <a:pt x="31222" y="71222"/>
                  <a:pt x="31040" y="71313"/>
                </a:cubicBezTo>
                <a:close/>
                <a:moveTo>
                  <a:pt x="30404" y="72404"/>
                </a:moveTo>
                <a:cubicBezTo>
                  <a:pt x="30085" y="72336"/>
                  <a:pt x="30176" y="72154"/>
                  <a:pt x="30154" y="72018"/>
                </a:cubicBezTo>
                <a:cubicBezTo>
                  <a:pt x="29972" y="71949"/>
                  <a:pt x="29813" y="71927"/>
                  <a:pt x="29722" y="71995"/>
                </a:cubicBezTo>
                <a:cubicBezTo>
                  <a:pt x="30063" y="72200"/>
                  <a:pt x="30040" y="72313"/>
                  <a:pt x="29744" y="72382"/>
                </a:cubicBezTo>
                <a:cubicBezTo>
                  <a:pt x="29972" y="72495"/>
                  <a:pt x="30517" y="72518"/>
                  <a:pt x="30404" y="72404"/>
                </a:cubicBezTo>
                <a:close/>
                <a:moveTo>
                  <a:pt x="30154" y="72950"/>
                </a:moveTo>
                <a:cubicBezTo>
                  <a:pt x="30358" y="72677"/>
                  <a:pt x="29699" y="72609"/>
                  <a:pt x="29494" y="72450"/>
                </a:cubicBezTo>
                <a:cubicBezTo>
                  <a:pt x="29767" y="72268"/>
                  <a:pt x="29608" y="72154"/>
                  <a:pt x="29267" y="71972"/>
                </a:cubicBezTo>
                <a:cubicBezTo>
                  <a:pt x="28948" y="72427"/>
                  <a:pt x="29858" y="72859"/>
                  <a:pt x="30154" y="72950"/>
                </a:cubicBezTo>
                <a:close/>
                <a:moveTo>
                  <a:pt x="30699" y="71540"/>
                </a:moveTo>
                <a:cubicBezTo>
                  <a:pt x="30745" y="71495"/>
                  <a:pt x="30768" y="71449"/>
                  <a:pt x="30836" y="71495"/>
                </a:cubicBezTo>
                <a:cubicBezTo>
                  <a:pt x="30950" y="71313"/>
                  <a:pt x="30836" y="71199"/>
                  <a:pt x="30586" y="71108"/>
                </a:cubicBezTo>
                <a:cubicBezTo>
                  <a:pt x="30472" y="71290"/>
                  <a:pt x="30472" y="71449"/>
                  <a:pt x="30699" y="71540"/>
                </a:cubicBezTo>
                <a:close/>
                <a:moveTo>
                  <a:pt x="32905" y="76429"/>
                </a:moveTo>
                <a:cubicBezTo>
                  <a:pt x="32450" y="76270"/>
                  <a:pt x="32087" y="75702"/>
                  <a:pt x="31609" y="75929"/>
                </a:cubicBezTo>
                <a:cubicBezTo>
                  <a:pt x="32155" y="76020"/>
                  <a:pt x="32496" y="76543"/>
                  <a:pt x="32905" y="76429"/>
                </a:cubicBezTo>
                <a:close/>
                <a:moveTo>
                  <a:pt x="32837" y="75429"/>
                </a:moveTo>
                <a:cubicBezTo>
                  <a:pt x="32610" y="75042"/>
                  <a:pt x="31996" y="75383"/>
                  <a:pt x="31768" y="74997"/>
                </a:cubicBezTo>
                <a:cubicBezTo>
                  <a:pt x="31768" y="75474"/>
                  <a:pt x="32496" y="75429"/>
                  <a:pt x="32837" y="75429"/>
                </a:cubicBezTo>
                <a:close/>
                <a:moveTo>
                  <a:pt x="31473" y="74883"/>
                </a:moveTo>
                <a:cubicBezTo>
                  <a:pt x="30950" y="74724"/>
                  <a:pt x="30768" y="74201"/>
                  <a:pt x="30245" y="74269"/>
                </a:cubicBezTo>
                <a:cubicBezTo>
                  <a:pt x="29949" y="74633"/>
                  <a:pt x="30540" y="74792"/>
                  <a:pt x="30768" y="74678"/>
                </a:cubicBezTo>
                <a:cubicBezTo>
                  <a:pt x="31154" y="74792"/>
                  <a:pt x="31200" y="75065"/>
                  <a:pt x="31473" y="74883"/>
                </a:cubicBezTo>
                <a:close/>
                <a:moveTo>
                  <a:pt x="30131" y="75315"/>
                </a:moveTo>
                <a:cubicBezTo>
                  <a:pt x="30085" y="75224"/>
                  <a:pt x="29449" y="74769"/>
                  <a:pt x="29403" y="75088"/>
                </a:cubicBezTo>
                <a:cubicBezTo>
                  <a:pt x="29403" y="75292"/>
                  <a:pt x="30085" y="75520"/>
                  <a:pt x="30131" y="75315"/>
                </a:cubicBezTo>
                <a:close/>
                <a:moveTo>
                  <a:pt x="28516" y="73473"/>
                </a:moveTo>
                <a:cubicBezTo>
                  <a:pt x="28243" y="73314"/>
                  <a:pt x="28039" y="73246"/>
                  <a:pt x="27880" y="73337"/>
                </a:cubicBezTo>
                <a:cubicBezTo>
                  <a:pt x="28289" y="73382"/>
                  <a:pt x="28152" y="73496"/>
                  <a:pt x="28403" y="73700"/>
                </a:cubicBezTo>
                <a:close/>
                <a:moveTo>
                  <a:pt x="29039" y="71949"/>
                </a:moveTo>
                <a:cubicBezTo>
                  <a:pt x="28857" y="71608"/>
                  <a:pt x="28425" y="71745"/>
                  <a:pt x="28062" y="71426"/>
                </a:cubicBezTo>
                <a:cubicBezTo>
                  <a:pt x="28084" y="71313"/>
                  <a:pt x="27971" y="71245"/>
                  <a:pt x="27993" y="71131"/>
                </a:cubicBezTo>
                <a:cubicBezTo>
                  <a:pt x="28039" y="71017"/>
                  <a:pt x="28175" y="71131"/>
                  <a:pt x="28243" y="71063"/>
                </a:cubicBezTo>
                <a:cubicBezTo>
                  <a:pt x="28062" y="70881"/>
                  <a:pt x="28221" y="70631"/>
                  <a:pt x="27880" y="70494"/>
                </a:cubicBezTo>
                <a:cubicBezTo>
                  <a:pt x="27698" y="70403"/>
                  <a:pt x="27561" y="70494"/>
                  <a:pt x="27402" y="70494"/>
                </a:cubicBezTo>
                <a:cubicBezTo>
                  <a:pt x="27243" y="70881"/>
                  <a:pt x="27266" y="71222"/>
                  <a:pt x="27652" y="71517"/>
                </a:cubicBezTo>
                <a:cubicBezTo>
                  <a:pt x="27811" y="71404"/>
                  <a:pt x="27584" y="71358"/>
                  <a:pt x="27561" y="71267"/>
                </a:cubicBezTo>
                <a:cubicBezTo>
                  <a:pt x="27516" y="71131"/>
                  <a:pt x="27470" y="70790"/>
                  <a:pt x="27675" y="70858"/>
                </a:cubicBezTo>
                <a:cubicBezTo>
                  <a:pt x="27857" y="71040"/>
                  <a:pt x="27971" y="71245"/>
                  <a:pt x="27789" y="71495"/>
                </a:cubicBezTo>
                <a:cubicBezTo>
                  <a:pt x="28243" y="71722"/>
                  <a:pt x="28676" y="71927"/>
                  <a:pt x="29039" y="71949"/>
                </a:cubicBezTo>
                <a:close/>
                <a:moveTo>
                  <a:pt x="27880" y="70085"/>
                </a:moveTo>
                <a:cubicBezTo>
                  <a:pt x="27971" y="70017"/>
                  <a:pt x="28084" y="70017"/>
                  <a:pt x="28130" y="69857"/>
                </a:cubicBezTo>
                <a:cubicBezTo>
                  <a:pt x="27971" y="69766"/>
                  <a:pt x="27880" y="69675"/>
                  <a:pt x="27834" y="69585"/>
                </a:cubicBezTo>
                <a:cubicBezTo>
                  <a:pt x="27698" y="69789"/>
                  <a:pt x="27584" y="69971"/>
                  <a:pt x="27880" y="70085"/>
                </a:cubicBezTo>
                <a:close/>
                <a:moveTo>
                  <a:pt x="26970" y="70653"/>
                </a:moveTo>
                <a:cubicBezTo>
                  <a:pt x="26902" y="70744"/>
                  <a:pt x="26765" y="70676"/>
                  <a:pt x="26674" y="70767"/>
                </a:cubicBezTo>
                <a:cubicBezTo>
                  <a:pt x="26788" y="70858"/>
                  <a:pt x="26788" y="70949"/>
                  <a:pt x="26993" y="71040"/>
                </a:cubicBezTo>
                <a:cubicBezTo>
                  <a:pt x="27106" y="70881"/>
                  <a:pt x="27129" y="70744"/>
                  <a:pt x="26970" y="70653"/>
                </a:cubicBezTo>
                <a:close/>
                <a:moveTo>
                  <a:pt x="27152" y="70153"/>
                </a:moveTo>
                <a:cubicBezTo>
                  <a:pt x="27288" y="69948"/>
                  <a:pt x="27766" y="69948"/>
                  <a:pt x="27311" y="69675"/>
                </a:cubicBezTo>
                <a:cubicBezTo>
                  <a:pt x="27243" y="69994"/>
                  <a:pt x="26993" y="69812"/>
                  <a:pt x="26856" y="69880"/>
                </a:cubicBezTo>
                <a:cubicBezTo>
                  <a:pt x="27015" y="69971"/>
                  <a:pt x="26993" y="70085"/>
                  <a:pt x="27152" y="70153"/>
                </a:cubicBezTo>
                <a:close/>
                <a:moveTo>
                  <a:pt x="28926" y="70653"/>
                </a:moveTo>
                <a:cubicBezTo>
                  <a:pt x="29221" y="70540"/>
                  <a:pt x="29199" y="70358"/>
                  <a:pt x="29631" y="70358"/>
                </a:cubicBezTo>
                <a:cubicBezTo>
                  <a:pt x="29312" y="70221"/>
                  <a:pt x="28607" y="70289"/>
                  <a:pt x="28926" y="70653"/>
                </a:cubicBezTo>
                <a:close/>
                <a:moveTo>
                  <a:pt x="28744" y="71426"/>
                </a:moveTo>
                <a:lnTo>
                  <a:pt x="29017" y="71563"/>
                </a:lnTo>
                <a:cubicBezTo>
                  <a:pt x="29085" y="71290"/>
                  <a:pt x="29244" y="71335"/>
                  <a:pt x="29335" y="71154"/>
                </a:cubicBezTo>
                <a:cubicBezTo>
                  <a:pt x="29017" y="70972"/>
                  <a:pt x="28926" y="71290"/>
                  <a:pt x="28744" y="71426"/>
                </a:cubicBezTo>
                <a:close/>
                <a:moveTo>
                  <a:pt x="24787" y="68811"/>
                </a:moveTo>
                <a:cubicBezTo>
                  <a:pt x="24537" y="68789"/>
                  <a:pt x="24218" y="68493"/>
                  <a:pt x="24037" y="68789"/>
                </a:cubicBezTo>
                <a:cubicBezTo>
                  <a:pt x="24264" y="69039"/>
                  <a:pt x="24332" y="68743"/>
                  <a:pt x="24514" y="68834"/>
                </a:cubicBezTo>
                <a:cubicBezTo>
                  <a:pt x="24378" y="68993"/>
                  <a:pt x="24264" y="69152"/>
                  <a:pt x="24446" y="69289"/>
                </a:cubicBezTo>
                <a:close/>
                <a:moveTo>
                  <a:pt x="67788" y="64582"/>
                </a:moveTo>
                <a:cubicBezTo>
                  <a:pt x="67493" y="64673"/>
                  <a:pt x="67515" y="64172"/>
                  <a:pt x="67083" y="64514"/>
                </a:cubicBezTo>
                <a:cubicBezTo>
                  <a:pt x="67083" y="64809"/>
                  <a:pt x="67311" y="64627"/>
                  <a:pt x="67402" y="64741"/>
                </a:cubicBezTo>
                <a:cubicBezTo>
                  <a:pt x="67402" y="64900"/>
                  <a:pt x="67902" y="64673"/>
                  <a:pt x="67788" y="64582"/>
                </a:cubicBezTo>
                <a:close/>
                <a:moveTo>
                  <a:pt x="60693" y="67447"/>
                </a:moveTo>
                <a:lnTo>
                  <a:pt x="60966" y="67311"/>
                </a:lnTo>
                <a:cubicBezTo>
                  <a:pt x="60762" y="67129"/>
                  <a:pt x="60625" y="66833"/>
                  <a:pt x="60216" y="67106"/>
                </a:cubicBezTo>
                <a:cubicBezTo>
                  <a:pt x="60216" y="67538"/>
                  <a:pt x="60693" y="67015"/>
                  <a:pt x="60693" y="67447"/>
                </a:cubicBezTo>
                <a:close/>
                <a:moveTo>
                  <a:pt x="60148" y="66469"/>
                </a:moveTo>
                <a:cubicBezTo>
                  <a:pt x="60284" y="66719"/>
                  <a:pt x="60420" y="66901"/>
                  <a:pt x="60739" y="66788"/>
                </a:cubicBezTo>
                <a:lnTo>
                  <a:pt x="60534" y="66333"/>
                </a:lnTo>
                <a:close/>
                <a:moveTo>
                  <a:pt x="69789" y="62831"/>
                </a:moveTo>
                <a:cubicBezTo>
                  <a:pt x="69494" y="62171"/>
                  <a:pt x="70085" y="61853"/>
                  <a:pt x="70653" y="61876"/>
                </a:cubicBezTo>
                <a:cubicBezTo>
                  <a:pt x="70744" y="61785"/>
                  <a:pt x="70585" y="61739"/>
                  <a:pt x="70517" y="61762"/>
                </a:cubicBezTo>
                <a:cubicBezTo>
                  <a:pt x="70562" y="61444"/>
                  <a:pt x="70995" y="61603"/>
                  <a:pt x="71176" y="61535"/>
                </a:cubicBezTo>
                <a:cubicBezTo>
                  <a:pt x="71267" y="61489"/>
                  <a:pt x="71154" y="61444"/>
                  <a:pt x="71131" y="61466"/>
                </a:cubicBezTo>
                <a:cubicBezTo>
                  <a:pt x="71245" y="61284"/>
                  <a:pt x="71631" y="61034"/>
                  <a:pt x="71859" y="61080"/>
                </a:cubicBezTo>
                <a:cubicBezTo>
                  <a:pt x="71859" y="60921"/>
                  <a:pt x="72154" y="60807"/>
                  <a:pt x="71927" y="60602"/>
                </a:cubicBezTo>
                <a:cubicBezTo>
                  <a:pt x="72291" y="60625"/>
                  <a:pt x="72450" y="60329"/>
                  <a:pt x="72677" y="60056"/>
                </a:cubicBezTo>
                <a:cubicBezTo>
                  <a:pt x="72859" y="60011"/>
                  <a:pt x="73087" y="60238"/>
                  <a:pt x="73246" y="60056"/>
                </a:cubicBezTo>
                <a:cubicBezTo>
                  <a:pt x="73223" y="59852"/>
                  <a:pt x="72882" y="60193"/>
                  <a:pt x="72791" y="59806"/>
                </a:cubicBezTo>
                <a:cubicBezTo>
                  <a:pt x="72859" y="59693"/>
                  <a:pt x="72927" y="59693"/>
                  <a:pt x="73041" y="59806"/>
                </a:cubicBezTo>
                <a:cubicBezTo>
                  <a:pt x="73041" y="59761"/>
                  <a:pt x="73087" y="59738"/>
                  <a:pt x="73109" y="59693"/>
                </a:cubicBezTo>
                <a:cubicBezTo>
                  <a:pt x="73269" y="59533"/>
                  <a:pt x="73473" y="59352"/>
                  <a:pt x="73405" y="59147"/>
                </a:cubicBezTo>
                <a:cubicBezTo>
                  <a:pt x="73428" y="59056"/>
                  <a:pt x="73496" y="59056"/>
                  <a:pt x="73678" y="59147"/>
                </a:cubicBezTo>
                <a:cubicBezTo>
                  <a:pt x="73405" y="58965"/>
                  <a:pt x="73473" y="58829"/>
                  <a:pt x="73655" y="58624"/>
                </a:cubicBezTo>
                <a:cubicBezTo>
                  <a:pt x="73473" y="58533"/>
                  <a:pt x="73564" y="58306"/>
                  <a:pt x="73519" y="58124"/>
                </a:cubicBezTo>
                <a:cubicBezTo>
                  <a:pt x="73701" y="58124"/>
                  <a:pt x="73655" y="58237"/>
                  <a:pt x="73632" y="58328"/>
                </a:cubicBezTo>
                <a:cubicBezTo>
                  <a:pt x="73928" y="58215"/>
                  <a:pt x="73587" y="57919"/>
                  <a:pt x="73814" y="57760"/>
                </a:cubicBezTo>
                <a:cubicBezTo>
                  <a:pt x="73814" y="57669"/>
                  <a:pt x="73746" y="57714"/>
                  <a:pt x="73723" y="57737"/>
                </a:cubicBezTo>
                <a:cubicBezTo>
                  <a:pt x="73428" y="57646"/>
                  <a:pt x="73814" y="57646"/>
                  <a:pt x="73837" y="57532"/>
                </a:cubicBezTo>
                <a:cubicBezTo>
                  <a:pt x="73837" y="57532"/>
                  <a:pt x="73860" y="57191"/>
                  <a:pt x="73883" y="57146"/>
                </a:cubicBezTo>
                <a:cubicBezTo>
                  <a:pt x="73905" y="57009"/>
                  <a:pt x="73860" y="56873"/>
                  <a:pt x="73905" y="56736"/>
                </a:cubicBezTo>
                <a:cubicBezTo>
                  <a:pt x="73928" y="56623"/>
                  <a:pt x="74087" y="56464"/>
                  <a:pt x="74087" y="56464"/>
                </a:cubicBezTo>
                <a:cubicBezTo>
                  <a:pt x="74087" y="56373"/>
                  <a:pt x="73883" y="56236"/>
                  <a:pt x="73837" y="56100"/>
                </a:cubicBezTo>
                <a:cubicBezTo>
                  <a:pt x="73814" y="55941"/>
                  <a:pt x="73951" y="55941"/>
                  <a:pt x="73928" y="55827"/>
                </a:cubicBezTo>
                <a:cubicBezTo>
                  <a:pt x="73928" y="55736"/>
                  <a:pt x="73860" y="55736"/>
                  <a:pt x="73860" y="55622"/>
                </a:cubicBezTo>
                <a:cubicBezTo>
                  <a:pt x="73905" y="55236"/>
                  <a:pt x="74087" y="54986"/>
                  <a:pt x="73973" y="54713"/>
                </a:cubicBezTo>
                <a:cubicBezTo>
                  <a:pt x="73951" y="54667"/>
                  <a:pt x="73860" y="54872"/>
                  <a:pt x="73860" y="54963"/>
                </a:cubicBezTo>
                <a:cubicBezTo>
                  <a:pt x="73769" y="54508"/>
                  <a:pt x="73973" y="53985"/>
                  <a:pt x="74019" y="53462"/>
                </a:cubicBezTo>
                <a:cubicBezTo>
                  <a:pt x="74042" y="53371"/>
                  <a:pt x="74019" y="53257"/>
                  <a:pt x="73996" y="53166"/>
                </a:cubicBezTo>
                <a:cubicBezTo>
                  <a:pt x="73996" y="53075"/>
                  <a:pt x="73973" y="52984"/>
                  <a:pt x="73996" y="52893"/>
                </a:cubicBezTo>
                <a:cubicBezTo>
                  <a:pt x="73996" y="52848"/>
                  <a:pt x="74110" y="52689"/>
                  <a:pt x="74110" y="52507"/>
                </a:cubicBezTo>
                <a:cubicBezTo>
                  <a:pt x="74087" y="52370"/>
                  <a:pt x="73973" y="52484"/>
                  <a:pt x="73951" y="52393"/>
                </a:cubicBezTo>
                <a:cubicBezTo>
                  <a:pt x="73860" y="52211"/>
                  <a:pt x="74064" y="51893"/>
                  <a:pt x="73996" y="51688"/>
                </a:cubicBezTo>
                <a:cubicBezTo>
                  <a:pt x="74133" y="51734"/>
                  <a:pt x="74178" y="51893"/>
                  <a:pt x="74133" y="52120"/>
                </a:cubicBezTo>
                <a:cubicBezTo>
                  <a:pt x="74292" y="51711"/>
                  <a:pt x="74428" y="52279"/>
                  <a:pt x="74633" y="52052"/>
                </a:cubicBezTo>
                <a:cubicBezTo>
                  <a:pt x="74633" y="51961"/>
                  <a:pt x="74565" y="51938"/>
                  <a:pt x="74565" y="51847"/>
                </a:cubicBezTo>
                <a:cubicBezTo>
                  <a:pt x="74542" y="51552"/>
                  <a:pt x="74383" y="51938"/>
                  <a:pt x="74246" y="51825"/>
                </a:cubicBezTo>
                <a:cubicBezTo>
                  <a:pt x="74110" y="51734"/>
                  <a:pt x="74292" y="51597"/>
                  <a:pt x="74269" y="51415"/>
                </a:cubicBezTo>
                <a:cubicBezTo>
                  <a:pt x="74269" y="51370"/>
                  <a:pt x="74133" y="51120"/>
                  <a:pt x="74133" y="51097"/>
                </a:cubicBezTo>
                <a:cubicBezTo>
                  <a:pt x="74133" y="51051"/>
                  <a:pt x="74428" y="50665"/>
                  <a:pt x="74087" y="50688"/>
                </a:cubicBezTo>
                <a:cubicBezTo>
                  <a:pt x="74042" y="50460"/>
                  <a:pt x="74246" y="50574"/>
                  <a:pt x="74269" y="50415"/>
                </a:cubicBezTo>
                <a:cubicBezTo>
                  <a:pt x="74315" y="50256"/>
                  <a:pt x="74224" y="50210"/>
                  <a:pt x="74110" y="50187"/>
                </a:cubicBezTo>
                <a:cubicBezTo>
                  <a:pt x="74315" y="49778"/>
                  <a:pt x="74406" y="49460"/>
                  <a:pt x="74201" y="49005"/>
                </a:cubicBezTo>
                <a:cubicBezTo>
                  <a:pt x="74315" y="48755"/>
                  <a:pt x="74474" y="48550"/>
                  <a:pt x="74519" y="48209"/>
                </a:cubicBezTo>
                <a:cubicBezTo>
                  <a:pt x="74383" y="48164"/>
                  <a:pt x="74360" y="48277"/>
                  <a:pt x="74337" y="48414"/>
                </a:cubicBezTo>
                <a:cubicBezTo>
                  <a:pt x="74224" y="48232"/>
                  <a:pt x="74406" y="48050"/>
                  <a:pt x="74315" y="47709"/>
                </a:cubicBezTo>
                <a:cubicBezTo>
                  <a:pt x="74315" y="47504"/>
                  <a:pt x="74042" y="47618"/>
                  <a:pt x="73996" y="47459"/>
                </a:cubicBezTo>
                <a:cubicBezTo>
                  <a:pt x="74133" y="47163"/>
                  <a:pt x="73814" y="47027"/>
                  <a:pt x="73792" y="46845"/>
                </a:cubicBezTo>
                <a:cubicBezTo>
                  <a:pt x="73769" y="46754"/>
                  <a:pt x="73860" y="46526"/>
                  <a:pt x="73837" y="46344"/>
                </a:cubicBezTo>
                <a:cubicBezTo>
                  <a:pt x="73814" y="46299"/>
                  <a:pt x="73814" y="46231"/>
                  <a:pt x="73814" y="46208"/>
                </a:cubicBezTo>
                <a:lnTo>
                  <a:pt x="73792" y="46140"/>
                </a:lnTo>
                <a:cubicBezTo>
                  <a:pt x="73792" y="46117"/>
                  <a:pt x="73792" y="46071"/>
                  <a:pt x="73792" y="46026"/>
                </a:cubicBezTo>
                <a:cubicBezTo>
                  <a:pt x="73792" y="45935"/>
                  <a:pt x="73814" y="45844"/>
                  <a:pt x="73837" y="45753"/>
                </a:cubicBezTo>
                <a:cubicBezTo>
                  <a:pt x="73860" y="45594"/>
                  <a:pt x="73928" y="45435"/>
                  <a:pt x="73951" y="45298"/>
                </a:cubicBezTo>
                <a:cubicBezTo>
                  <a:pt x="73951" y="45230"/>
                  <a:pt x="73723" y="45230"/>
                  <a:pt x="74042" y="45048"/>
                </a:cubicBezTo>
                <a:cubicBezTo>
                  <a:pt x="74087" y="44957"/>
                  <a:pt x="73860" y="45071"/>
                  <a:pt x="73860" y="45025"/>
                </a:cubicBezTo>
                <a:cubicBezTo>
                  <a:pt x="73837" y="44844"/>
                  <a:pt x="73701" y="44753"/>
                  <a:pt x="73610" y="44662"/>
                </a:cubicBezTo>
                <a:cubicBezTo>
                  <a:pt x="73496" y="44571"/>
                  <a:pt x="73428" y="44502"/>
                  <a:pt x="73405" y="44343"/>
                </a:cubicBezTo>
                <a:cubicBezTo>
                  <a:pt x="73701" y="44230"/>
                  <a:pt x="73541" y="44548"/>
                  <a:pt x="73814" y="44480"/>
                </a:cubicBezTo>
                <a:cubicBezTo>
                  <a:pt x="74110" y="44320"/>
                  <a:pt x="73860" y="44298"/>
                  <a:pt x="73769" y="44252"/>
                </a:cubicBezTo>
                <a:cubicBezTo>
                  <a:pt x="73746" y="44230"/>
                  <a:pt x="73746" y="44139"/>
                  <a:pt x="73746" y="44139"/>
                </a:cubicBezTo>
                <a:cubicBezTo>
                  <a:pt x="73655" y="44116"/>
                  <a:pt x="73496" y="44230"/>
                  <a:pt x="73473" y="44184"/>
                </a:cubicBezTo>
                <a:cubicBezTo>
                  <a:pt x="73450" y="43957"/>
                  <a:pt x="73246" y="43797"/>
                  <a:pt x="72973" y="44002"/>
                </a:cubicBezTo>
                <a:lnTo>
                  <a:pt x="72905" y="43957"/>
                </a:lnTo>
                <a:cubicBezTo>
                  <a:pt x="72905" y="43934"/>
                  <a:pt x="72882" y="43934"/>
                  <a:pt x="72814" y="43888"/>
                </a:cubicBezTo>
                <a:cubicBezTo>
                  <a:pt x="72700" y="43820"/>
                  <a:pt x="72609" y="43752"/>
                  <a:pt x="72518" y="43707"/>
                </a:cubicBezTo>
                <a:cubicBezTo>
                  <a:pt x="72313" y="43593"/>
                  <a:pt x="72109" y="43479"/>
                  <a:pt x="71927" y="43365"/>
                </a:cubicBezTo>
                <a:cubicBezTo>
                  <a:pt x="71563" y="43161"/>
                  <a:pt x="71245" y="42933"/>
                  <a:pt x="71063" y="42615"/>
                </a:cubicBezTo>
                <a:cubicBezTo>
                  <a:pt x="70335" y="42524"/>
                  <a:pt x="69425" y="41569"/>
                  <a:pt x="68834" y="41000"/>
                </a:cubicBezTo>
                <a:cubicBezTo>
                  <a:pt x="68402" y="41114"/>
                  <a:pt x="67879" y="40341"/>
                  <a:pt x="67265" y="39818"/>
                </a:cubicBezTo>
                <a:cubicBezTo>
                  <a:pt x="66810" y="39409"/>
                  <a:pt x="66265" y="39136"/>
                  <a:pt x="65878" y="38772"/>
                </a:cubicBezTo>
                <a:cubicBezTo>
                  <a:pt x="65355" y="38272"/>
                  <a:pt x="64855" y="37726"/>
                  <a:pt x="64445" y="37294"/>
                </a:cubicBezTo>
                <a:cubicBezTo>
                  <a:pt x="64013" y="36839"/>
                  <a:pt x="63740" y="36202"/>
                  <a:pt x="63240" y="36043"/>
                </a:cubicBezTo>
                <a:cubicBezTo>
                  <a:pt x="63240" y="35657"/>
                  <a:pt x="62899" y="35611"/>
                  <a:pt x="62649" y="35338"/>
                </a:cubicBezTo>
                <a:cubicBezTo>
                  <a:pt x="62535" y="35179"/>
                  <a:pt x="62603" y="35134"/>
                  <a:pt x="62513" y="35020"/>
                </a:cubicBezTo>
                <a:cubicBezTo>
                  <a:pt x="62126" y="34497"/>
                  <a:pt x="61512" y="33951"/>
                  <a:pt x="61080" y="33337"/>
                </a:cubicBezTo>
                <a:cubicBezTo>
                  <a:pt x="60830" y="33019"/>
                  <a:pt x="60716" y="32632"/>
                  <a:pt x="60511" y="32337"/>
                </a:cubicBezTo>
                <a:cubicBezTo>
                  <a:pt x="60375" y="32155"/>
                  <a:pt x="60125" y="31995"/>
                  <a:pt x="59966" y="31791"/>
                </a:cubicBezTo>
                <a:cubicBezTo>
                  <a:pt x="59806" y="31563"/>
                  <a:pt x="59761" y="31245"/>
                  <a:pt x="59602" y="30995"/>
                </a:cubicBezTo>
                <a:cubicBezTo>
                  <a:pt x="59397" y="30654"/>
                  <a:pt x="59011" y="30381"/>
                  <a:pt x="58965" y="29949"/>
                </a:cubicBezTo>
                <a:cubicBezTo>
                  <a:pt x="58920" y="29858"/>
                  <a:pt x="58829" y="29926"/>
                  <a:pt x="58760" y="29926"/>
                </a:cubicBezTo>
                <a:cubicBezTo>
                  <a:pt x="58692" y="29653"/>
                  <a:pt x="58647" y="29380"/>
                  <a:pt x="58442" y="29039"/>
                </a:cubicBezTo>
                <a:cubicBezTo>
                  <a:pt x="58465" y="28630"/>
                  <a:pt x="58669" y="28334"/>
                  <a:pt x="58328" y="27743"/>
                </a:cubicBezTo>
                <a:cubicBezTo>
                  <a:pt x="58488" y="27447"/>
                  <a:pt x="58874" y="27993"/>
                  <a:pt x="59238" y="27720"/>
                </a:cubicBezTo>
                <a:cubicBezTo>
                  <a:pt x="59397" y="27516"/>
                  <a:pt x="59011" y="27197"/>
                  <a:pt x="58942" y="27038"/>
                </a:cubicBezTo>
                <a:cubicBezTo>
                  <a:pt x="58806" y="26902"/>
                  <a:pt x="58829" y="27106"/>
                  <a:pt x="58601" y="27061"/>
                </a:cubicBezTo>
                <a:cubicBezTo>
                  <a:pt x="58397" y="26720"/>
                  <a:pt x="58806" y="26720"/>
                  <a:pt x="58715" y="26447"/>
                </a:cubicBezTo>
                <a:cubicBezTo>
                  <a:pt x="58647" y="26060"/>
                  <a:pt x="58397" y="26242"/>
                  <a:pt x="58328" y="25924"/>
                </a:cubicBezTo>
                <a:cubicBezTo>
                  <a:pt x="58465" y="25901"/>
                  <a:pt x="58442" y="25765"/>
                  <a:pt x="58601" y="25719"/>
                </a:cubicBezTo>
                <a:cubicBezTo>
                  <a:pt x="58533" y="25378"/>
                  <a:pt x="58328" y="25401"/>
                  <a:pt x="58260" y="25105"/>
                </a:cubicBezTo>
                <a:cubicBezTo>
                  <a:pt x="58374" y="25014"/>
                  <a:pt x="58442" y="25128"/>
                  <a:pt x="58533" y="25105"/>
                </a:cubicBezTo>
                <a:cubicBezTo>
                  <a:pt x="58351" y="24787"/>
                  <a:pt x="58146" y="24537"/>
                  <a:pt x="58283" y="24264"/>
                </a:cubicBezTo>
                <a:cubicBezTo>
                  <a:pt x="58237" y="24150"/>
                  <a:pt x="58169" y="24241"/>
                  <a:pt x="58215" y="24287"/>
                </a:cubicBezTo>
                <a:cubicBezTo>
                  <a:pt x="58010" y="24059"/>
                  <a:pt x="57783" y="23491"/>
                  <a:pt x="57851" y="23218"/>
                </a:cubicBezTo>
                <a:cubicBezTo>
                  <a:pt x="57714" y="23081"/>
                  <a:pt x="57601" y="23241"/>
                  <a:pt x="57669" y="22990"/>
                </a:cubicBezTo>
                <a:cubicBezTo>
                  <a:pt x="57510" y="22763"/>
                  <a:pt x="57351" y="22695"/>
                  <a:pt x="57146" y="22672"/>
                </a:cubicBezTo>
                <a:cubicBezTo>
                  <a:pt x="57169" y="22558"/>
                  <a:pt x="57373" y="22467"/>
                  <a:pt x="57351" y="22331"/>
                </a:cubicBezTo>
                <a:cubicBezTo>
                  <a:pt x="57282" y="22286"/>
                  <a:pt x="57214" y="22263"/>
                  <a:pt x="57169" y="22172"/>
                </a:cubicBezTo>
                <a:cubicBezTo>
                  <a:pt x="57009" y="22263"/>
                  <a:pt x="57009" y="22399"/>
                  <a:pt x="56759" y="22467"/>
                </a:cubicBezTo>
                <a:cubicBezTo>
                  <a:pt x="56691" y="22331"/>
                  <a:pt x="56782" y="22376"/>
                  <a:pt x="56873" y="22331"/>
                </a:cubicBezTo>
                <a:cubicBezTo>
                  <a:pt x="56873" y="22104"/>
                  <a:pt x="56668" y="22240"/>
                  <a:pt x="56646" y="22081"/>
                </a:cubicBezTo>
                <a:cubicBezTo>
                  <a:pt x="56623" y="21922"/>
                  <a:pt x="57055" y="21421"/>
                  <a:pt x="56555" y="21603"/>
                </a:cubicBezTo>
                <a:cubicBezTo>
                  <a:pt x="56464" y="21672"/>
                  <a:pt x="56555" y="21831"/>
                  <a:pt x="56646" y="21762"/>
                </a:cubicBezTo>
                <a:cubicBezTo>
                  <a:pt x="56646" y="21899"/>
                  <a:pt x="56395" y="22013"/>
                  <a:pt x="56305" y="22149"/>
                </a:cubicBezTo>
                <a:cubicBezTo>
                  <a:pt x="56168" y="22058"/>
                  <a:pt x="56054" y="21990"/>
                  <a:pt x="55963" y="21808"/>
                </a:cubicBezTo>
                <a:cubicBezTo>
                  <a:pt x="56123" y="21717"/>
                  <a:pt x="56145" y="22081"/>
                  <a:pt x="56327" y="21899"/>
                </a:cubicBezTo>
                <a:cubicBezTo>
                  <a:pt x="56373" y="21603"/>
                  <a:pt x="55941" y="21353"/>
                  <a:pt x="55691" y="21467"/>
                </a:cubicBezTo>
                <a:cubicBezTo>
                  <a:pt x="55645" y="21262"/>
                  <a:pt x="55258" y="21126"/>
                  <a:pt x="55554" y="20853"/>
                </a:cubicBezTo>
                <a:cubicBezTo>
                  <a:pt x="55463" y="20625"/>
                  <a:pt x="55304" y="20898"/>
                  <a:pt x="55168" y="20739"/>
                </a:cubicBezTo>
                <a:cubicBezTo>
                  <a:pt x="55122" y="20603"/>
                  <a:pt x="55258" y="20694"/>
                  <a:pt x="55327" y="20739"/>
                </a:cubicBezTo>
                <a:cubicBezTo>
                  <a:pt x="55486" y="20535"/>
                  <a:pt x="55213" y="20216"/>
                  <a:pt x="55600" y="20102"/>
                </a:cubicBezTo>
                <a:cubicBezTo>
                  <a:pt x="55600" y="19943"/>
                  <a:pt x="55349" y="19761"/>
                  <a:pt x="55190" y="19807"/>
                </a:cubicBezTo>
                <a:cubicBezTo>
                  <a:pt x="55190" y="19943"/>
                  <a:pt x="55327" y="20034"/>
                  <a:pt x="55395" y="20148"/>
                </a:cubicBezTo>
                <a:cubicBezTo>
                  <a:pt x="55213" y="20193"/>
                  <a:pt x="55168" y="20603"/>
                  <a:pt x="54917" y="20421"/>
                </a:cubicBezTo>
                <a:cubicBezTo>
                  <a:pt x="54667" y="20239"/>
                  <a:pt x="55054" y="20375"/>
                  <a:pt x="55122" y="20148"/>
                </a:cubicBezTo>
                <a:cubicBezTo>
                  <a:pt x="54917" y="20034"/>
                  <a:pt x="54713" y="20216"/>
                  <a:pt x="54758" y="19921"/>
                </a:cubicBezTo>
                <a:cubicBezTo>
                  <a:pt x="54554" y="19852"/>
                  <a:pt x="54735" y="20102"/>
                  <a:pt x="54576" y="20193"/>
                </a:cubicBezTo>
                <a:cubicBezTo>
                  <a:pt x="54554" y="19989"/>
                  <a:pt x="54212" y="19875"/>
                  <a:pt x="53985" y="19739"/>
                </a:cubicBezTo>
                <a:cubicBezTo>
                  <a:pt x="53917" y="19557"/>
                  <a:pt x="54281" y="19488"/>
                  <a:pt x="54053" y="19284"/>
                </a:cubicBezTo>
                <a:cubicBezTo>
                  <a:pt x="53917" y="19216"/>
                  <a:pt x="53826" y="19238"/>
                  <a:pt x="53758" y="19329"/>
                </a:cubicBezTo>
                <a:cubicBezTo>
                  <a:pt x="53712" y="19443"/>
                  <a:pt x="53940" y="19466"/>
                  <a:pt x="53894" y="19579"/>
                </a:cubicBezTo>
                <a:cubicBezTo>
                  <a:pt x="53826" y="19875"/>
                  <a:pt x="53598" y="19579"/>
                  <a:pt x="53439" y="19534"/>
                </a:cubicBezTo>
                <a:cubicBezTo>
                  <a:pt x="53371" y="19852"/>
                  <a:pt x="53712" y="19739"/>
                  <a:pt x="53894" y="19875"/>
                </a:cubicBezTo>
                <a:cubicBezTo>
                  <a:pt x="53553" y="20193"/>
                  <a:pt x="53417" y="19739"/>
                  <a:pt x="52916" y="19557"/>
                </a:cubicBezTo>
                <a:cubicBezTo>
                  <a:pt x="53007" y="19466"/>
                  <a:pt x="53144" y="19511"/>
                  <a:pt x="53212" y="19420"/>
                </a:cubicBezTo>
                <a:cubicBezTo>
                  <a:pt x="52552" y="19261"/>
                  <a:pt x="52757" y="18920"/>
                  <a:pt x="52598" y="18647"/>
                </a:cubicBezTo>
                <a:cubicBezTo>
                  <a:pt x="52530" y="18624"/>
                  <a:pt x="52461" y="18670"/>
                  <a:pt x="52393" y="18624"/>
                </a:cubicBezTo>
                <a:cubicBezTo>
                  <a:pt x="52393" y="18943"/>
                  <a:pt x="52575" y="19193"/>
                  <a:pt x="52484" y="19534"/>
                </a:cubicBezTo>
                <a:cubicBezTo>
                  <a:pt x="52325" y="19375"/>
                  <a:pt x="52211" y="19193"/>
                  <a:pt x="52325" y="18988"/>
                </a:cubicBezTo>
                <a:cubicBezTo>
                  <a:pt x="52052" y="18806"/>
                  <a:pt x="51916" y="18897"/>
                  <a:pt x="51757" y="18988"/>
                </a:cubicBezTo>
                <a:cubicBezTo>
                  <a:pt x="51666" y="18875"/>
                  <a:pt x="51688" y="18738"/>
                  <a:pt x="51734" y="18602"/>
                </a:cubicBezTo>
                <a:cubicBezTo>
                  <a:pt x="51438" y="18488"/>
                  <a:pt x="51552" y="18715"/>
                  <a:pt x="51165" y="18397"/>
                </a:cubicBezTo>
                <a:cubicBezTo>
                  <a:pt x="51052" y="18306"/>
                  <a:pt x="50824" y="18192"/>
                  <a:pt x="50892" y="18079"/>
                </a:cubicBezTo>
                <a:cubicBezTo>
                  <a:pt x="50529" y="17965"/>
                  <a:pt x="50801" y="18329"/>
                  <a:pt x="50529" y="18374"/>
                </a:cubicBezTo>
                <a:lnTo>
                  <a:pt x="50779" y="18511"/>
                </a:lnTo>
                <a:cubicBezTo>
                  <a:pt x="50620" y="18602"/>
                  <a:pt x="50119" y="18238"/>
                  <a:pt x="50369" y="18010"/>
                </a:cubicBezTo>
                <a:cubicBezTo>
                  <a:pt x="49937" y="17874"/>
                  <a:pt x="49869" y="17647"/>
                  <a:pt x="49505" y="17510"/>
                </a:cubicBezTo>
                <a:cubicBezTo>
                  <a:pt x="49642" y="17760"/>
                  <a:pt x="50369" y="18124"/>
                  <a:pt x="50006" y="18306"/>
                </a:cubicBezTo>
                <a:cubicBezTo>
                  <a:pt x="49733" y="18192"/>
                  <a:pt x="49915" y="17965"/>
                  <a:pt x="49664" y="17851"/>
                </a:cubicBezTo>
                <a:cubicBezTo>
                  <a:pt x="49596" y="17828"/>
                  <a:pt x="49528" y="17897"/>
                  <a:pt x="49460" y="17851"/>
                </a:cubicBezTo>
                <a:cubicBezTo>
                  <a:pt x="49369" y="17988"/>
                  <a:pt x="49483" y="18056"/>
                  <a:pt x="49392" y="18192"/>
                </a:cubicBezTo>
                <a:cubicBezTo>
                  <a:pt x="49551" y="18306"/>
                  <a:pt x="49642" y="18261"/>
                  <a:pt x="49778" y="18283"/>
                </a:cubicBezTo>
                <a:cubicBezTo>
                  <a:pt x="49846" y="18556"/>
                  <a:pt x="49164" y="18170"/>
                  <a:pt x="49073" y="17942"/>
                </a:cubicBezTo>
                <a:cubicBezTo>
                  <a:pt x="49119" y="17806"/>
                  <a:pt x="49255" y="17828"/>
                  <a:pt x="49301" y="17692"/>
                </a:cubicBezTo>
                <a:cubicBezTo>
                  <a:pt x="48891" y="17647"/>
                  <a:pt x="48300" y="17351"/>
                  <a:pt x="48300" y="17010"/>
                </a:cubicBezTo>
                <a:cubicBezTo>
                  <a:pt x="48073" y="17078"/>
                  <a:pt x="48255" y="17305"/>
                  <a:pt x="48300" y="17487"/>
                </a:cubicBezTo>
                <a:cubicBezTo>
                  <a:pt x="47709" y="17465"/>
                  <a:pt x="47595" y="16623"/>
                  <a:pt x="46867" y="16601"/>
                </a:cubicBezTo>
                <a:cubicBezTo>
                  <a:pt x="46549" y="16532"/>
                  <a:pt x="46867" y="16282"/>
                  <a:pt x="46481" y="16237"/>
                </a:cubicBezTo>
                <a:cubicBezTo>
                  <a:pt x="46231" y="16032"/>
                  <a:pt x="46208" y="16350"/>
                  <a:pt x="46026" y="16305"/>
                </a:cubicBezTo>
                <a:cubicBezTo>
                  <a:pt x="45662" y="15941"/>
                  <a:pt x="45321" y="15941"/>
                  <a:pt x="45139" y="15600"/>
                </a:cubicBezTo>
                <a:cubicBezTo>
                  <a:pt x="45026" y="15600"/>
                  <a:pt x="44957" y="15736"/>
                  <a:pt x="44798" y="15623"/>
                </a:cubicBezTo>
                <a:cubicBezTo>
                  <a:pt x="44639" y="15645"/>
                  <a:pt x="44548" y="15827"/>
                  <a:pt x="44389" y="15805"/>
                </a:cubicBezTo>
                <a:cubicBezTo>
                  <a:pt x="44434" y="15941"/>
                  <a:pt x="44389" y="16009"/>
                  <a:pt x="44230" y="15918"/>
                </a:cubicBezTo>
                <a:cubicBezTo>
                  <a:pt x="44298" y="15668"/>
                  <a:pt x="44684" y="15577"/>
                  <a:pt x="44389" y="15350"/>
                </a:cubicBezTo>
                <a:cubicBezTo>
                  <a:pt x="44139" y="15259"/>
                  <a:pt x="44434" y="15532"/>
                  <a:pt x="44230" y="15645"/>
                </a:cubicBezTo>
                <a:cubicBezTo>
                  <a:pt x="43911" y="15441"/>
                  <a:pt x="43616" y="15532"/>
                  <a:pt x="43366" y="15418"/>
                </a:cubicBezTo>
                <a:cubicBezTo>
                  <a:pt x="43024" y="15259"/>
                  <a:pt x="42911" y="14895"/>
                  <a:pt x="42479" y="14736"/>
                </a:cubicBezTo>
                <a:cubicBezTo>
                  <a:pt x="42274" y="14599"/>
                  <a:pt x="42365" y="15100"/>
                  <a:pt x="42092" y="14850"/>
                </a:cubicBezTo>
                <a:cubicBezTo>
                  <a:pt x="41796" y="14736"/>
                  <a:pt x="42092" y="14736"/>
                  <a:pt x="42092" y="14645"/>
                </a:cubicBezTo>
                <a:cubicBezTo>
                  <a:pt x="42069" y="14554"/>
                  <a:pt x="41796" y="14486"/>
                  <a:pt x="41910" y="14304"/>
                </a:cubicBezTo>
                <a:cubicBezTo>
                  <a:pt x="41501" y="14213"/>
                  <a:pt x="41683" y="14508"/>
                  <a:pt x="41433" y="14622"/>
                </a:cubicBezTo>
                <a:cubicBezTo>
                  <a:pt x="41205" y="14395"/>
                  <a:pt x="40773" y="14190"/>
                  <a:pt x="40455" y="14167"/>
                </a:cubicBezTo>
                <a:cubicBezTo>
                  <a:pt x="40318" y="13940"/>
                  <a:pt x="40569" y="13940"/>
                  <a:pt x="40705" y="13826"/>
                </a:cubicBezTo>
                <a:cubicBezTo>
                  <a:pt x="40637" y="13599"/>
                  <a:pt x="40159" y="13599"/>
                  <a:pt x="39773" y="13508"/>
                </a:cubicBezTo>
                <a:cubicBezTo>
                  <a:pt x="39977" y="13281"/>
                  <a:pt x="39864" y="13144"/>
                  <a:pt x="40250" y="13167"/>
                </a:cubicBezTo>
                <a:cubicBezTo>
                  <a:pt x="40273" y="13053"/>
                  <a:pt x="40045" y="13008"/>
                  <a:pt x="39932" y="12939"/>
                </a:cubicBezTo>
                <a:cubicBezTo>
                  <a:pt x="39727" y="12848"/>
                  <a:pt x="39727" y="13235"/>
                  <a:pt x="39636" y="13349"/>
                </a:cubicBezTo>
                <a:cubicBezTo>
                  <a:pt x="39341" y="13212"/>
                  <a:pt x="39272" y="13531"/>
                  <a:pt x="38977" y="13326"/>
                </a:cubicBezTo>
                <a:cubicBezTo>
                  <a:pt x="38863" y="13303"/>
                  <a:pt x="38840" y="13440"/>
                  <a:pt x="38772" y="13531"/>
                </a:cubicBezTo>
                <a:cubicBezTo>
                  <a:pt x="38249" y="13144"/>
                  <a:pt x="37658" y="13030"/>
                  <a:pt x="37180" y="12712"/>
                </a:cubicBezTo>
                <a:cubicBezTo>
                  <a:pt x="37089" y="12689"/>
                  <a:pt x="37067" y="12780"/>
                  <a:pt x="37021" y="12826"/>
                </a:cubicBezTo>
                <a:cubicBezTo>
                  <a:pt x="36657" y="12621"/>
                  <a:pt x="36339" y="12598"/>
                  <a:pt x="36134" y="12439"/>
                </a:cubicBezTo>
                <a:cubicBezTo>
                  <a:pt x="36111" y="12416"/>
                  <a:pt x="36202" y="12303"/>
                  <a:pt x="36202" y="12280"/>
                </a:cubicBezTo>
                <a:cubicBezTo>
                  <a:pt x="36134" y="12189"/>
                  <a:pt x="35816" y="12166"/>
                  <a:pt x="35748" y="12075"/>
                </a:cubicBezTo>
                <a:cubicBezTo>
                  <a:pt x="35634" y="12053"/>
                  <a:pt x="35611" y="12212"/>
                  <a:pt x="35497" y="12166"/>
                </a:cubicBezTo>
                <a:cubicBezTo>
                  <a:pt x="35270" y="12348"/>
                  <a:pt x="35748" y="12348"/>
                  <a:pt x="35543" y="12553"/>
                </a:cubicBezTo>
                <a:cubicBezTo>
                  <a:pt x="35020" y="12576"/>
                  <a:pt x="35497" y="12007"/>
                  <a:pt x="34884" y="12075"/>
                </a:cubicBezTo>
                <a:cubicBezTo>
                  <a:pt x="34906" y="11939"/>
                  <a:pt x="35020" y="11984"/>
                  <a:pt x="35065" y="11893"/>
                </a:cubicBezTo>
                <a:cubicBezTo>
                  <a:pt x="34838" y="11666"/>
                  <a:pt x="34474" y="11893"/>
                  <a:pt x="34429" y="11620"/>
                </a:cubicBezTo>
                <a:cubicBezTo>
                  <a:pt x="34315" y="11575"/>
                  <a:pt x="34292" y="11711"/>
                  <a:pt x="34247" y="11802"/>
                </a:cubicBezTo>
                <a:cubicBezTo>
                  <a:pt x="33747" y="11439"/>
                  <a:pt x="33383" y="11393"/>
                  <a:pt x="32837" y="11302"/>
                </a:cubicBezTo>
                <a:cubicBezTo>
                  <a:pt x="32905" y="11188"/>
                  <a:pt x="33133" y="11370"/>
                  <a:pt x="33178" y="11257"/>
                </a:cubicBezTo>
                <a:cubicBezTo>
                  <a:pt x="33178" y="10961"/>
                  <a:pt x="32041" y="11143"/>
                  <a:pt x="32723" y="11325"/>
                </a:cubicBezTo>
                <a:cubicBezTo>
                  <a:pt x="32610" y="11484"/>
                  <a:pt x="32246" y="11166"/>
                  <a:pt x="32041" y="11143"/>
                </a:cubicBezTo>
                <a:cubicBezTo>
                  <a:pt x="32155" y="10984"/>
                  <a:pt x="32064" y="10916"/>
                  <a:pt x="32087" y="10802"/>
                </a:cubicBezTo>
                <a:cubicBezTo>
                  <a:pt x="31973" y="10756"/>
                  <a:pt x="31996" y="10847"/>
                  <a:pt x="32064" y="10870"/>
                </a:cubicBezTo>
                <a:cubicBezTo>
                  <a:pt x="31723" y="11052"/>
                  <a:pt x="31291" y="10233"/>
                  <a:pt x="30995" y="10597"/>
                </a:cubicBezTo>
                <a:cubicBezTo>
                  <a:pt x="30677" y="10506"/>
                  <a:pt x="30881" y="10279"/>
                  <a:pt x="30495" y="10211"/>
                </a:cubicBezTo>
                <a:cubicBezTo>
                  <a:pt x="30381" y="10370"/>
                  <a:pt x="30563" y="10415"/>
                  <a:pt x="30722" y="10483"/>
                </a:cubicBezTo>
                <a:cubicBezTo>
                  <a:pt x="30540" y="10620"/>
                  <a:pt x="30199" y="10256"/>
                  <a:pt x="30108" y="10142"/>
                </a:cubicBezTo>
                <a:cubicBezTo>
                  <a:pt x="29949" y="10097"/>
                  <a:pt x="30108" y="10461"/>
                  <a:pt x="29744" y="10256"/>
                </a:cubicBezTo>
                <a:cubicBezTo>
                  <a:pt x="29517" y="10211"/>
                  <a:pt x="29608" y="10074"/>
                  <a:pt x="29653" y="9938"/>
                </a:cubicBezTo>
                <a:cubicBezTo>
                  <a:pt x="29471" y="9801"/>
                  <a:pt x="29335" y="10029"/>
                  <a:pt x="29199" y="10029"/>
                </a:cubicBezTo>
                <a:cubicBezTo>
                  <a:pt x="29176" y="10029"/>
                  <a:pt x="29176" y="9938"/>
                  <a:pt x="29153" y="9915"/>
                </a:cubicBezTo>
                <a:cubicBezTo>
                  <a:pt x="29130" y="9892"/>
                  <a:pt x="29085" y="9983"/>
                  <a:pt x="29085" y="9960"/>
                </a:cubicBezTo>
                <a:cubicBezTo>
                  <a:pt x="28994" y="9938"/>
                  <a:pt x="28857" y="9847"/>
                  <a:pt x="28744" y="9824"/>
                </a:cubicBezTo>
                <a:cubicBezTo>
                  <a:pt x="28676" y="9801"/>
                  <a:pt x="28585" y="9756"/>
                  <a:pt x="28516" y="9710"/>
                </a:cubicBezTo>
                <a:cubicBezTo>
                  <a:pt x="28425" y="9688"/>
                  <a:pt x="28380" y="9915"/>
                  <a:pt x="28289" y="9619"/>
                </a:cubicBezTo>
                <a:cubicBezTo>
                  <a:pt x="28266" y="9574"/>
                  <a:pt x="28198" y="9437"/>
                  <a:pt x="28152" y="9483"/>
                </a:cubicBezTo>
                <a:cubicBezTo>
                  <a:pt x="28152" y="9483"/>
                  <a:pt x="28152" y="9642"/>
                  <a:pt x="28152" y="9642"/>
                </a:cubicBezTo>
                <a:cubicBezTo>
                  <a:pt x="28152" y="9642"/>
                  <a:pt x="27811" y="9096"/>
                  <a:pt x="27925" y="9642"/>
                </a:cubicBezTo>
                <a:cubicBezTo>
                  <a:pt x="27857" y="9619"/>
                  <a:pt x="27811" y="9619"/>
                  <a:pt x="27720" y="9619"/>
                </a:cubicBezTo>
                <a:cubicBezTo>
                  <a:pt x="27698" y="9597"/>
                  <a:pt x="27675" y="9665"/>
                  <a:pt x="27652" y="9733"/>
                </a:cubicBezTo>
                <a:cubicBezTo>
                  <a:pt x="27629" y="9779"/>
                  <a:pt x="27607" y="9938"/>
                  <a:pt x="27607" y="9915"/>
                </a:cubicBezTo>
                <a:cubicBezTo>
                  <a:pt x="27584" y="9938"/>
                  <a:pt x="27493" y="9779"/>
                  <a:pt x="27470" y="9801"/>
                </a:cubicBezTo>
                <a:cubicBezTo>
                  <a:pt x="27402" y="9892"/>
                  <a:pt x="27561" y="10165"/>
                  <a:pt x="27379" y="9938"/>
                </a:cubicBezTo>
                <a:cubicBezTo>
                  <a:pt x="27402" y="10051"/>
                  <a:pt x="27425" y="10165"/>
                  <a:pt x="27470" y="10256"/>
                </a:cubicBezTo>
                <a:cubicBezTo>
                  <a:pt x="27357" y="10461"/>
                  <a:pt x="27266" y="10643"/>
                  <a:pt x="27175" y="10847"/>
                </a:cubicBezTo>
                <a:cubicBezTo>
                  <a:pt x="27152" y="10961"/>
                  <a:pt x="27106" y="11052"/>
                  <a:pt x="27106" y="11143"/>
                </a:cubicBezTo>
                <a:cubicBezTo>
                  <a:pt x="27084" y="11188"/>
                  <a:pt x="27084" y="11257"/>
                  <a:pt x="27061" y="11302"/>
                </a:cubicBezTo>
                <a:lnTo>
                  <a:pt x="27061" y="11370"/>
                </a:lnTo>
                <a:cubicBezTo>
                  <a:pt x="27061" y="11393"/>
                  <a:pt x="27084" y="11393"/>
                  <a:pt x="27038" y="11484"/>
                </a:cubicBezTo>
                <a:cubicBezTo>
                  <a:pt x="26925" y="11530"/>
                  <a:pt x="26811" y="11552"/>
                  <a:pt x="26697" y="11530"/>
                </a:cubicBezTo>
                <a:cubicBezTo>
                  <a:pt x="26538" y="12598"/>
                  <a:pt x="25924" y="13462"/>
                  <a:pt x="25424" y="14417"/>
                </a:cubicBezTo>
                <a:cubicBezTo>
                  <a:pt x="25242" y="14645"/>
                  <a:pt x="25651" y="14690"/>
                  <a:pt x="25378" y="14941"/>
                </a:cubicBezTo>
                <a:cubicBezTo>
                  <a:pt x="25196" y="14736"/>
                  <a:pt x="25014" y="14850"/>
                  <a:pt x="24832" y="14963"/>
                </a:cubicBezTo>
                <a:cubicBezTo>
                  <a:pt x="25014" y="15191"/>
                  <a:pt x="25151" y="14804"/>
                  <a:pt x="25310" y="15031"/>
                </a:cubicBezTo>
                <a:cubicBezTo>
                  <a:pt x="25174" y="15259"/>
                  <a:pt x="25014" y="15486"/>
                  <a:pt x="24855" y="15395"/>
                </a:cubicBezTo>
                <a:cubicBezTo>
                  <a:pt x="24810" y="15554"/>
                  <a:pt x="24878" y="15668"/>
                  <a:pt x="24992" y="15782"/>
                </a:cubicBezTo>
                <a:cubicBezTo>
                  <a:pt x="24605" y="16419"/>
                  <a:pt x="24423" y="16532"/>
                  <a:pt x="23968" y="17169"/>
                </a:cubicBezTo>
                <a:cubicBezTo>
                  <a:pt x="23832" y="16714"/>
                  <a:pt x="23764" y="16691"/>
                  <a:pt x="23400" y="16373"/>
                </a:cubicBezTo>
                <a:cubicBezTo>
                  <a:pt x="23241" y="16532"/>
                  <a:pt x="23400" y="16601"/>
                  <a:pt x="23491" y="16691"/>
                </a:cubicBezTo>
                <a:cubicBezTo>
                  <a:pt x="23286" y="16896"/>
                  <a:pt x="23059" y="16714"/>
                  <a:pt x="22854" y="16714"/>
                </a:cubicBezTo>
                <a:cubicBezTo>
                  <a:pt x="22695" y="17192"/>
                  <a:pt x="22172" y="17374"/>
                  <a:pt x="22286" y="17783"/>
                </a:cubicBezTo>
                <a:cubicBezTo>
                  <a:pt x="22195" y="17988"/>
                  <a:pt x="22058" y="17806"/>
                  <a:pt x="21967" y="17919"/>
                </a:cubicBezTo>
                <a:cubicBezTo>
                  <a:pt x="21922" y="18010"/>
                  <a:pt x="22058" y="18079"/>
                  <a:pt x="21990" y="18170"/>
                </a:cubicBezTo>
                <a:cubicBezTo>
                  <a:pt x="21831" y="18511"/>
                  <a:pt x="21672" y="18420"/>
                  <a:pt x="21512" y="18693"/>
                </a:cubicBezTo>
                <a:cubicBezTo>
                  <a:pt x="21331" y="18647"/>
                  <a:pt x="21171" y="18624"/>
                  <a:pt x="21012" y="18943"/>
                </a:cubicBezTo>
                <a:cubicBezTo>
                  <a:pt x="21103" y="19307"/>
                  <a:pt x="21581" y="18352"/>
                  <a:pt x="21331" y="18943"/>
                </a:cubicBezTo>
                <a:cubicBezTo>
                  <a:pt x="21285" y="19102"/>
                  <a:pt x="21126" y="19216"/>
                  <a:pt x="21103" y="19261"/>
                </a:cubicBezTo>
                <a:cubicBezTo>
                  <a:pt x="20989" y="19488"/>
                  <a:pt x="21058" y="19602"/>
                  <a:pt x="21012" y="19670"/>
                </a:cubicBezTo>
                <a:cubicBezTo>
                  <a:pt x="20921" y="19830"/>
                  <a:pt x="20807" y="19807"/>
                  <a:pt x="20717" y="19943"/>
                </a:cubicBezTo>
                <a:cubicBezTo>
                  <a:pt x="20262" y="20580"/>
                  <a:pt x="19852" y="21444"/>
                  <a:pt x="19511" y="21762"/>
                </a:cubicBezTo>
                <a:cubicBezTo>
                  <a:pt x="19466" y="21876"/>
                  <a:pt x="19580" y="21922"/>
                  <a:pt x="19671" y="21990"/>
                </a:cubicBezTo>
                <a:cubicBezTo>
                  <a:pt x="19261" y="22286"/>
                  <a:pt x="18875" y="23036"/>
                  <a:pt x="18852" y="23582"/>
                </a:cubicBezTo>
                <a:cubicBezTo>
                  <a:pt x="18761" y="23764"/>
                  <a:pt x="18602" y="23786"/>
                  <a:pt x="18488" y="23946"/>
                </a:cubicBezTo>
                <a:cubicBezTo>
                  <a:pt x="18397" y="24082"/>
                  <a:pt x="18511" y="24218"/>
                  <a:pt x="18465" y="24264"/>
                </a:cubicBezTo>
                <a:cubicBezTo>
                  <a:pt x="18397" y="24378"/>
                  <a:pt x="18261" y="24287"/>
                  <a:pt x="18215" y="24332"/>
                </a:cubicBezTo>
                <a:cubicBezTo>
                  <a:pt x="18192" y="24378"/>
                  <a:pt x="18033" y="24764"/>
                  <a:pt x="18010" y="24787"/>
                </a:cubicBezTo>
                <a:cubicBezTo>
                  <a:pt x="17920" y="24946"/>
                  <a:pt x="17942" y="25105"/>
                  <a:pt x="17738" y="25310"/>
                </a:cubicBezTo>
                <a:cubicBezTo>
                  <a:pt x="17851" y="25355"/>
                  <a:pt x="17942" y="25151"/>
                  <a:pt x="18033" y="25037"/>
                </a:cubicBezTo>
                <a:cubicBezTo>
                  <a:pt x="18306" y="24946"/>
                  <a:pt x="17715" y="25606"/>
                  <a:pt x="17601" y="25810"/>
                </a:cubicBezTo>
                <a:cubicBezTo>
                  <a:pt x="17556" y="25515"/>
                  <a:pt x="17237" y="25901"/>
                  <a:pt x="17328" y="25492"/>
                </a:cubicBezTo>
                <a:cubicBezTo>
                  <a:pt x="17078" y="25446"/>
                  <a:pt x="17397" y="25765"/>
                  <a:pt x="17124" y="25947"/>
                </a:cubicBezTo>
                <a:cubicBezTo>
                  <a:pt x="17192" y="26174"/>
                  <a:pt x="17510" y="25924"/>
                  <a:pt x="17397" y="26129"/>
                </a:cubicBezTo>
                <a:cubicBezTo>
                  <a:pt x="17192" y="26470"/>
                  <a:pt x="17306" y="26038"/>
                  <a:pt x="17078" y="26151"/>
                </a:cubicBezTo>
                <a:cubicBezTo>
                  <a:pt x="16942" y="26288"/>
                  <a:pt x="17169" y="26356"/>
                  <a:pt x="17169" y="26447"/>
                </a:cubicBezTo>
                <a:cubicBezTo>
                  <a:pt x="17169" y="26561"/>
                  <a:pt x="16805" y="26833"/>
                  <a:pt x="17101" y="26879"/>
                </a:cubicBezTo>
                <a:cubicBezTo>
                  <a:pt x="16828" y="27334"/>
                  <a:pt x="16555" y="27607"/>
                  <a:pt x="16282" y="27948"/>
                </a:cubicBezTo>
                <a:cubicBezTo>
                  <a:pt x="16078" y="27766"/>
                  <a:pt x="15896" y="27948"/>
                  <a:pt x="15850" y="27675"/>
                </a:cubicBezTo>
                <a:cubicBezTo>
                  <a:pt x="15532" y="27902"/>
                  <a:pt x="15009" y="28721"/>
                  <a:pt x="14918" y="29130"/>
                </a:cubicBezTo>
                <a:cubicBezTo>
                  <a:pt x="14895" y="29221"/>
                  <a:pt x="14941" y="29244"/>
                  <a:pt x="15009" y="29312"/>
                </a:cubicBezTo>
                <a:cubicBezTo>
                  <a:pt x="14668" y="30040"/>
                  <a:pt x="13917" y="30608"/>
                  <a:pt x="13940" y="31131"/>
                </a:cubicBezTo>
                <a:cubicBezTo>
                  <a:pt x="13667" y="31450"/>
                  <a:pt x="13212" y="31904"/>
                  <a:pt x="13553" y="32132"/>
                </a:cubicBezTo>
                <a:cubicBezTo>
                  <a:pt x="13326" y="32291"/>
                  <a:pt x="13349" y="32587"/>
                  <a:pt x="13212" y="32814"/>
                </a:cubicBezTo>
                <a:cubicBezTo>
                  <a:pt x="13121" y="32973"/>
                  <a:pt x="12917" y="33132"/>
                  <a:pt x="12871" y="33269"/>
                </a:cubicBezTo>
                <a:cubicBezTo>
                  <a:pt x="12826" y="33360"/>
                  <a:pt x="12871" y="33542"/>
                  <a:pt x="12871" y="33610"/>
                </a:cubicBezTo>
                <a:cubicBezTo>
                  <a:pt x="12803" y="33792"/>
                  <a:pt x="12712" y="33974"/>
                  <a:pt x="12621" y="34156"/>
                </a:cubicBezTo>
                <a:cubicBezTo>
                  <a:pt x="12553" y="34269"/>
                  <a:pt x="12507" y="34360"/>
                  <a:pt x="12462" y="34451"/>
                </a:cubicBezTo>
                <a:cubicBezTo>
                  <a:pt x="12416" y="34633"/>
                  <a:pt x="12212" y="34952"/>
                  <a:pt x="12166" y="35361"/>
                </a:cubicBezTo>
                <a:cubicBezTo>
                  <a:pt x="12144" y="35611"/>
                  <a:pt x="12235" y="35838"/>
                  <a:pt x="12166" y="36066"/>
                </a:cubicBezTo>
                <a:cubicBezTo>
                  <a:pt x="12098" y="36384"/>
                  <a:pt x="11939" y="36612"/>
                  <a:pt x="11962" y="36975"/>
                </a:cubicBezTo>
                <a:cubicBezTo>
                  <a:pt x="11734" y="36839"/>
                  <a:pt x="11643" y="36953"/>
                  <a:pt x="11461" y="36907"/>
                </a:cubicBezTo>
                <a:cubicBezTo>
                  <a:pt x="11621" y="36612"/>
                  <a:pt x="11211" y="36612"/>
                  <a:pt x="11279" y="36384"/>
                </a:cubicBezTo>
                <a:cubicBezTo>
                  <a:pt x="11029" y="36384"/>
                  <a:pt x="11302" y="36680"/>
                  <a:pt x="11120" y="36885"/>
                </a:cubicBezTo>
                <a:cubicBezTo>
                  <a:pt x="10938" y="36612"/>
                  <a:pt x="10484" y="36384"/>
                  <a:pt x="10211" y="36703"/>
                </a:cubicBezTo>
                <a:cubicBezTo>
                  <a:pt x="10165" y="36748"/>
                  <a:pt x="10302" y="36953"/>
                  <a:pt x="10302" y="37021"/>
                </a:cubicBezTo>
                <a:cubicBezTo>
                  <a:pt x="10256" y="37226"/>
                  <a:pt x="10074" y="37612"/>
                  <a:pt x="10006" y="37999"/>
                </a:cubicBezTo>
                <a:cubicBezTo>
                  <a:pt x="9961" y="38363"/>
                  <a:pt x="10120" y="38567"/>
                  <a:pt x="9870" y="38863"/>
                </a:cubicBezTo>
                <a:cubicBezTo>
                  <a:pt x="10097" y="39159"/>
                  <a:pt x="9756" y="40136"/>
                  <a:pt x="9688" y="40819"/>
                </a:cubicBezTo>
                <a:cubicBezTo>
                  <a:pt x="9688" y="41046"/>
                  <a:pt x="9801" y="41160"/>
                  <a:pt x="9801" y="41410"/>
                </a:cubicBezTo>
                <a:cubicBezTo>
                  <a:pt x="9779" y="42046"/>
                  <a:pt x="9415" y="42615"/>
                  <a:pt x="9187" y="43206"/>
                </a:cubicBezTo>
                <a:cubicBezTo>
                  <a:pt x="8892" y="43024"/>
                  <a:pt x="8778" y="43365"/>
                  <a:pt x="8528" y="43343"/>
                </a:cubicBezTo>
                <a:cubicBezTo>
                  <a:pt x="8210" y="43911"/>
                  <a:pt x="7664" y="43797"/>
                  <a:pt x="7300" y="44275"/>
                </a:cubicBezTo>
                <a:cubicBezTo>
                  <a:pt x="7095" y="43934"/>
                  <a:pt x="6982" y="44161"/>
                  <a:pt x="6777" y="44457"/>
                </a:cubicBezTo>
                <a:cubicBezTo>
                  <a:pt x="6550" y="43888"/>
                  <a:pt x="6118" y="44525"/>
                  <a:pt x="5799" y="44411"/>
                </a:cubicBezTo>
                <a:cubicBezTo>
                  <a:pt x="5890" y="44252"/>
                  <a:pt x="5799" y="44207"/>
                  <a:pt x="5845" y="44070"/>
                </a:cubicBezTo>
                <a:cubicBezTo>
                  <a:pt x="5731" y="44048"/>
                  <a:pt x="5685" y="44298"/>
                  <a:pt x="5594" y="44457"/>
                </a:cubicBezTo>
                <a:cubicBezTo>
                  <a:pt x="5504" y="44116"/>
                  <a:pt x="5367" y="44298"/>
                  <a:pt x="5344" y="43979"/>
                </a:cubicBezTo>
                <a:cubicBezTo>
                  <a:pt x="5231" y="43888"/>
                  <a:pt x="5162" y="44002"/>
                  <a:pt x="5094" y="44116"/>
                </a:cubicBezTo>
                <a:cubicBezTo>
                  <a:pt x="5117" y="43957"/>
                  <a:pt x="4912" y="43957"/>
                  <a:pt x="4867" y="43775"/>
                </a:cubicBezTo>
                <a:cubicBezTo>
                  <a:pt x="4867" y="43752"/>
                  <a:pt x="4981" y="43616"/>
                  <a:pt x="4958" y="43593"/>
                </a:cubicBezTo>
                <a:cubicBezTo>
                  <a:pt x="4867" y="43434"/>
                  <a:pt x="4571" y="43479"/>
                  <a:pt x="4617" y="43320"/>
                </a:cubicBezTo>
                <a:cubicBezTo>
                  <a:pt x="4617" y="43252"/>
                  <a:pt x="4753" y="43252"/>
                  <a:pt x="4753" y="43161"/>
                </a:cubicBezTo>
                <a:cubicBezTo>
                  <a:pt x="4753" y="42956"/>
                  <a:pt x="4708" y="42842"/>
                  <a:pt x="4503" y="42638"/>
                </a:cubicBezTo>
                <a:cubicBezTo>
                  <a:pt x="4685" y="42319"/>
                  <a:pt x="4503" y="42228"/>
                  <a:pt x="4639" y="41933"/>
                </a:cubicBezTo>
                <a:cubicBezTo>
                  <a:pt x="4685" y="41819"/>
                  <a:pt x="4526" y="41796"/>
                  <a:pt x="4435" y="41751"/>
                </a:cubicBezTo>
                <a:cubicBezTo>
                  <a:pt x="4890" y="41387"/>
                  <a:pt x="5094" y="40455"/>
                  <a:pt x="5594" y="40205"/>
                </a:cubicBezTo>
                <a:lnTo>
                  <a:pt x="5799" y="39431"/>
                </a:lnTo>
                <a:cubicBezTo>
                  <a:pt x="5322" y="39249"/>
                  <a:pt x="5071" y="39545"/>
                  <a:pt x="4639" y="39522"/>
                </a:cubicBezTo>
                <a:cubicBezTo>
                  <a:pt x="4753" y="38863"/>
                  <a:pt x="4139" y="39454"/>
                  <a:pt x="3980" y="39136"/>
                </a:cubicBezTo>
                <a:lnTo>
                  <a:pt x="4071" y="38749"/>
                </a:lnTo>
                <a:cubicBezTo>
                  <a:pt x="3889" y="38704"/>
                  <a:pt x="3798" y="38840"/>
                  <a:pt x="3571" y="38704"/>
                </a:cubicBezTo>
                <a:cubicBezTo>
                  <a:pt x="3753" y="38203"/>
                  <a:pt x="3775" y="38112"/>
                  <a:pt x="3934" y="37680"/>
                </a:cubicBezTo>
                <a:cubicBezTo>
                  <a:pt x="4116" y="37658"/>
                  <a:pt x="4253" y="37567"/>
                  <a:pt x="4344" y="37362"/>
                </a:cubicBezTo>
                <a:cubicBezTo>
                  <a:pt x="4412" y="37021"/>
                  <a:pt x="4139" y="37317"/>
                  <a:pt x="4162" y="37112"/>
                </a:cubicBezTo>
                <a:lnTo>
                  <a:pt x="4276" y="36725"/>
                </a:lnTo>
                <a:lnTo>
                  <a:pt x="4594" y="36816"/>
                </a:lnTo>
                <a:cubicBezTo>
                  <a:pt x="4594" y="36407"/>
                  <a:pt x="5026" y="36202"/>
                  <a:pt x="4730" y="35998"/>
                </a:cubicBezTo>
                <a:cubicBezTo>
                  <a:pt x="4594" y="35975"/>
                  <a:pt x="4708" y="36634"/>
                  <a:pt x="4344" y="36430"/>
                </a:cubicBezTo>
                <a:cubicBezTo>
                  <a:pt x="4617" y="35406"/>
                  <a:pt x="4912" y="34383"/>
                  <a:pt x="5299" y="33360"/>
                </a:cubicBezTo>
                <a:cubicBezTo>
                  <a:pt x="5322" y="33201"/>
                  <a:pt x="5208" y="33132"/>
                  <a:pt x="5253" y="32996"/>
                </a:cubicBezTo>
                <a:cubicBezTo>
                  <a:pt x="5049" y="32928"/>
                  <a:pt x="4958" y="33087"/>
                  <a:pt x="4730" y="32905"/>
                </a:cubicBezTo>
                <a:cubicBezTo>
                  <a:pt x="4844" y="32382"/>
                  <a:pt x="4617" y="32359"/>
                  <a:pt x="5003" y="31814"/>
                </a:cubicBezTo>
                <a:cubicBezTo>
                  <a:pt x="4799" y="31609"/>
                  <a:pt x="4753" y="31995"/>
                  <a:pt x="4662" y="32155"/>
                </a:cubicBezTo>
                <a:cubicBezTo>
                  <a:pt x="4457" y="32473"/>
                  <a:pt x="4639" y="31927"/>
                  <a:pt x="4708" y="31814"/>
                </a:cubicBezTo>
                <a:cubicBezTo>
                  <a:pt x="4912" y="31472"/>
                  <a:pt x="5094" y="30949"/>
                  <a:pt x="5322" y="30495"/>
                </a:cubicBezTo>
                <a:cubicBezTo>
                  <a:pt x="5458" y="30244"/>
                  <a:pt x="5549" y="30085"/>
                  <a:pt x="5663" y="29972"/>
                </a:cubicBezTo>
                <a:cubicBezTo>
                  <a:pt x="5776" y="29858"/>
                  <a:pt x="5890" y="29790"/>
                  <a:pt x="6027" y="29812"/>
                </a:cubicBezTo>
                <a:cubicBezTo>
                  <a:pt x="6004" y="29562"/>
                  <a:pt x="5890" y="29335"/>
                  <a:pt x="6231" y="28971"/>
                </a:cubicBezTo>
                <a:cubicBezTo>
                  <a:pt x="6322" y="29039"/>
                  <a:pt x="6095" y="29244"/>
                  <a:pt x="6208" y="29312"/>
                </a:cubicBezTo>
                <a:cubicBezTo>
                  <a:pt x="6277" y="29335"/>
                  <a:pt x="6345" y="29267"/>
                  <a:pt x="6413" y="29312"/>
                </a:cubicBezTo>
                <a:cubicBezTo>
                  <a:pt x="6481" y="29085"/>
                  <a:pt x="6550" y="28857"/>
                  <a:pt x="6390" y="28698"/>
                </a:cubicBezTo>
                <a:cubicBezTo>
                  <a:pt x="6686" y="28039"/>
                  <a:pt x="7232" y="27720"/>
                  <a:pt x="7345" y="27129"/>
                </a:cubicBezTo>
                <a:cubicBezTo>
                  <a:pt x="7277" y="27698"/>
                  <a:pt x="7732" y="26856"/>
                  <a:pt x="7596" y="26697"/>
                </a:cubicBezTo>
                <a:cubicBezTo>
                  <a:pt x="7937" y="26151"/>
                  <a:pt x="8391" y="25537"/>
                  <a:pt x="8642" y="25060"/>
                </a:cubicBezTo>
                <a:cubicBezTo>
                  <a:pt x="9324" y="23718"/>
                  <a:pt x="10688" y="22331"/>
                  <a:pt x="10984" y="21239"/>
                </a:cubicBezTo>
                <a:cubicBezTo>
                  <a:pt x="11120" y="21126"/>
                  <a:pt x="11098" y="21308"/>
                  <a:pt x="11189" y="21376"/>
                </a:cubicBezTo>
                <a:cubicBezTo>
                  <a:pt x="11234" y="21262"/>
                  <a:pt x="11302" y="21239"/>
                  <a:pt x="11370" y="21262"/>
                </a:cubicBezTo>
                <a:cubicBezTo>
                  <a:pt x="11530" y="21012"/>
                  <a:pt x="11370" y="20967"/>
                  <a:pt x="11507" y="20739"/>
                </a:cubicBezTo>
                <a:cubicBezTo>
                  <a:pt x="11598" y="20580"/>
                  <a:pt x="11893" y="20489"/>
                  <a:pt x="11984" y="20330"/>
                </a:cubicBezTo>
                <a:cubicBezTo>
                  <a:pt x="12098" y="20148"/>
                  <a:pt x="11984" y="20012"/>
                  <a:pt x="12144" y="19830"/>
                </a:cubicBezTo>
                <a:cubicBezTo>
                  <a:pt x="12257" y="19625"/>
                  <a:pt x="12394" y="19602"/>
                  <a:pt x="12530" y="19716"/>
                </a:cubicBezTo>
                <a:cubicBezTo>
                  <a:pt x="12576" y="19488"/>
                  <a:pt x="12371" y="19307"/>
                  <a:pt x="12735" y="18988"/>
                </a:cubicBezTo>
                <a:cubicBezTo>
                  <a:pt x="12780" y="19079"/>
                  <a:pt x="12644" y="19193"/>
                  <a:pt x="12735" y="19261"/>
                </a:cubicBezTo>
                <a:cubicBezTo>
                  <a:pt x="12939" y="19238"/>
                  <a:pt x="12985" y="18897"/>
                  <a:pt x="13212" y="18738"/>
                </a:cubicBezTo>
                <a:cubicBezTo>
                  <a:pt x="13258" y="18715"/>
                  <a:pt x="13462" y="18670"/>
                  <a:pt x="13462" y="18670"/>
                </a:cubicBezTo>
                <a:cubicBezTo>
                  <a:pt x="13963" y="18101"/>
                  <a:pt x="14258" y="17305"/>
                  <a:pt x="14577" y="16964"/>
                </a:cubicBezTo>
                <a:cubicBezTo>
                  <a:pt x="14577" y="16851"/>
                  <a:pt x="14531" y="16760"/>
                  <a:pt x="14486" y="16646"/>
                </a:cubicBezTo>
                <a:cubicBezTo>
                  <a:pt x="14963" y="16510"/>
                  <a:pt x="15191" y="15805"/>
                  <a:pt x="15418" y="15350"/>
                </a:cubicBezTo>
                <a:lnTo>
                  <a:pt x="15623" y="15486"/>
                </a:lnTo>
                <a:cubicBezTo>
                  <a:pt x="15714" y="15282"/>
                  <a:pt x="15918" y="15031"/>
                  <a:pt x="15782" y="14850"/>
                </a:cubicBezTo>
                <a:cubicBezTo>
                  <a:pt x="16032" y="14668"/>
                  <a:pt x="15896" y="15077"/>
                  <a:pt x="15987" y="15145"/>
                </a:cubicBezTo>
                <a:cubicBezTo>
                  <a:pt x="16214" y="14872"/>
                  <a:pt x="16146" y="14668"/>
                  <a:pt x="16191" y="14417"/>
                </a:cubicBezTo>
                <a:cubicBezTo>
                  <a:pt x="16532" y="14122"/>
                  <a:pt x="16851" y="13599"/>
                  <a:pt x="16896" y="13190"/>
                </a:cubicBezTo>
                <a:cubicBezTo>
                  <a:pt x="17010" y="13099"/>
                  <a:pt x="17146" y="13053"/>
                  <a:pt x="17260" y="12962"/>
                </a:cubicBezTo>
                <a:cubicBezTo>
                  <a:pt x="17533" y="12280"/>
                  <a:pt x="17897" y="11575"/>
                  <a:pt x="18283" y="10916"/>
                </a:cubicBezTo>
                <a:cubicBezTo>
                  <a:pt x="18693" y="10256"/>
                  <a:pt x="19125" y="9619"/>
                  <a:pt x="19648" y="9005"/>
                </a:cubicBezTo>
                <a:cubicBezTo>
                  <a:pt x="19716" y="8778"/>
                  <a:pt x="19761" y="8528"/>
                  <a:pt x="19807" y="8300"/>
                </a:cubicBezTo>
                <a:cubicBezTo>
                  <a:pt x="20057" y="7982"/>
                  <a:pt x="20307" y="7823"/>
                  <a:pt x="20580" y="7368"/>
                </a:cubicBezTo>
                <a:lnTo>
                  <a:pt x="20876" y="7550"/>
                </a:lnTo>
                <a:cubicBezTo>
                  <a:pt x="20989" y="7095"/>
                  <a:pt x="21126" y="6163"/>
                  <a:pt x="21603" y="6026"/>
                </a:cubicBezTo>
                <a:cubicBezTo>
                  <a:pt x="21694" y="6322"/>
                  <a:pt x="21262" y="6595"/>
                  <a:pt x="21126" y="6800"/>
                </a:cubicBezTo>
                <a:cubicBezTo>
                  <a:pt x="21035" y="7118"/>
                  <a:pt x="21285" y="7277"/>
                  <a:pt x="21012" y="7641"/>
                </a:cubicBezTo>
                <a:cubicBezTo>
                  <a:pt x="21149" y="7641"/>
                  <a:pt x="21285" y="7505"/>
                  <a:pt x="21399" y="7323"/>
                </a:cubicBezTo>
                <a:cubicBezTo>
                  <a:pt x="21308" y="7732"/>
                  <a:pt x="21740" y="7777"/>
                  <a:pt x="21763" y="8005"/>
                </a:cubicBezTo>
                <a:cubicBezTo>
                  <a:pt x="21876" y="8551"/>
                  <a:pt x="21399" y="8846"/>
                  <a:pt x="21308" y="9392"/>
                </a:cubicBezTo>
                <a:cubicBezTo>
                  <a:pt x="21171" y="9528"/>
                  <a:pt x="21035" y="9733"/>
                  <a:pt x="20876" y="9574"/>
                </a:cubicBezTo>
                <a:cubicBezTo>
                  <a:pt x="20830" y="9733"/>
                  <a:pt x="20830" y="9870"/>
                  <a:pt x="20807" y="10006"/>
                </a:cubicBezTo>
                <a:cubicBezTo>
                  <a:pt x="20944" y="10074"/>
                  <a:pt x="21058" y="9960"/>
                  <a:pt x="21149" y="9756"/>
                </a:cubicBezTo>
                <a:cubicBezTo>
                  <a:pt x="21194" y="10074"/>
                  <a:pt x="20694" y="10597"/>
                  <a:pt x="20489" y="10756"/>
                </a:cubicBezTo>
                <a:cubicBezTo>
                  <a:pt x="20330" y="10529"/>
                  <a:pt x="20330" y="10597"/>
                  <a:pt x="20103" y="10597"/>
                </a:cubicBezTo>
                <a:cubicBezTo>
                  <a:pt x="19966" y="10825"/>
                  <a:pt x="20171" y="11052"/>
                  <a:pt x="19830" y="11143"/>
                </a:cubicBezTo>
                <a:cubicBezTo>
                  <a:pt x="19921" y="11188"/>
                  <a:pt x="19943" y="11234"/>
                  <a:pt x="19921" y="11325"/>
                </a:cubicBezTo>
                <a:cubicBezTo>
                  <a:pt x="20148" y="11439"/>
                  <a:pt x="20262" y="10574"/>
                  <a:pt x="20512" y="10893"/>
                </a:cubicBezTo>
                <a:cubicBezTo>
                  <a:pt x="20262" y="11257"/>
                  <a:pt x="20034" y="11643"/>
                  <a:pt x="19761" y="11825"/>
                </a:cubicBezTo>
                <a:cubicBezTo>
                  <a:pt x="19602" y="12166"/>
                  <a:pt x="19989" y="11984"/>
                  <a:pt x="19989" y="12234"/>
                </a:cubicBezTo>
                <a:cubicBezTo>
                  <a:pt x="20171" y="11984"/>
                  <a:pt x="20148" y="11643"/>
                  <a:pt x="20444" y="11575"/>
                </a:cubicBezTo>
                <a:cubicBezTo>
                  <a:pt x="20557" y="11666"/>
                  <a:pt x="20648" y="11780"/>
                  <a:pt x="20603" y="11939"/>
                </a:cubicBezTo>
                <a:cubicBezTo>
                  <a:pt x="20739" y="11962"/>
                  <a:pt x="20853" y="11916"/>
                  <a:pt x="20989" y="11825"/>
                </a:cubicBezTo>
                <a:cubicBezTo>
                  <a:pt x="21058" y="11439"/>
                  <a:pt x="20694" y="11848"/>
                  <a:pt x="20580" y="11666"/>
                </a:cubicBezTo>
                <a:cubicBezTo>
                  <a:pt x="20739" y="11530"/>
                  <a:pt x="20603" y="11439"/>
                  <a:pt x="20489" y="11370"/>
                </a:cubicBezTo>
                <a:cubicBezTo>
                  <a:pt x="20626" y="11075"/>
                  <a:pt x="20762" y="11120"/>
                  <a:pt x="20898" y="10916"/>
                </a:cubicBezTo>
                <a:cubicBezTo>
                  <a:pt x="20967" y="11007"/>
                  <a:pt x="20807" y="11166"/>
                  <a:pt x="20739" y="11302"/>
                </a:cubicBezTo>
                <a:cubicBezTo>
                  <a:pt x="21149" y="11370"/>
                  <a:pt x="21012" y="10825"/>
                  <a:pt x="20989" y="10620"/>
                </a:cubicBezTo>
                <a:cubicBezTo>
                  <a:pt x="21194" y="10302"/>
                  <a:pt x="21444" y="10324"/>
                  <a:pt x="21672" y="10211"/>
                </a:cubicBezTo>
                <a:cubicBezTo>
                  <a:pt x="21717" y="10029"/>
                  <a:pt x="21331" y="9960"/>
                  <a:pt x="21603" y="9688"/>
                </a:cubicBezTo>
                <a:cubicBezTo>
                  <a:pt x="21763" y="9597"/>
                  <a:pt x="21944" y="9665"/>
                  <a:pt x="22104" y="9665"/>
                </a:cubicBezTo>
                <a:cubicBezTo>
                  <a:pt x="22126" y="9506"/>
                  <a:pt x="21944" y="9415"/>
                  <a:pt x="21990" y="9233"/>
                </a:cubicBezTo>
                <a:cubicBezTo>
                  <a:pt x="22445" y="8414"/>
                  <a:pt x="23195" y="7368"/>
                  <a:pt x="23809" y="6345"/>
                </a:cubicBezTo>
                <a:cubicBezTo>
                  <a:pt x="23946" y="6163"/>
                  <a:pt x="23718" y="6026"/>
                  <a:pt x="23809" y="5867"/>
                </a:cubicBezTo>
                <a:cubicBezTo>
                  <a:pt x="23718" y="5822"/>
                  <a:pt x="23605" y="5913"/>
                  <a:pt x="23491" y="6072"/>
                </a:cubicBezTo>
                <a:cubicBezTo>
                  <a:pt x="23468" y="5594"/>
                  <a:pt x="23081" y="5731"/>
                  <a:pt x="22854" y="5640"/>
                </a:cubicBezTo>
                <a:lnTo>
                  <a:pt x="22991" y="5435"/>
                </a:lnTo>
                <a:lnTo>
                  <a:pt x="23127" y="5253"/>
                </a:lnTo>
                <a:cubicBezTo>
                  <a:pt x="23195" y="5594"/>
                  <a:pt x="23377" y="5731"/>
                  <a:pt x="23627" y="5412"/>
                </a:cubicBezTo>
                <a:cubicBezTo>
                  <a:pt x="23514" y="5094"/>
                  <a:pt x="23354" y="5640"/>
                  <a:pt x="23241" y="5231"/>
                </a:cubicBezTo>
                <a:cubicBezTo>
                  <a:pt x="23627" y="5049"/>
                  <a:pt x="23718" y="4685"/>
                  <a:pt x="23832" y="4185"/>
                </a:cubicBezTo>
                <a:cubicBezTo>
                  <a:pt x="23605" y="4185"/>
                  <a:pt x="23582" y="4571"/>
                  <a:pt x="23445" y="4753"/>
                </a:cubicBezTo>
                <a:cubicBezTo>
                  <a:pt x="23172" y="5117"/>
                  <a:pt x="22900" y="5117"/>
                  <a:pt x="22649" y="5367"/>
                </a:cubicBezTo>
                <a:cubicBezTo>
                  <a:pt x="22649" y="5140"/>
                  <a:pt x="22604" y="4617"/>
                  <a:pt x="22308" y="4958"/>
                </a:cubicBezTo>
                <a:cubicBezTo>
                  <a:pt x="22445" y="4503"/>
                  <a:pt x="22604" y="4048"/>
                  <a:pt x="22695" y="3616"/>
                </a:cubicBezTo>
                <a:cubicBezTo>
                  <a:pt x="22854" y="3252"/>
                  <a:pt x="22945" y="3548"/>
                  <a:pt x="23081" y="3343"/>
                </a:cubicBezTo>
                <a:cubicBezTo>
                  <a:pt x="23332" y="3116"/>
                  <a:pt x="23423" y="2729"/>
                  <a:pt x="23627" y="2388"/>
                </a:cubicBezTo>
                <a:cubicBezTo>
                  <a:pt x="23741" y="2206"/>
                  <a:pt x="23809" y="2297"/>
                  <a:pt x="23900" y="2161"/>
                </a:cubicBezTo>
                <a:cubicBezTo>
                  <a:pt x="24150" y="1797"/>
                  <a:pt x="24287" y="1388"/>
                  <a:pt x="24537" y="1115"/>
                </a:cubicBezTo>
                <a:cubicBezTo>
                  <a:pt x="24582" y="1046"/>
                  <a:pt x="24628" y="978"/>
                  <a:pt x="24696" y="910"/>
                </a:cubicBezTo>
                <a:cubicBezTo>
                  <a:pt x="24719" y="865"/>
                  <a:pt x="24764" y="842"/>
                  <a:pt x="24787" y="796"/>
                </a:cubicBezTo>
                <a:cubicBezTo>
                  <a:pt x="24810" y="751"/>
                  <a:pt x="24878" y="774"/>
                  <a:pt x="24901" y="751"/>
                </a:cubicBezTo>
                <a:cubicBezTo>
                  <a:pt x="25697" y="1092"/>
                  <a:pt x="26811" y="1478"/>
                  <a:pt x="27448" y="1729"/>
                </a:cubicBezTo>
                <a:cubicBezTo>
                  <a:pt x="27675" y="1820"/>
                  <a:pt x="28062" y="2206"/>
                  <a:pt x="28198" y="1933"/>
                </a:cubicBezTo>
                <a:cubicBezTo>
                  <a:pt x="28539" y="2002"/>
                  <a:pt x="28448" y="2206"/>
                  <a:pt x="28676" y="2297"/>
                </a:cubicBezTo>
                <a:cubicBezTo>
                  <a:pt x="28903" y="2434"/>
                  <a:pt x="28926" y="2320"/>
                  <a:pt x="28948" y="2229"/>
                </a:cubicBezTo>
                <a:cubicBezTo>
                  <a:pt x="29358" y="2320"/>
                  <a:pt x="29085" y="2593"/>
                  <a:pt x="29403" y="2684"/>
                </a:cubicBezTo>
                <a:cubicBezTo>
                  <a:pt x="29835" y="2934"/>
                  <a:pt x="30108" y="2752"/>
                  <a:pt x="30381" y="3070"/>
                </a:cubicBezTo>
                <a:cubicBezTo>
                  <a:pt x="30517" y="3116"/>
                  <a:pt x="30517" y="2957"/>
                  <a:pt x="30540" y="2866"/>
                </a:cubicBezTo>
                <a:cubicBezTo>
                  <a:pt x="30881" y="3184"/>
                  <a:pt x="31427" y="3457"/>
                  <a:pt x="32087" y="3684"/>
                </a:cubicBezTo>
                <a:cubicBezTo>
                  <a:pt x="32200" y="3662"/>
                  <a:pt x="32291" y="3593"/>
                  <a:pt x="32359" y="3525"/>
                </a:cubicBezTo>
                <a:cubicBezTo>
                  <a:pt x="33383" y="3980"/>
                  <a:pt x="35907" y="5071"/>
                  <a:pt x="37681" y="5685"/>
                </a:cubicBezTo>
                <a:cubicBezTo>
                  <a:pt x="37953" y="5799"/>
                  <a:pt x="38204" y="5776"/>
                  <a:pt x="38499" y="5867"/>
                </a:cubicBezTo>
                <a:cubicBezTo>
                  <a:pt x="39136" y="6072"/>
                  <a:pt x="39636" y="6459"/>
                  <a:pt x="40205" y="6527"/>
                </a:cubicBezTo>
                <a:cubicBezTo>
                  <a:pt x="39750" y="6254"/>
                  <a:pt x="39955" y="6163"/>
                  <a:pt x="40478" y="6368"/>
                </a:cubicBezTo>
                <a:cubicBezTo>
                  <a:pt x="40182" y="6254"/>
                  <a:pt x="42365" y="7254"/>
                  <a:pt x="43161" y="7573"/>
                </a:cubicBezTo>
                <a:cubicBezTo>
                  <a:pt x="43320" y="7618"/>
                  <a:pt x="43275" y="7709"/>
                  <a:pt x="43388" y="7755"/>
                </a:cubicBezTo>
                <a:cubicBezTo>
                  <a:pt x="43570" y="7846"/>
                  <a:pt x="43843" y="7868"/>
                  <a:pt x="44070" y="7982"/>
                </a:cubicBezTo>
                <a:cubicBezTo>
                  <a:pt x="44275" y="8096"/>
                  <a:pt x="44389" y="8232"/>
                  <a:pt x="44503" y="8278"/>
                </a:cubicBezTo>
                <a:cubicBezTo>
                  <a:pt x="44730" y="8369"/>
                  <a:pt x="44980" y="8210"/>
                  <a:pt x="45389" y="8505"/>
                </a:cubicBezTo>
                <a:cubicBezTo>
                  <a:pt x="45480" y="8551"/>
                  <a:pt x="45617" y="8778"/>
                  <a:pt x="45594" y="8778"/>
                </a:cubicBezTo>
                <a:cubicBezTo>
                  <a:pt x="45753" y="8823"/>
                  <a:pt x="46003" y="8710"/>
                  <a:pt x="46163" y="8755"/>
                </a:cubicBezTo>
                <a:cubicBezTo>
                  <a:pt x="46231" y="8778"/>
                  <a:pt x="46299" y="8914"/>
                  <a:pt x="46413" y="8960"/>
                </a:cubicBezTo>
                <a:cubicBezTo>
                  <a:pt x="46640" y="9051"/>
                  <a:pt x="46958" y="9028"/>
                  <a:pt x="47209" y="9142"/>
                </a:cubicBezTo>
                <a:cubicBezTo>
                  <a:pt x="47459" y="9256"/>
                  <a:pt x="48414" y="9779"/>
                  <a:pt x="48755" y="9870"/>
                </a:cubicBezTo>
                <a:cubicBezTo>
                  <a:pt x="48869" y="9915"/>
                  <a:pt x="48960" y="9733"/>
                  <a:pt x="49119" y="9847"/>
                </a:cubicBezTo>
                <a:cubicBezTo>
                  <a:pt x="49073" y="9983"/>
                  <a:pt x="48960" y="9938"/>
                  <a:pt x="48914" y="10051"/>
                </a:cubicBezTo>
                <a:cubicBezTo>
                  <a:pt x="49073" y="10120"/>
                  <a:pt x="49141" y="10051"/>
                  <a:pt x="49323" y="10142"/>
                </a:cubicBezTo>
                <a:cubicBezTo>
                  <a:pt x="49369" y="10051"/>
                  <a:pt x="49369" y="10006"/>
                  <a:pt x="49301" y="9938"/>
                </a:cubicBezTo>
                <a:cubicBezTo>
                  <a:pt x="49437" y="9756"/>
                  <a:pt x="49574" y="10074"/>
                  <a:pt x="49414" y="10188"/>
                </a:cubicBezTo>
                <a:cubicBezTo>
                  <a:pt x="49664" y="10188"/>
                  <a:pt x="49778" y="10256"/>
                  <a:pt x="49983" y="10370"/>
                </a:cubicBezTo>
                <a:cubicBezTo>
                  <a:pt x="50051" y="10415"/>
                  <a:pt x="50551" y="10461"/>
                  <a:pt x="50711" y="10529"/>
                </a:cubicBezTo>
                <a:cubicBezTo>
                  <a:pt x="50870" y="10597"/>
                  <a:pt x="51006" y="10779"/>
                  <a:pt x="51211" y="10870"/>
                </a:cubicBezTo>
                <a:cubicBezTo>
                  <a:pt x="51757" y="11097"/>
                  <a:pt x="52507" y="11348"/>
                  <a:pt x="52985" y="11620"/>
                </a:cubicBezTo>
                <a:cubicBezTo>
                  <a:pt x="53212" y="11757"/>
                  <a:pt x="53553" y="11711"/>
                  <a:pt x="53780" y="11825"/>
                </a:cubicBezTo>
                <a:cubicBezTo>
                  <a:pt x="53917" y="11893"/>
                  <a:pt x="53894" y="11962"/>
                  <a:pt x="54008" y="12030"/>
                </a:cubicBezTo>
                <a:cubicBezTo>
                  <a:pt x="54258" y="12212"/>
                  <a:pt x="54576" y="12189"/>
                  <a:pt x="54781" y="12325"/>
                </a:cubicBezTo>
                <a:cubicBezTo>
                  <a:pt x="54940" y="12416"/>
                  <a:pt x="55031" y="12621"/>
                  <a:pt x="55145" y="12689"/>
                </a:cubicBezTo>
                <a:cubicBezTo>
                  <a:pt x="55304" y="12803"/>
                  <a:pt x="55531" y="12985"/>
                  <a:pt x="55668" y="13030"/>
                </a:cubicBezTo>
                <a:cubicBezTo>
                  <a:pt x="55736" y="13076"/>
                  <a:pt x="55963" y="13008"/>
                  <a:pt x="56009" y="13030"/>
                </a:cubicBezTo>
                <a:cubicBezTo>
                  <a:pt x="56168" y="13076"/>
                  <a:pt x="56123" y="13167"/>
                  <a:pt x="56236" y="13235"/>
                </a:cubicBezTo>
                <a:cubicBezTo>
                  <a:pt x="56395" y="13326"/>
                  <a:pt x="56486" y="13258"/>
                  <a:pt x="56691" y="13371"/>
                </a:cubicBezTo>
                <a:cubicBezTo>
                  <a:pt x="56896" y="13462"/>
                  <a:pt x="57055" y="13667"/>
                  <a:pt x="57260" y="13758"/>
                </a:cubicBezTo>
                <a:cubicBezTo>
                  <a:pt x="57555" y="13917"/>
                  <a:pt x="58556" y="14122"/>
                  <a:pt x="58965" y="14759"/>
                </a:cubicBezTo>
                <a:cubicBezTo>
                  <a:pt x="59147" y="14690"/>
                  <a:pt x="59988" y="15191"/>
                  <a:pt x="60557" y="15759"/>
                </a:cubicBezTo>
                <a:cubicBezTo>
                  <a:pt x="60716" y="15896"/>
                  <a:pt x="60853" y="16146"/>
                  <a:pt x="60989" y="16305"/>
                </a:cubicBezTo>
                <a:cubicBezTo>
                  <a:pt x="62035" y="17328"/>
                  <a:pt x="63036" y="18511"/>
                  <a:pt x="63422" y="19625"/>
                </a:cubicBezTo>
                <a:cubicBezTo>
                  <a:pt x="63513" y="19852"/>
                  <a:pt x="63377" y="20125"/>
                  <a:pt x="63627" y="20284"/>
                </a:cubicBezTo>
                <a:cubicBezTo>
                  <a:pt x="63718" y="20239"/>
                  <a:pt x="63604" y="20080"/>
                  <a:pt x="63581" y="19943"/>
                </a:cubicBezTo>
                <a:cubicBezTo>
                  <a:pt x="63809" y="20102"/>
                  <a:pt x="64241" y="21035"/>
                  <a:pt x="63900" y="21103"/>
                </a:cubicBezTo>
                <a:cubicBezTo>
                  <a:pt x="64127" y="21103"/>
                  <a:pt x="64082" y="21308"/>
                  <a:pt x="64286" y="21626"/>
                </a:cubicBezTo>
                <a:cubicBezTo>
                  <a:pt x="64400" y="21785"/>
                  <a:pt x="64718" y="21922"/>
                  <a:pt x="64787" y="22422"/>
                </a:cubicBezTo>
                <a:cubicBezTo>
                  <a:pt x="64650" y="22536"/>
                  <a:pt x="64605" y="22354"/>
                  <a:pt x="64536" y="22217"/>
                </a:cubicBezTo>
                <a:cubicBezTo>
                  <a:pt x="64468" y="22286"/>
                  <a:pt x="64332" y="22536"/>
                  <a:pt x="64264" y="22217"/>
                </a:cubicBezTo>
                <a:cubicBezTo>
                  <a:pt x="64036" y="22354"/>
                  <a:pt x="64400" y="22376"/>
                  <a:pt x="64400" y="22581"/>
                </a:cubicBezTo>
                <a:cubicBezTo>
                  <a:pt x="64309" y="22536"/>
                  <a:pt x="64195" y="22558"/>
                  <a:pt x="64059" y="22604"/>
                </a:cubicBezTo>
                <a:cubicBezTo>
                  <a:pt x="64104" y="22899"/>
                  <a:pt x="64264" y="22809"/>
                  <a:pt x="64332" y="23059"/>
                </a:cubicBezTo>
                <a:cubicBezTo>
                  <a:pt x="63968" y="23081"/>
                  <a:pt x="64059" y="23491"/>
                  <a:pt x="64264" y="23604"/>
                </a:cubicBezTo>
                <a:cubicBezTo>
                  <a:pt x="64491" y="23400"/>
                  <a:pt x="64354" y="22968"/>
                  <a:pt x="64673" y="22809"/>
                </a:cubicBezTo>
                <a:cubicBezTo>
                  <a:pt x="64855" y="22899"/>
                  <a:pt x="64968" y="23150"/>
                  <a:pt x="65173" y="23150"/>
                </a:cubicBezTo>
                <a:cubicBezTo>
                  <a:pt x="65128" y="23309"/>
                  <a:pt x="64923" y="23400"/>
                  <a:pt x="64900" y="23582"/>
                </a:cubicBezTo>
                <a:cubicBezTo>
                  <a:pt x="65014" y="23832"/>
                  <a:pt x="65355" y="23650"/>
                  <a:pt x="65173" y="23354"/>
                </a:cubicBezTo>
                <a:cubicBezTo>
                  <a:pt x="65582" y="23582"/>
                  <a:pt x="65241" y="24014"/>
                  <a:pt x="65037" y="24150"/>
                </a:cubicBezTo>
                <a:cubicBezTo>
                  <a:pt x="65264" y="24241"/>
                  <a:pt x="65401" y="24605"/>
                  <a:pt x="65764" y="24355"/>
                </a:cubicBezTo>
                <a:cubicBezTo>
                  <a:pt x="65810" y="24491"/>
                  <a:pt x="65833" y="24605"/>
                  <a:pt x="65946" y="24582"/>
                </a:cubicBezTo>
                <a:cubicBezTo>
                  <a:pt x="65855" y="24832"/>
                  <a:pt x="66060" y="25196"/>
                  <a:pt x="65810" y="25333"/>
                </a:cubicBezTo>
                <a:cubicBezTo>
                  <a:pt x="65696" y="25128"/>
                  <a:pt x="65605" y="24923"/>
                  <a:pt x="65901" y="24901"/>
                </a:cubicBezTo>
                <a:lnTo>
                  <a:pt x="65719" y="24491"/>
                </a:lnTo>
                <a:cubicBezTo>
                  <a:pt x="65378" y="24537"/>
                  <a:pt x="65787" y="24923"/>
                  <a:pt x="65469" y="24992"/>
                </a:cubicBezTo>
                <a:cubicBezTo>
                  <a:pt x="65264" y="24764"/>
                  <a:pt x="65332" y="24764"/>
                  <a:pt x="65378" y="24514"/>
                </a:cubicBezTo>
                <a:cubicBezTo>
                  <a:pt x="65105" y="24650"/>
                  <a:pt x="65310" y="24992"/>
                  <a:pt x="65082" y="25151"/>
                </a:cubicBezTo>
                <a:cubicBezTo>
                  <a:pt x="65196" y="25424"/>
                  <a:pt x="65514" y="25424"/>
                  <a:pt x="65423" y="25696"/>
                </a:cubicBezTo>
                <a:cubicBezTo>
                  <a:pt x="65059" y="25856"/>
                  <a:pt x="64582" y="25355"/>
                  <a:pt x="64423" y="25537"/>
                </a:cubicBezTo>
                <a:cubicBezTo>
                  <a:pt x="64195" y="25401"/>
                  <a:pt x="64286" y="25037"/>
                  <a:pt x="64013" y="24764"/>
                </a:cubicBezTo>
                <a:cubicBezTo>
                  <a:pt x="64218" y="24855"/>
                  <a:pt x="64104" y="24719"/>
                  <a:pt x="64332" y="24628"/>
                </a:cubicBezTo>
                <a:cubicBezTo>
                  <a:pt x="64173" y="24196"/>
                  <a:pt x="63718" y="24673"/>
                  <a:pt x="63604" y="24196"/>
                </a:cubicBezTo>
                <a:cubicBezTo>
                  <a:pt x="63490" y="23946"/>
                  <a:pt x="63604" y="24059"/>
                  <a:pt x="63718" y="24036"/>
                </a:cubicBezTo>
                <a:cubicBezTo>
                  <a:pt x="63672" y="23809"/>
                  <a:pt x="63513" y="23968"/>
                  <a:pt x="63445" y="23832"/>
                </a:cubicBezTo>
                <a:cubicBezTo>
                  <a:pt x="63195" y="23445"/>
                  <a:pt x="63513" y="23377"/>
                  <a:pt x="63308" y="23013"/>
                </a:cubicBezTo>
                <a:cubicBezTo>
                  <a:pt x="63058" y="22740"/>
                  <a:pt x="63195" y="23286"/>
                  <a:pt x="62967" y="23263"/>
                </a:cubicBezTo>
                <a:cubicBezTo>
                  <a:pt x="63058" y="23150"/>
                  <a:pt x="62763" y="22809"/>
                  <a:pt x="62922" y="22740"/>
                </a:cubicBezTo>
                <a:cubicBezTo>
                  <a:pt x="62808" y="22513"/>
                  <a:pt x="62763" y="22922"/>
                  <a:pt x="62763" y="23013"/>
                </a:cubicBezTo>
                <a:cubicBezTo>
                  <a:pt x="62535" y="22831"/>
                  <a:pt x="62581" y="22308"/>
                  <a:pt x="62217" y="22126"/>
                </a:cubicBezTo>
                <a:cubicBezTo>
                  <a:pt x="62035" y="22422"/>
                  <a:pt x="62490" y="22399"/>
                  <a:pt x="62535" y="22672"/>
                </a:cubicBezTo>
                <a:cubicBezTo>
                  <a:pt x="62376" y="22786"/>
                  <a:pt x="62490" y="23172"/>
                  <a:pt x="62217" y="23013"/>
                </a:cubicBezTo>
                <a:cubicBezTo>
                  <a:pt x="62308" y="23468"/>
                  <a:pt x="62581" y="23286"/>
                  <a:pt x="62672" y="23695"/>
                </a:cubicBezTo>
                <a:cubicBezTo>
                  <a:pt x="62785" y="24036"/>
                  <a:pt x="62513" y="23855"/>
                  <a:pt x="62785" y="24196"/>
                </a:cubicBezTo>
                <a:cubicBezTo>
                  <a:pt x="62922" y="24355"/>
                  <a:pt x="63036" y="24423"/>
                  <a:pt x="63127" y="24582"/>
                </a:cubicBezTo>
                <a:cubicBezTo>
                  <a:pt x="63081" y="24810"/>
                  <a:pt x="63104" y="25060"/>
                  <a:pt x="63149" y="25333"/>
                </a:cubicBezTo>
                <a:cubicBezTo>
                  <a:pt x="63354" y="25606"/>
                  <a:pt x="63081" y="25060"/>
                  <a:pt x="63354" y="25128"/>
                </a:cubicBezTo>
                <a:cubicBezTo>
                  <a:pt x="63740" y="25378"/>
                  <a:pt x="63695" y="26310"/>
                  <a:pt x="64036" y="26333"/>
                </a:cubicBezTo>
                <a:cubicBezTo>
                  <a:pt x="64013" y="26515"/>
                  <a:pt x="63968" y="26720"/>
                  <a:pt x="64173" y="26993"/>
                </a:cubicBezTo>
                <a:cubicBezTo>
                  <a:pt x="63695" y="27038"/>
                  <a:pt x="64104" y="26447"/>
                  <a:pt x="63763" y="26333"/>
                </a:cubicBezTo>
                <a:cubicBezTo>
                  <a:pt x="63604" y="26765"/>
                  <a:pt x="63604" y="27288"/>
                  <a:pt x="63513" y="27766"/>
                </a:cubicBezTo>
                <a:cubicBezTo>
                  <a:pt x="63922" y="27948"/>
                  <a:pt x="63786" y="27334"/>
                  <a:pt x="63740" y="27106"/>
                </a:cubicBezTo>
                <a:cubicBezTo>
                  <a:pt x="64036" y="26993"/>
                  <a:pt x="64104" y="27766"/>
                  <a:pt x="64445" y="27402"/>
                </a:cubicBezTo>
                <a:cubicBezTo>
                  <a:pt x="64536" y="27538"/>
                  <a:pt x="64514" y="27652"/>
                  <a:pt x="64445" y="27720"/>
                </a:cubicBezTo>
                <a:cubicBezTo>
                  <a:pt x="64696" y="27766"/>
                  <a:pt x="64877" y="28198"/>
                  <a:pt x="65082" y="28562"/>
                </a:cubicBezTo>
                <a:cubicBezTo>
                  <a:pt x="64923" y="28630"/>
                  <a:pt x="64855" y="28198"/>
                  <a:pt x="64673" y="28357"/>
                </a:cubicBezTo>
                <a:cubicBezTo>
                  <a:pt x="64696" y="28584"/>
                  <a:pt x="64741" y="28812"/>
                  <a:pt x="64809" y="29062"/>
                </a:cubicBezTo>
                <a:cubicBezTo>
                  <a:pt x="64946" y="29267"/>
                  <a:pt x="65150" y="29062"/>
                  <a:pt x="65332" y="28948"/>
                </a:cubicBezTo>
                <a:cubicBezTo>
                  <a:pt x="65401" y="29176"/>
                  <a:pt x="65787" y="29494"/>
                  <a:pt x="65673" y="29653"/>
                </a:cubicBezTo>
                <a:cubicBezTo>
                  <a:pt x="65355" y="29881"/>
                  <a:pt x="65537" y="29244"/>
                  <a:pt x="65219" y="29244"/>
                </a:cubicBezTo>
                <a:cubicBezTo>
                  <a:pt x="65037" y="29699"/>
                  <a:pt x="65605" y="29676"/>
                  <a:pt x="65628" y="30040"/>
                </a:cubicBezTo>
                <a:cubicBezTo>
                  <a:pt x="65764" y="29949"/>
                  <a:pt x="65719" y="29835"/>
                  <a:pt x="65855" y="29767"/>
                </a:cubicBezTo>
                <a:lnTo>
                  <a:pt x="66356" y="30472"/>
                </a:lnTo>
                <a:cubicBezTo>
                  <a:pt x="66378" y="30836"/>
                  <a:pt x="65992" y="29881"/>
                  <a:pt x="65810" y="30154"/>
                </a:cubicBezTo>
                <a:cubicBezTo>
                  <a:pt x="65787" y="30449"/>
                  <a:pt x="66310" y="30654"/>
                  <a:pt x="66492" y="30972"/>
                </a:cubicBezTo>
                <a:cubicBezTo>
                  <a:pt x="66401" y="30381"/>
                  <a:pt x="66924" y="31313"/>
                  <a:pt x="67174" y="31563"/>
                </a:cubicBezTo>
                <a:cubicBezTo>
                  <a:pt x="67220" y="31859"/>
                  <a:pt x="66810" y="31200"/>
                  <a:pt x="66674" y="31063"/>
                </a:cubicBezTo>
                <a:cubicBezTo>
                  <a:pt x="66469" y="31404"/>
                  <a:pt x="67083" y="31723"/>
                  <a:pt x="67288" y="31836"/>
                </a:cubicBezTo>
                <a:cubicBezTo>
                  <a:pt x="67265" y="32177"/>
                  <a:pt x="67629" y="32814"/>
                  <a:pt x="68016" y="32860"/>
                </a:cubicBezTo>
                <a:cubicBezTo>
                  <a:pt x="68084" y="32632"/>
                  <a:pt x="67606" y="32314"/>
                  <a:pt x="67470" y="32064"/>
                </a:cubicBezTo>
                <a:cubicBezTo>
                  <a:pt x="67584" y="31927"/>
                  <a:pt x="67697" y="32314"/>
                  <a:pt x="67834" y="32382"/>
                </a:cubicBezTo>
                <a:cubicBezTo>
                  <a:pt x="68061" y="32655"/>
                  <a:pt x="68288" y="32996"/>
                  <a:pt x="68539" y="32928"/>
                </a:cubicBezTo>
                <a:cubicBezTo>
                  <a:pt x="68721" y="33496"/>
                  <a:pt x="69107" y="33678"/>
                  <a:pt x="69539" y="34224"/>
                </a:cubicBezTo>
                <a:cubicBezTo>
                  <a:pt x="69630" y="34292"/>
                  <a:pt x="69698" y="34156"/>
                  <a:pt x="69789" y="34247"/>
                </a:cubicBezTo>
                <a:cubicBezTo>
                  <a:pt x="69994" y="34406"/>
                  <a:pt x="69926" y="34542"/>
                  <a:pt x="69767" y="34679"/>
                </a:cubicBezTo>
                <a:cubicBezTo>
                  <a:pt x="70426" y="34952"/>
                  <a:pt x="70426" y="35543"/>
                  <a:pt x="70972" y="35816"/>
                </a:cubicBezTo>
                <a:cubicBezTo>
                  <a:pt x="71017" y="36066"/>
                  <a:pt x="70835" y="35907"/>
                  <a:pt x="70676" y="35998"/>
                </a:cubicBezTo>
                <a:cubicBezTo>
                  <a:pt x="70813" y="36089"/>
                  <a:pt x="70767" y="36157"/>
                  <a:pt x="70858" y="36248"/>
                </a:cubicBezTo>
                <a:cubicBezTo>
                  <a:pt x="70949" y="36316"/>
                  <a:pt x="71108" y="36157"/>
                  <a:pt x="71017" y="36066"/>
                </a:cubicBezTo>
                <a:cubicBezTo>
                  <a:pt x="71427" y="35998"/>
                  <a:pt x="71631" y="36407"/>
                  <a:pt x="71995" y="36543"/>
                </a:cubicBezTo>
                <a:cubicBezTo>
                  <a:pt x="72086" y="36475"/>
                  <a:pt x="72177" y="36384"/>
                  <a:pt x="72086" y="36293"/>
                </a:cubicBezTo>
                <a:cubicBezTo>
                  <a:pt x="72359" y="36316"/>
                  <a:pt x="72450" y="36680"/>
                  <a:pt x="72814" y="36771"/>
                </a:cubicBezTo>
                <a:cubicBezTo>
                  <a:pt x="72541" y="36794"/>
                  <a:pt x="72518" y="37112"/>
                  <a:pt x="72677" y="37294"/>
                </a:cubicBezTo>
                <a:cubicBezTo>
                  <a:pt x="72473" y="37453"/>
                  <a:pt x="72564" y="37089"/>
                  <a:pt x="72359" y="37044"/>
                </a:cubicBezTo>
                <a:cubicBezTo>
                  <a:pt x="72245" y="37180"/>
                  <a:pt x="72268" y="37317"/>
                  <a:pt x="72450" y="37430"/>
                </a:cubicBezTo>
                <a:cubicBezTo>
                  <a:pt x="72836" y="37635"/>
                  <a:pt x="72655" y="37044"/>
                  <a:pt x="72950" y="37066"/>
                </a:cubicBezTo>
                <a:cubicBezTo>
                  <a:pt x="73200" y="37453"/>
                  <a:pt x="73246" y="37476"/>
                  <a:pt x="73723" y="37840"/>
                </a:cubicBezTo>
                <a:lnTo>
                  <a:pt x="73587" y="38044"/>
                </a:lnTo>
                <a:cubicBezTo>
                  <a:pt x="73973" y="38317"/>
                  <a:pt x="74269" y="38135"/>
                  <a:pt x="74701" y="38476"/>
                </a:cubicBezTo>
                <a:cubicBezTo>
                  <a:pt x="74451" y="38590"/>
                  <a:pt x="74724" y="38726"/>
                  <a:pt x="74724" y="38795"/>
                </a:cubicBezTo>
                <a:cubicBezTo>
                  <a:pt x="74724" y="38908"/>
                  <a:pt x="74474" y="39045"/>
                  <a:pt x="74724" y="39181"/>
                </a:cubicBezTo>
                <a:cubicBezTo>
                  <a:pt x="75088" y="39181"/>
                  <a:pt x="74542" y="38772"/>
                  <a:pt x="74860" y="38567"/>
                </a:cubicBezTo>
                <a:cubicBezTo>
                  <a:pt x="75224" y="38726"/>
                  <a:pt x="74929" y="38999"/>
                  <a:pt x="75315" y="39136"/>
                </a:cubicBezTo>
                <a:cubicBezTo>
                  <a:pt x="75452" y="39181"/>
                  <a:pt x="75406" y="39022"/>
                  <a:pt x="75315" y="38954"/>
                </a:cubicBezTo>
                <a:cubicBezTo>
                  <a:pt x="75588" y="38863"/>
                  <a:pt x="75633" y="39227"/>
                  <a:pt x="75906" y="39386"/>
                </a:cubicBezTo>
                <a:cubicBezTo>
                  <a:pt x="76134" y="39522"/>
                  <a:pt x="76520" y="39545"/>
                  <a:pt x="76793" y="39659"/>
                </a:cubicBezTo>
                <a:cubicBezTo>
                  <a:pt x="77066" y="39773"/>
                  <a:pt x="77203" y="40000"/>
                  <a:pt x="77475" y="40000"/>
                </a:cubicBezTo>
                <a:cubicBezTo>
                  <a:pt x="77407" y="40114"/>
                  <a:pt x="77293" y="40068"/>
                  <a:pt x="77203" y="40136"/>
                </a:cubicBezTo>
                <a:cubicBezTo>
                  <a:pt x="77475" y="40296"/>
                  <a:pt x="77771" y="40136"/>
                  <a:pt x="77839" y="40386"/>
                </a:cubicBezTo>
                <a:cubicBezTo>
                  <a:pt x="77726" y="40523"/>
                  <a:pt x="77498" y="40296"/>
                  <a:pt x="77362" y="40409"/>
                </a:cubicBezTo>
                <a:cubicBezTo>
                  <a:pt x="77635" y="40659"/>
                  <a:pt x="77794" y="40409"/>
                  <a:pt x="78044" y="40614"/>
                </a:cubicBezTo>
                <a:cubicBezTo>
                  <a:pt x="78180" y="40432"/>
                  <a:pt x="77817" y="40227"/>
                  <a:pt x="78067" y="40045"/>
                </a:cubicBezTo>
                <a:cubicBezTo>
                  <a:pt x="78112" y="40114"/>
                  <a:pt x="78430" y="40205"/>
                  <a:pt x="78453" y="40273"/>
                </a:cubicBezTo>
                <a:cubicBezTo>
                  <a:pt x="78453" y="40318"/>
                  <a:pt x="78203" y="40273"/>
                  <a:pt x="78226" y="40318"/>
                </a:cubicBezTo>
                <a:cubicBezTo>
                  <a:pt x="78271" y="40614"/>
                  <a:pt x="78385" y="40819"/>
                  <a:pt x="78726" y="41228"/>
                </a:cubicBezTo>
                <a:cubicBezTo>
                  <a:pt x="79022" y="41387"/>
                  <a:pt x="78658" y="40909"/>
                  <a:pt x="79022" y="41046"/>
                </a:cubicBezTo>
                <a:cubicBezTo>
                  <a:pt x="79204" y="41296"/>
                  <a:pt x="79295" y="41546"/>
                  <a:pt x="79408" y="41819"/>
                </a:cubicBezTo>
                <a:lnTo>
                  <a:pt x="79181" y="41933"/>
                </a:lnTo>
                <a:cubicBezTo>
                  <a:pt x="79181" y="42183"/>
                  <a:pt x="79317" y="42137"/>
                  <a:pt x="79340" y="42319"/>
                </a:cubicBezTo>
                <a:cubicBezTo>
                  <a:pt x="79386" y="42706"/>
                  <a:pt x="79158" y="42820"/>
                  <a:pt x="79522" y="42911"/>
                </a:cubicBezTo>
                <a:cubicBezTo>
                  <a:pt x="79613" y="42660"/>
                  <a:pt x="79681" y="42115"/>
                  <a:pt x="79840" y="42683"/>
                </a:cubicBezTo>
                <a:cubicBezTo>
                  <a:pt x="79909" y="42547"/>
                  <a:pt x="79886" y="42342"/>
                  <a:pt x="79818" y="42115"/>
                </a:cubicBezTo>
                <a:cubicBezTo>
                  <a:pt x="79727" y="41910"/>
                  <a:pt x="79590" y="41683"/>
                  <a:pt x="79499" y="41523"/>
                </a:cubicBezTo>
                <a:cubicBezTo>
                  <a:pt x="79749" y="41319"/>
                  <a:pt x="79909" y="41887"/>
                  <a:pt x="79977" y="42160"/>
                </a:cubicBezTo>
                <a:cubicBezTo>
                  <a:pt x="80091" y="42501"/>
                  <a:pt x="80091" y="42911"/>
                  <a:pt x="80091" y="43138"/>
                </a:cubicBezTo>
                <a:lnTo>
                  <a:pt x="79681" y="43274"/>
                </a:lnTo>
                <a:cubicBezTo>
                  <a:pt x="79658" y="43729"/>
                  <a:pt x="79818" y="43820"/>
                  <a:pt x="80068" y="43593"/>
                </a:cubicBezTo>
                <a:cubicBezTo>
                  <a:pt x="80068" y="43820"/>
                  <a:pt x="80068" y="44048"/>
                  <a:pt x="80045" y="44275"/>
                </a:cubicBezTo>
                <a:cubicBezTo>
                  <a:pt x="79931" y="44252"/>
                  <a:pt x="79931" y="44116"/>
                  <a:pt x="79818" y="44116"/>
                </a:cubicBezTo>
                <a:cubicBezTo>
                  <a:pt x="79818" y="44411"/>
                  <a:pt x="79749" y="44593"/>
                  <a:pt x="79704" y="44821"/>
                </a:cubicBezTo>
                <a:cubicBezTo>
                  <a:pt x="79658" y="44957"/>
                  <a:pt x="79636" y="45116"/>
                  <a:pt x="79636" y="45344"/>
                </a:cubicBezTo>
                <a:cubicBezTo>
                  <a:pt x="79567" y="45321"/>
                  <a:pt x="79567" y="45230"/>
                  <a:pt x="79477" y="45230"/>
                </a:cubicBezTo>
                <a:cubicBezTo>
                  <a:pt x="79317" y="46071"/>
                  <a:pt x="79386" y="46526"/>
                  <a:pt x="79249" y="47208"/>
                </a:cubicBezTo>
                <a:cubicBezTo>
                  <a:pt x="79522" y="47322"/>
                  <a:pt x="79613" y="47641"/>
                  <a:pt x="79499" y="48141"/>
                </a:cubicBezTo>
                <a:cubicBezTo>
                  <a:pt x="79840" y="48141"/>
                  <a:pt x="79454" y="47572"/>
                  <a:pt x="79727" y="47368"/>
                </a:cubicBezTo>
                <a:cubicBezTo>
                  <a:pt x="79909" y="47550"/>
                  <a:pt x="79704" y="48118"/>
                  <a:pt x="79727" y="48459"/>
                </a:cubicBezTo>
                <a:cubicBezTo>
                  <a:pt x="79590" y="48482"/>
                  <a:pt x="79590" y="48368"/>
                  <a:pt x="79590" y="48254"/>
                </a:cubicBezTo>
                <a:cubicBezTo>
                  <a:pt x="79477" y="48596"/>
                  <a:pt x="79272" y="48209"/>
                  <a:pt x="79135" y="48414"/>
                </a:cubicBezTo>
                <a:cubicBezTo>
                  <a:pt x="79044" y="48868"/>
                  <a:pt x="79363" y="48300"/>
                  <a:pt x="79386" y="48641"/>
                </a:cubicBezTo>
                <a:cubicBezTo>
                  <a:pt x="79454" y="49096"/>
                  <a:pt x="78999" y="48823"/>
                  <a:pt x="79067" y="49323"/>
                </a:cubicBezTo>
                <a:cubicBezTo>
                  <a:pt x="79067" y="49505"/>
                  <a:pt x="79408" y="49187"/>
                  <a:pt x="79477" y="49460"/>
                </a:cubicBezTo>
                <a:cubicBezTo>
                  <a:pt x="79249" y="49664"/>
                  <a:pt x="79590" y="50324"/>
                  <a:pt x="79272" y="50028"/>
                </a:cubicBezTo>
                <a:cubicBezTo>
                  <a:pt x="79386" y="50528"/>
                  <a:pt x="79363" y="51006"/>
                  <a:pt x="79249" y="51438"/>
                </a:cubicBezTo>
                <a:cubicBezTo>
                  <a:pt x="79636" y="51620"/>
                  <a:pt x="79477" y="51051"/>
                  <a:pt x="79545" y="50756"/>
                </a:cubicBezTo>
                <a:cubicBezTo>
                  <a:pt x="79863" y="50870"/>
                  <a:pt x="79567" y="51211"/>
                  <a:pt x="79567" y="51461"/>
                </a:cubicBezTo>
                <a:cubicBezTo>
                  <a:pt x="79590" y="51711"/>
                  <a:pt x="79772" y="51825"/>
                  <a:pt x="79704" y="52075"/>
                </a:cubicBezTo>
                <a:cubicBezTo>
                  <a:pt x="79408" y="52166"/>
                  <a:pt x="79431" y="51916"/>
                  <a:pt x="79477" y="51665"/>
                </a:cubicBezTo>
                <a:cubicBezTo>
                  <a:pt x="79295" y="51665"/>
                  <a:pt x="79272" y="51893"/>
                  <a:pt x="79272" y="52143"/>
                </a:cubicBezTo>
                <a:cubicBezTo>
                  <a:pt x="79067" y="52075"/>
                  <a:pt x="78999" y="51984"/>
                  <a:pt x="78840" y="52211"/>
                </a:cubicBezTo>
                <a:cubicBezTo>
                  <a:pt x="78863" y="52348"/>
                  <a:pt x="79226" y="52120"/>
                  <a:pt x="79249" y="52439"/>
                </a:cubicBezTo>
                <a:cubicBezTo>
                  <a:pt x="79454" y="52575"/>
                  <a:pt x="79567" y="52052"/>
                  <a:pt x="79681" y="52393"/>
                </a:cubicBezTo>
                <a:cubicBezTo>
                  <a:pt x="79658" y="52643"/>
                  <a:pt x="79613" y="52507"/>
                  <a:pt x="79499" y="52461"/>
                </a:cubicBezTo>
                <a:cubicBezTo>
                  <a:pt x="79545" y="52984"/>
                  <a:pt x="79477" y="53121"/>
                  <a:pt x="79408" y="53667"/>
                </a:cubicBezTo>
                <a:cubicBezTo>
                  <a:pt x="78976" y="53644"/>
                  <a:pt x="79567" y="53166"/>
                  <a:pt x="79204" y="53144"/>
                </a:cubicBezTo>
                <a:cubicBezTo>
                  <a:pt x="78954" y="53325"/>
                  <a:pt x="79113" y="53439"/>
                  <a:pt x="78976" y="53735"/>
                </a:cubicBezTo>
                <a:cubicBezTo>
                  <a:pt x="78976" y="53939"/>
                  <a:pt x="79249" y="53758"/>
                  <a:pt x="79226" y="53735"/>
                </a:cubicBezTo>
                <a:cubicBezTo>
                  <a:pt x="79522" y="53849"/>
                  <a:pt x="79158" y="54076"/>
                  <a:pt x="79545" y="54053"/>
                </a:cubicBezTo>
                <a:cubicBezTo>
                  <a:pt x="79477" y="54417"/>
                  <a:pt x="79727" y="54667"/>
                  <a:pt x="79522" y="54940"/>
                </a:cubicBezTo>
                <a:cubicBezTo>
                  <a:pt x="79772" y="55167"/>
                  <a:pt x="79590" y="56077"/>
                  <a:pt x="79613" y="56850"/>
                </a:cubicBezTo>
                <a:cubicBezTo>
                  <a:pt x="79613" y="57305"/>
                  <a:pt x="79704" y="57350"/>
                  <a:pt x="79477" y="57692"/>
                </a:cubicBezTo>
                <a:cubicBezTo>
                  <a:pt x="79499" y="57805"/>
                  <a:pt x="79636" y="57783"/>
                  <a:pt x="79636" y="57919"/>
                </a:cubicBezTo>
                <a:cubicBezTo>
                  <a:pt x="79522" y="58601"/>
                  <a:pt x="79499" y="59170"/>
                  <a:pt x="79408" y="59715"/>
                </a:cubicBezTo>
                <a:cubicBezTo>
                  <a:pt x="79340" y="60261"/>
                  <a:pt x="79204" y="60807"/>
                  <a:pt x="78863" y="61353"/>
                </a:cubicBezTo>
                <a:cubicBezTo>
                  <a:pt x="78840" y="61466"/>
                  <a:pt x="78976" y="61489"/>
                  <a:pt x="78931" y="61626"/>
                </a:cubicBezTo>
                <a:cubicBezTo>
                  <a:pt x="78817" y="61898"/>
                  <a:pt x="78681" y="61807"/>
                  <a:pt x="78590" y="62126"/>
                </a:cubicBezTo>
                <a:cubicBezTo>
                  <a:pt x="78249" y="62080"/>
                  <a:pt x="78453" y="61785"/>
                  <a:pt x="78362" y="61626"/>
                </a:cubicBezTo>
                <a:cubicBezTo>
                  <a:pt x="78590" y="61512"/>
                  <a:pt x="78999" y="61171"/>
                  <a:pt x="78908" y="60739"/>
                </a:cubicBezTo>
                <a:cubicBezTo>
                  <a:pt x="78658" y="60716"/>
                  <a:pt x="78749" y="61125"/>
                  <a:pt x="78521" y="61307"/>
                </a:cubicBezTo>
                <a:cubicBezTo>
                  <a:pt x="78453" y="61353"/>
                  <a:pt x="78271" y="61262"/>
                  <a:pt x="78249" y="61307"/>
                </a:cubicBezTo>
                <a:cubicBezTo>
                  <a:pt x="78089" y="61444"/>
                  <a:pt x="78044" y="61694"/>
                  <a:pt x="77862" y="61853"/>
                </a:cubicBezTo>
                <a:cubicBezTo>
                  <a:pt x="78044" y="62103"/>
                  <a:pt x="78089" y="61580"/>
                  <a:pt x="78271" y="61830"/>
                </a:cubicBezTo>
                <a:cubicBezTo>
                  <a:pt x="78294" y="62035"/>
                  <a:pt x="78067" y="62740"/>
                  <a:pt x="78453" y="62330"/>
                </a:cubicBezTo>
                <a:cubicBezTo>
                  <a:pt x="78567" y="62467"/>
                  <a:pt x="78021" y="63354"/>
                  <a:pt x="77862" y="63081"/>
                </a:cubicBezTo>
                <a:cubicBezTo>
                  <a:pt x="77839" y="63149"/>
                  <a:pt x="77817" y="63217"/>
                  <a:pt x="77794" y="63308"/>
                </a:cubicBezTo>
                <a:cubicBezTo>
                  <a:pt x="77521" y="63877"/>
                  <a:pt x="76907" y="64286"/>
                  <a:pt x="76293" y="64832"/>
                </a:cubicBezTo>
                <a:cubicBezTo>
                  <a:pt x="75543" y="65514"/>
                  <a:pt x="74587" y="66310"/>
                  <a:pt x="73928" y="66765"/>
                </a:cubicBezTo>
                <a:cubicBezTo>
                  <a:pt x="73723" y="66969"/>
                  <a:pt x="73655" y="66742"/>
                  <a:pt x="73473" y="66833"/>
                </a:cubicBezTo>
                <a:cubicBezTo>
                  <a:pt x="73337" y="67038"/>
                  <a:pt x="73041" y="67083"/>
                  <a:pt x="73018" y="67106"/>
                </a:cubicBezTo>
                <a:cubicBezTo>
                  <a:pt x="72882" y="67220"/>
                  <a:pt x="73018" y="67447"/>
                  <a:pt x="72632" y="67515"/>
                </a:cubicBezTo>
                <a:cubicBezTo>
                  <a:pt x="72336" y="67356"/>
                  <a:pt x="72723" y="67288"/>
                  <a:pt x="72791" y="67129"/>
                </a:cubicBezTo>
                <a:cubicBezTo>
                  <a:pt x="72836" y="67060"/>
                  <a:pt x="72814" y="66878"/>
                  <a:pt x="72859" y="66810"/>
                </a:cubicBezTo>
                <a:cubicBezTo>
                  <a:pt x="72950" y="66697"/>
                  <a:pt x="73496" y="66742"/>
                  <a:pt x="73269" y="66469"/>
                </a:cubicBezTo>
                <a:cubicBezTo>
                  <a:pt x="73178" y="66378"/>
                  <a:pt x="73178" y="66606"/>
                  <a:pt x="72996" y="66628"/>
                </a:cubicBezTo>
                <a:cubicBezTo>
                  <a:pt x="72950" y="66651"/>
                  <a:pt x="72746" y="66310"/>
                  <a:pt x="72518" y="66606"/>
                </a:cubicBezTo>
                <a:cubicBezTo>
                  <a:pt x="72586" y="66810"/>
                  <a:pt x="72905" y="66355"/>
                  <a:pt x="72905" y="66697"/>
                </a:cubicBezTo>
                <a:cubicBezTo>
                  <a:pt x="72541" y="67015"/>
                  <a:pt x="71859" y="67038"/>
                  <a:pt x="71472" y="67265"/>
                </a:cubicBezTo>
                <a:cubicBezTo>
                  <a:pt x="71609" y="67538"/>
                  <a:pt x="72086" y="67015"/>
                  <a:pt x="72313" y="67106"/>
                </a:cubicBezTo>
                <a:cubicBezTo>
                  <a:pt x="72609" y="67356"/>
                  <a:pt x="72245" y="67447"/>
                  <a:pt x="72359" y="67652"/>
                </a:cubicBezTo>
                <a:cubicBezTo>
                  <a:pt x="71495" y="68266"/>
                  <a:pt x="70585" y="68470"/>
                  <a:pt x="69858" y="68629"/>
                </a:cubicBezTo>
                <a:cubicBezTo>
                  <a:pt x="69403" y="69107"/>
                  <a:pt x="68812" y="69425"/>
                  <a:pt x="68175" y="69539"/>
                </a:cubicBezTo>
                <a:cubicBezTo>
                  <a:pt x="68220" y="69857"/>
                  <a:pt x="68425" y="69880"/>
                  <a:pt x="68698" y="69766"/>
                </a:cubicBezTo>
                <a:cubicBezTo>
                  <a:pt x="68743" y="69948"/>
                  <a:pt x="68334" y="70017"/>
                  <a:pt x="68334" y="70198"/>
                </a:cubicBezTo>
                <a:cubicBezTo>
                  <a:pt x="68470" y="70471"/>
                  <a:pt x="68607" y="70085"/>
                  <a:pt x="68698" y="70039"/>
                </a:cubicBezTo>
                <a:cubicBezTo>
                  <a:pt x="69016" y="69903"/>
                  <a:pt x="69380" y="69857"/>
                  <a:pt x="69744" y="69675"/>
                </a:cubicBezTo>
                <a:cubicBezTo>
                  <a:pt x="69835" y="69607"/>
                  <a:pt x="69744" y="69494"/>
                  <a:pt x="69880" y="69448"/>
                </a:cubicBezTo>
                <a:cubicBezTo>
                  <a:pt x="70176" y="69266"/>
                  <a:pt x="70358" y="69357"/>
                  <a:pt x="70585" y="69334"/>
                </a:cubicBezTo>
                <a:cubicBezTo>
                  <a:pt x="70767" y="69198"/>
                  <a:pt x="70426" y="69243"/>
                  <a:pt x="70562" y="69062"/>
                </a:cubicBezTo>
                <a:cubicBezTo>
                  <a:pt x="71290" y="68925"/>
                  <a:pt x="71904" y="68311"/>
                  <a:pt x="72632" y="68175"/>
                </a:cubicBezTo>
                <a:cubicBezTo>
                  <a:pt x="72495" y="68584"/>
                  <a:pt x="73269" y="68084"/>
                  <a:pt x="73428" y="68311"/>
                </a:cubicBezTo>
                <a:cubicBezTo>
                  <a:pt x="73701" y="68197"/>
                  <a:pt x="73132" y="67947"/>
                  <a:pt x="73564" y="67856"/>
                </a:cubicBezTo>
                <a:cubicBezTo>
                  <a:pt x="73496" y="67788"/>
                  <a:pt x="73359" y="67902"/>
                  <a:pt x="73246" y="67947"/>
                </a:cubicBezTo>
                <a:cubicBezTo>
                  <a:pt x="72905" y="68061"/>
                  <a:pt x="73359" y="67765"/>
                  <a:pt x="73473" y="67720"/>
                </a:cubicBezTo>
                <a:cubicBezTo>
                  <a:pt x="73746" y="67674"/>
                  <a:pt x="73951" y="67743"/>
                  <a:pt x="74269" y="67538"/>
                </a:cubicBezTo>
                <a:cubicBezTo>
                  <a:pt x="74246" y="67265"/>
                  <a:pt x="73996" y="67538"/>
                  <a:pt x="73814" y="67629"/>
                </a:cubicBezTo>
                <a:cubicBezTo>
                  <a:pt x="73678" y="67379"/>
                  <a:pt x="74042" y="67401"/>
                  <a:pt x="74246" y="67265"/>
                </a:cubicBezTo>
                <a:cubicBezTo>
                  <a:pt x="74610" y="66992"/>
                  <a:pt x="75133" y="66515"/>
                  <a:pt x="75679" y="66196"/>
                </a:cubicBezTo>
                <a:cubicBezTo>
                  <a:pt x="75815" y="66310"/>
                  <a:pt x="75633" y="66424"/>
                  <a:pt x="75497" y="66537"/>
                </a:cubicBezTo>
                <a:cubicBezTo>
                  <a:pt x="75884" y="66742"/>
                  <a:pt x="75997" y="66128"/>
                  <a:pt x="76020" y="65923"/>
                </a:cubicBezTo>
                <a:cubicBezTo>
                  <a:pt x="76748" y="65378"/>
                  <a:pt x="77066" y="65605"/>
                  <a:pt x="77635" y="64968"/>
                </a:cubicBezTo>
                <a:cubicBezTo>
                  <a:pt x="77475" y="64673"/>
                  <a:pt x="77157" y="65264"/>
                  <a:pt x="76930" y="65400"/>
                </a:cubicBezTo>
                <a:cubicBezTo>
                  <a:pt x="77203" y="64718"/>
                  <a:pt x="77839" y="64332"/>
                  <a:pt x="78385" y="63763"/>
                </a:cubicBezTo>
                <a:cubicBezTo>
                  <a:pt x="78567" y="63558"/>
                  <a:pt x="78726" y="63354"/>
                  <a:pt x="78840" y="63172"/>
                </a:cubicBezTo>
                <a:cubicBezTo>
                  <a:pt x="78885" y="63081"/>
                  <a:pt x="78817" y="62876"/>
                  <a:pt x="78840" y="62854"/>
                </a:cubicBezTo>
                <a:cubicBezTo>
                  <a:pt x="78931" y="62694"/>
                  <a:pt x="78954" y="62967"/>
                  <a:pt x="78976" y="62944"/>
                </a:cubicBezTo>
                <a:cubicBezTo>
                  <a:pt x="79113" y="62740"/>
                  <a:pt x="79113" y="62399"/>
                  <a:pt x="79204" y="62194"/>
                </a:cubicBezTo>
                <a:cubicBezTo>
                  <a:pt x="79431" y="61762"/>
                  <a:pt x="79727" y="61762"/>
                  <a:pt x="79840" y="61353"/>
                </a:cubicBezTo>
                <a:cubicBezTo>
                  <a:pt x="79886" y="61216"/>
                  <a:pt x="79749" y="61193"/>
                  <a:pt x="79658" y="61148"/>
                </a:cubicBezTo>
                <a:cubicBezTo>
                  <a:pt x="80159" y="59988"/>
                  <a:pt x="79954" y="58988"/>
                  <a:pt x="80341" y="58328"/>
                </a:cubicBezTo>
                <a:cubicBezTo>
                  <a:pt x="80363" y="58192"/>
                  <a:pt x="80250" y="58260"/>
                  <a:pt x="80272" y="58328"/>
                </a:cubicBezTo>
                <a:cubicBezTo>
                  <a:pt x="80159" y="57919"/>
                  <a:pt x="80250" y="56918"/>
                  <a:pt x="80454" y="56691"/>
                </a:cubicBezTo>
                <a:cubicBezTo>
                  <a:pt x="80409" y="56464"/>
                  <a:pt x="80363" y="56236"/>
                  <a:pt x="80227" y="56054"/>
                </a:cubicBezTo>
                <a:cubicBezTo>
                  <a:pt x="80295" y="55236"/>
                  <a:pt x="80500" y="54190"/>
                  <a:pt x="80773" y="53371"/>
                </a:cubicBezTo>
                <a:cubicBezTo>
                  <a:pt x="81182" y="53280"/>
                  <a:pt x="81318" y="53007"/>
                  <a:pt x="81637" y="53053"/>
                </a:cubicBezTo>
                <a:cubicBezTo>
                  <a:pt x="81614" y="52188"/>
                  <a:pt x="81751" y="51802"/>
                  <a:pt x="81819" y="50961"/>
                </a:cubicBezTo>
                <a:cubicBezTo>
                  <a:pt x="81751" y="50870"/>
                  <a:pt x="81660" y="50801"/>
                  <a:pt x="81569" y="50733"/>
                </a:cubicBezTo>
                <a:cubicBezTo>
                  <a:pt x="81569" y="50506"/>
                  <a:pt x="81614" y="50347"/>
                  <a:pt x="81705" y="50233"/>
                </a:cubicBezTo>
                <a:cubicBezTo>
                  <a:pt x="81682" y="50005"/>
                  <a:pt x="81455" y="50324"/>
                  <a:pt x="81432" y="50415"/>
                </a:cubicBezTo>
                <a:cubicBezTo>
                  <a:pt x="81296" y="50870"/>
                  <a:pt x="81728" y="51006"/>
                  <a:pt x="81455" y="51324"/>
                </a:cubicBezTo>
                <a:cubicBezTo>
                  <a:pt x="81296" y="51120"/>
                  <a:pt x="81228" y="50801"/>
                  <a:pt x="81273" y="50415"/>
                </a:cubicBezTo>
                <a:cubicBezTo>
                  <a:pt x="81182" y="50438"/>
                  <a:pt x="81114" y="50483"/>
                  <a:pt x="81091" y="50597"/>
                </a:cubicBezTo>
                <a:cubicBezTo>
                  <a:pt x="80932" y="50528"/>
                  <a:pt x="81068" y="50438"/>
                  <a:pt x="81091" y="50392"/>
                </a:cubicBezTo>
                <a:cubicBezTo>
                  <a:pt x="81137" y="50324"/>
                  <a:pt x="81205" y="50142"/>
                  <a:pt x="81455" y="50233"/>
                </a:cubicBezTo>
                <a:cubicBezTo>
                  <a:pt x="81478" y="50096"/>
                  <a:pt x="81455" y="49960"/>
                  <a:pt x="81478" y="49824"/>
                </a:cubicBezTo>
                <a:cubicBezTo>
                  <a:pt x="81500" y="49710"/>
                  <a:pt x="81660" y="49528"/>
                  <a:pt x="81660" y="49528"/>
                </a:cubicBezTo>
                <a:cubicBezTo>
                  <a:pt x="81682" y="49346"/>
                  <a:pt x="81409" y="49323"/>
                  <a:pt x="81546" y="49028"/>
                </a:cubicBezTo>
                <a:cubicBezTo>
                  <a:pt x="81864" y="49028"/>
                  <a:pt x="81796" y="48482"/>
                  <a:pt x="82092" y="48459"/>
                </a:cubicBezTo>
                <a:cubicBezTo>
                  <a:pt x="82023" y="48164"/>
                  <a:pt x="81751" y="48596"/>
                  <a:pt x="81682" y="48323"/>
                </a:cubicBezTo>
                <a:cubicBezTo>
                  <a:pt x="81660" y="48027"/>
                  <a:pt x="81819" y="47868"/>
                  <a:pt x="81955" y="48050"/>
                </a:cubicBezTo>
                <a:cubicBezTo>
                  <a:pt x="81728" y="47777"/>
                  <a:pt x="82228" y="47345"/>
                  <a:pt x="81751" y="47345"/>
                </a:cubicBezTo>
                <a:cubicBezTo>
                  <a:pt x="81455" y="47390"/>
                  <a:pt x="81978" y="47822"/>
                  <a:pt x="81728" y="47822"/>
                </a:cubicBezTo>
                <a:cubicBezTo>
                  <a:pt x="81432" y="47913"/>
                  <a:pt x="81614" y="47390"/>
                  <a:pt x="81591" y="47231"/>
                </a:cubicBezTo>
                <a:cubicBezTo>
                  <a:pt x="81591" y="47140"/>
                  <a:pt x="81455" y="46958"/>
                  <a:pt x="81455" y="46913"/>
                </a:cubicBezTo>
                <a:cubicBezTo>
                  <a:pt x="81455" y="46845"/>
                  <a:pt x="81455" y="46776"/>
                  <a:pt x="81455" y="46685"/>
                </a:cubicBezTo>
                <a:cubicBezTo>
                  <a:pt x="81455" y="46594"/>
                  <a:pt x="81455" y="46481"/>
                  <a:pt x="81455" y="46390"/>
                </a:cubicBezTo>
                <a:cubicBezTo>
                  <a:pt x="81455" y="46162"/>
                  <a:pt x="81478" y="45958"/>
                  <a:pt x="81500" y="45753"/>
                </a:cubicBezTo>
                <a:cubicBezTo>
                  <a:pt x="81546" y="45344"/>
                  <a:pt x="81637" y="44980"/>
                  <a:pt x="81796" y="44775"/>
                </a:cubicBezTo>
                <a:cubicBezTo>
                  <a:pt x="81773" y="44684"/>
                  <a:pt x="81751" y="44593"/>
                  <a:pt x="81773" y="44480"/>
                </a:cubicBezTo>
                <a:cubicBezTo>
                  <a:pt x="81751" y="44139"/>
                  <a:pt x="81910" y="43661"/>
                  <a:pt x="81841" y="43274"/>
                </a:cubicBezTo>
                <a:cubicBezTo>
                  <a:pt x="81773" y="42956"/>
                  <a:pt x="81637" y="42706"/>
                  <a:pt x="81546" y="42547"/>
                </a:cubicBezTo>
                <a:cubicBezTo>
                  <a:pt x="81341" y="43183"/>
                  <a:pt x="81705" y="43547"/>
                  <a:pt x="81569" y="44139"/>
                </a:cubicBezTo>
                <a:cubicBezTo>
                  <a:pt x="81432" y="44025"/>
                  <a:pt x="81364" y="43843"/>
                  <a:pt x="81364" y="43638"/>
                </a:cubicBezTo>
                <a:cubicBezTo>
                  <a:pt x="81318" y="43434"/>
                  <a:pt x="81318" y="43206"/>
                  <a:pt x="81318" y="43002"/>
                </a:cubicBezTo>
                <a:cubicBezTo>
                  <a:pt x="81296" y="42615"/>
                  <a:pt x="81455" y="42046"/>
                  <a:pt x="81182" y="41478"/>
                </a:cubicBezTo>
                <a:cubicBezTo>
                  <a:pt x="81387" y="41273"/>
                  <a:pt x="81432" y="41728"/>
                  <a:pt x="81591" y="41728"/>
                </a:cubicBezTo>
                <a:cubicBezTo>
                  <a:pt x="81432" y="41364"/>
                  <a:pt x="81159" y="41228"/>
                  <a:pt x="80909" y="40887"/>
                </a:cubicBezTo>
                <a:cubicBezTo>
                  <a:pt x="80977" y="40546"/>
                  <a:pt x="80682" y="40364"/>
                  <a:pt x="80341" y="39886"/>
                </a:cubicBezTo>
                <a:cubicBezTo>
                  <a:pt x="80227" y="39932"/>
                  <a:pt x="80363" y="40045"/>
                  <a:pt x="80477" y="40159"/>
                </a:cubicBezTo>
                <a:cubicBezTo>
                  <a:pt x="80591" y="40296"/>
                  <a:pt x="80682" y="40409"/>
                  <a:pt x="80454" y="40409"/>
                </a:cubicBezTo>
                <a:cubicBezTo>
                  <a:pt x="80204" y="40114"/>
                  <a:pt x="79840" y="39636"/>
                  <a:pt x="79613" y="39795"/>
                </a:cubicBezTo>
                <a:cubicBezTo>
                  <a:pt x="79477" y="39522"/>
                  <a:pt x="79158" y="39227"/>
                  <a:pt x="79226" y="38999"/>
                </a:cubicBezTo>
                <a:cubicBezTo>
                  <a:pt x="78999" y="38931"/>
                  <a:pt x="78749" y="38772"/>
                  <a:pt x="78635" y="39022"/>
                </a:cubicBezTo>
                <a:cubicBezTo>
                  <a:pt x="78294" y="38931"/>
                  <a:pt x="78340" y="38545"/>
                  <a:pt x="78135" y="38817"/>
                </a:cubicBezTo>
                <a:cubicBezTo>
                  <a:pt x="77726" y="38613"/>
                  <a:pt x="77885" y="38363"/>
                  <a:pt x="77703" y="38135"/>
                </a:cubicBezTo>
                <a:cubicBezTo>
                  <a:pt x="77339" y="38022"/>
                  <a:pt x="77930" y="38408"/>
                  <a:pt x="77566" y="38522"/>
                </a:cubicBezTo>
                <a:cubicBezTo>
                  <a:pt x="77248" y="38203"/>
                  <a:pt x="76839" y="38022"/>
                  <a:pt x="76475" y="37862"/>
                </a:cubicBezTo>
                <a:cubicBezTo>
                  <a:pt x="76270" y="37771"/>
                  <a:pt x="76179" y="37726"/>
                  <a:pt x="76043" y="37658"/>
                </a:cubicBezTo>
                <a:cubicBezTo>
                  <a:pt x="75929" y="37589"/>
                  <a:pt x="75815" y="37521"/>
                  <a:pt x="75702" y="37408"/>
                </a:cubicBezTo>
                <a:cubicBezTo>
                  <a:pt x="75588" y="37408"/>
                  <a:pt x="75520" y="37521"/>
                  <a:pt x="75383" y="37408"/>
                </a:cubicBezTo>
                <a:cubicBezTo>
                  <a:pt x="75770" y="37226"/>
                  <a:pt x="75270" y="37180"/>
                  <a:pt x="75361" y="36907"/>
                </a:cubicBezTo>
                <a:cubicBezTo>
                  <a:pt x="75201" y="36975"/>
                  <a:pt x="74587" y="36703"/>
                  <a:pt x="74678" y="36953"/>
                </a:cubicBezTo>
                <a:cubicBezTo>
                  <a:pt x="74428" y="37135"/>
                  <a:pt x="74565" y="36771"/>
                  <a:pt x="74496" y="36725"/>
                </a:cubicBezTo>
                <a:cubicBezTo>
                  <a:pt x="74224" y="36634"/>
                  <a:pt x="74474" y="36975"/>
                  <a:pt x="74224" y="36953"/>
                </a:cubicBezTo>
                <a:cubicBezTo>
                  <a:pt x="73496" y="36384"/>
                  <a:pt x="72814" y="35975"/>
                  <a:pt x="72222" y="35543"/>
                </a:cubicBezTo>
                <a:cubicBezTo>
                  <a:pt x="72086" y="35452"/>
                  <a:pt x="72154" y="35361"/>
                  <a:pt x="72063" y="35293"/>
                </a:cubicBezTo>
                <a:cubicBezTo>
                  <a:pt x="71859" y="35156"/>
                  <a:pt x="71586" y="35156"/>
                  <a:pt x="71381" y="34929"/>
                </a:cubicBezTo>
                <a:cubicBezTo>
                  <a:pt x="71313" y="34861"/>
                  <a:pt x="71176" y="34724"/>
                  <a:pt x="71199" y="34542"/>
                </a:cubicBezTo>
                <a:cubicBezTo>
                  <a:pt x="70926" y="34360"/>
                  <a:pt x="70608" y="34065"/>
                  <a:pt x="70335" y="33837"/>
                </a:cubicBezTo>
                <a:cubicBezTo>
                  <a:pt x="69516" y="33178"/>
                  <a:pt x="69016" y="32541"/>
                  <a:pt x="69175" y="31745"/>
                </a:cubicBezTo>
                <a:cubicBezTo>
                  <a:pt x="69448" y="31541"/>
                  <a:pt x="69630" y="31336"/>
                  <a:pt x="69494" y="31086"/>
                </a:cubicBezTo>
                <a:cubicBezTo>
                  <a:pt x="69630" y="31018"/>
                  <a:pt x="69744" y="31086"/>
                  <a:pt x="69858" y="31268"/>
                </a:cubicBezTo>
                <a:cubicBezTo>
                  <a:pt x="69858" y="30995"/>
                  <a:pt x="70472" y="30995"/>
                  <a:pt x="70199" y="30608"/>
                </a:cubicBezTo>
                <a:cubicBezTo>
                  <a:pt x="70449" y="30813"/>
                  <a:pt x="70699" y="30540"/>
                  <a:pt x="70926" y="30563"/>
                </a:cubicBezTo>
                <a:cubicBezTo>
                  <a:pt x="71017" y="30563"/>
                  <a:pt x="71108" y="30858"/>
                  <a:pt x="71222" y="30631"/>
                </a:cubicBezTo>
                <a:cubicBezTo>
                  <a:pt x="71654" y="31427"/>
                  <a:pt x="72404" y="32064"/>
                  <a:pt x="72973" y="32746"/>
                </a:cubicBezTo>
                <a:cubicBezTo>
                  <a:pt x="73064" y="32860"/>
                  <a:pt x="73064" y="33041"/>
                  <a:pt x="73178" y="33155"/>
                </a:cubicBezTo>
                <a:cubicBezTo>
                  <a:pt x="73337" y="33314"/>
                  <a:pt x="73587" y="33360"/>
                  <a:pt x="73769" y="33542"/>
                </a:cubicBezTo>
                <a:cubicBezTo>
                  <a:pt x="73860" y="33655"/>
                  <a:pt x="73860" y="33724"/>
                  <a:pt x="73973" y="33837"/>
                </a:cubicBezTo>
                <a:cubicBezTo>
                  <a:pt x="74224" y="34019"/>
                  <a:pt x="74519" y="33906"/>
                  <a:pt x="74519" y="34247"/>
                </a:cubicBezTo>
                <a:cubicBezTo>
                  <a:pt x="74610" y="34292"/>
                  <a:pt x="74678" y="34156"/>
                  <a:pt x="74769" y="34224"/>
                </a:cubicBezTo>
                <a:cubicBezTo>
                  <a:pt x="74929" y="34383"/>
                  <a:pt x="75156" y="34474"/>
                  <a:pt x="75315" y="34633"/>
                </a:cubicBezTo>
                <a:cubicBezTo>
                  <a:pt x="75383" y="34702"/>
                  <a:pt x="75429" y="34929"/>
                  <a:pt x="75429" y="34929"/>
                </a:cubicBezTo>
                <a:cubicBezTo>
                  <a:pt x="75497" y="34974"/>
                  <a:pt x="75633" y="34883"/>
                  <a:pt x="75724" y="34929"/>
                </a:cubicBezTo>
                <a:cubicBezTo>
                  <a:pt x="75929" y="34997"/>
                  <a:pt x="76020" y="35247"/>
                  <a:pt x="76179" y="35338"/>
                </a:cubicBezTo>
                <a:cubicBezTo>
                  <a:pt x="76338" y="35406"/>
                  <a:pt x="76429" y="35338"/>
                  <a:pt x="76566" y="35384"/>
                </a:cubicBezTo>
                <a:cubicBezTo>
                  <a:pt x="76839" y="35475"/>
                  <a:pt x="77043" y="35657"/>
                  <a:pt x="77248" y="35907"/>
                </a:cubicBezTo>
                <a:cubicBezTo>
                  <a:pt x="77339" y="35998"/>
                  <a:pt x="77453" y="35929"/>
                  <a:pt x="77521" y="35861"/>
                </a:cubicBezTo>
                <a:cubicBezTo>
                  <a:pt x="78249" y="36430"/>
                  <a:pt x="79613" y="36862"/>
                  <a:pt x="80727" y="37658"/>
                </a:cubicBezTo>
                <a:cubicBezTo>
                  <a:pt x="80864" y="37931"/>
                  <a:pt x="80250" y="37749"/>
                  <a:pt x="80636" y="38135"/>
                </a:cubicBezTo>
                <a:cubicBezTo>
                  <a:pt x="81068" y="38340"/>
                  <a:pt x="80704" y="37771"/>
                  <a:pt x="81091" y="37953"/>
                </a:cubicBezTo>
                <a:cubicBezTo>
                  <a:pt x="81523" y="38340"/>
                  <a:pt x="81796" y="38636"/>
                  <a:pt x="82046" y="38931"/>
                </a:cubicBezTo>
                <a:cubicBezTo>
                  <a:pt x="82296" y="39249"/>
                  <a:pt x="82546" y="39545"/>
                  <a:pt x="82842" y="40068"/>
                </a:cubicBezTo>
                <a:cubicBezTo>
                  <a:pt x="82706" y="40045"/>
                  <a:pt x="82615" y="39954"/>
                  <a:pt x="82455" y="39727"/>
                </a:cubicBezTo>
                <a:cubicBezTo>
                  <a:pt x="82455" y="40318"/>
                  <a:pt x="83024" y="40318"/>
                  <a:pt x="83047" y="40296"/>
                </a:cubicBezTo>
                <a:cubicBezTo>
                  <a:pt x="83411" y="40932"/>
                  <a:pt x="82774" y="40205"/>
                  <a:pt x="82933" y="40705"/>
                </a:cubicBezTo>
                <a:cubicBezTo>
                  <a:pt x="83024" y="41023"/>
                  <a:pt x="83138" y="40932"/>
                  <a:pt x="83274" y="40887"/>
                </a:cubicBezTo>
                <a:cubicBezTo>
                  <a:pt x="83388" y="41228"/>
                  <a:pt x="83456" y="41569"/>
                  <a:pt x="83501" y="41910"/>
                </a:cubicBezTo>
                <a:cubicBezTo>
                  <a:pt x="83365" y="42228"/>
                  <a:pt x="83411" y="41933"/>
                  <a:pt x="83183" y="42024"/>
                </a:cubicBezTo>
                <a:lnTo>
                  <a:pt x="83229" y="42479"/>
                </a:lnTo>
                <a:cubicBezTo>
                  <a:pt x="83297" y="42774"/>
                  <a:pt x="83501" y="41796"/>
                  <a:pt x="83592" y="42683"/>
                </a:cubicBezTo>
                <a:cubicBezTo>
                  <a:pt x="83661" y="43297"/>
                  <a:pt x="83456" y="42683"/>
                  <a:pt x="83251" y="42911"/>
                </a:cubicBezTo>
                <a:cubicBezTo>
                  <a:pt x="83297" y="43320"/>
                  <a:pt x="83115" y="43252"/>
                  <a:pt x="83274" y="43525"/>
                </a:cubicBezTo>
                <a:cubicBezTo>
                  <a:pt x="83274" y="43888"/>
                  <a:pt x="83638" y="43547"/>
                  <a:pt x="83774" y="43616"/>
                </a:cubicBezTo>
                <a:lnTo>
                  <a:pt x="83774" y="44184"/>
                </a:lnTo>
                <a:lnTo>
                  <a:pt x="83729" y="44753"/>
                </a:lnTo>
                <a:cubicBezTo>
                  <a:pt x="83661" y="44639"/>
                  <a:pt x="83547" y="44593"/>
                  <a:pt x="83388" y="44616"/>
                </a:cubicBezTo>
                <a:cubicBezTo>
                  <a:pt x="83501" y="44821"/>
                  <a:pt x="83342" y="45480"/>
                  <a:pt x="83683" y="45253"/>
                </a:cubicBezTo>
                <a:cubicBezTo>
                  <a:pt x="83683" y="46185"/>
                  <a:pt x="83501" y="46685"/>
                  <a:pt x="83229" y="46867"/>
                </a:cubicBezTo>
                <a:cubicBezTo>
                  <a:pt x="83183" y="47049"/>
                  <a:pt x="83615" y="47345"/>
                  <a:pt x="83183" y="47368"/>
                </a:cubicBezTo>
                <a:cubicBezTo>
                  <a:pt x="83251" y="47641"/>
                  <a:pt x="83547" y="47163"/>
                  <a:pt x="83411" y="47686"/>
                </a:cubicBezTo>
                <a:cubicBezTo>
                  <a:pt x="83501" y="47641"/>
                  <a:pt x="83570" y="47595"/>
                  <a:pt x="83592" y="47504"/>
                </a:cubicBezTo>
                <a:cubicBezTo>
                  <a:pt x="83615" y="47550"/>
                  <a:pt x="83797" y="48414"/>
                  <a:pt x="83388" y="48186"/>
                </a:cubicBezTo>
                <a:cubicBezTo>
                  <a:pt x="83342" y="48482"/>
                  <a:pt x="83661" y="48436"/>
                  <a:pt x="83592" y="48800"/>
                </a:cubicBezTo>
                <a:lnTo>
                  <a:pt x="83342" y="48778"/>
                </a:lnTo>
                <a:cubicBezTo>
                  <a:pt x="83479" y="48846"/>
                  <a:pt x="83456" y="49096"/>
                  <a:pt x="83547" y="49187"/>
                </a:cubicBezTo>
                <a:cubicBezTo>
                  <a:pt x="83524" y="49482"/>
                  <a:pt x="83342" y="49551"/>
                  <a:pt x="83183" y="49664"/>
                </a:cubicBezTo>
                <a:cubicBezTo>
                  <a:pt x="83547" y="49710"/>
                  <a:pt x="83320" y="50438"/>
                  <a:pt x="83365" y="50597"/>
                </a:cubicBezTo>
                <a:cubicBezTo>
                  <a:pt x="83365" y="50619"/>
                  <a:pt x="83524" y="50392"/>
                  <a:pt x="83456" y="50301"/>
                </a:cubicBezTo>
                <a:cubicBezTo>
                  <a:pt x="83683" y="50870"/>
                  <a:pt x="83297" y="51529"/>
                  <a:pt x="83320" y="52188"/>
                </a:cubicBezTo>
                <a:cubicBezTo>
                  <a:pt x="83001" y="52348"/>
                  <a:pt x="82774" y="52439"/>
                  <a:pt x="82501" y="52825"/>
                </a:cubicBezTo>
                <a:cubicBezTo>
                  <a:pt x="82410" y="53121"/>
                  <a:pt x="82728" y="53030"/>
                  <a:pt x="82637" y="53348"/>
                </a:cubicBezTo>
                <a:cubicBezTo>
                  <a:pt x="82956" y="53075"/>
                  <a:pt x="82978" y="53689"/>
                  <a:pt x="83138" y="53280"/>
                </a:cubicBezTo>
                <a:cubicBezTo>
                  <a:pt x="83229" y="53348"/>
                  <a:pt x="83206" y="53530"/>
                  <a:pt x="83229" y="53667"/>
                </a:cubicBezTo>
                <a:cubicBezTo>
                  <a:pt x="83229" y="53803"/>
                  <a:pt x="83297" y="53871"/>
                  <a:pt x="83524" y="53803"/>
                </a:cubicBezTo>
                <a:cubicBezTo>
                  <a:pt x="83683" y="54644"/>
                  <a:pt x="83411" y="56236"/>
                  <a:pt x="83456" y="57578"/>
                </a:cubicBezTo>
                <a:cubicBezTo>
                  <a:pt x="83138" y="57464"/>
                  <a:pt x="83342" y="56850"/>
                  <a:pt x="83342" y="56395"/>
                </a:cubicBezTo>
                <a:cubicBezTo>
                  <a:pt x="83342" y="56009"/>
                  <a:pt x="83388" y="55599"/>
                  <a:pt x="83274" y="55372"/>
                </a:cubicBezTo>
                <a:cubicBezTo>
                  <a:pt x="83160" y="55554"/>
                  <a:pt x="83138" y="55872"/>
                  <a:pt x="82933" y="55963"/>
                </a:cubicBezTo>
                <a:cubicBezTo>
                  <a:pt x="82865" y="56395"/>
                  <a:pt x="83274" y="56236"/>
                  <a:pt x="83251" y="56623"/>
                </a:cubicBezTo>
                <a:lnTo>
                  <a:pt x="83069" y="56623"/>
                </a:lnTo>
                <a:cubicBezTo>
                  <a:pt x="83092" y="57146"/>
                  <a:pt x="82933" y="57464"/>
                  <a:pt x="82774" y="57760"/>
                </a:cubicBezTo>
                <a:cubicBezTo>
                  <a:pt x="82774" y="57873"/>
                  <a:pt x="82933" y="57851"/>
                  <a:pt x="82910" y="58010"/>
                </a:cubicBezTo>
                <a:cubicBezTo>
                  <a:pt x="82888" y="58306"/>
                  <a:pt x="82865" y="58601"/>
                  <a:pt x="82819" y="58897"/>
                </a:cubicBezTo>
                <a:cubicBezTo>
                  <a:pt x="82660" y="59192"/>
                  <a:pt x="82637" y="58965"/>
                  <a:pt x="82546" y="59124"/>
                </a:cubicBezTo>
                <a:cubicBezTo>
                  <a:pt x="82455" y="59647"/>
                  <a:pt x="82683" y="59101"/>
                  <a:pt x="82751" y="59420"/>
                </a:cubicBezTo>
                <a:cubicBezTo>
                  <a:pt x="82683" y="59784"/>
                  <a:pt x="82524" y="60284"/>
                  <a:pt x="82865" y="60170"/>
                </a:cubicBezTo>
                <a:cubicBezTo>
                  <a:pt x="82797" y="60375"/>
                  <a:pt x="82706" y="60625"/>
                  <a:pt x="82637" y="60898"/>
                </a:cubicBezTo>
                <a:cubicBezTo>
                  <a:pt x="82546" y="61171"/>
                  <a:pt x="82478" y="61466"/>
                  <a:pt x="82387" y="61762"/>
                </a:cubicBezTo>
                <a:cubicBezTo>
                  <a:pt x="82205" y="62330"/>
                  <a:pt x="82001" y="62876"/>
                  <a:pt x="81796" y="63240"/>
                </a:cubicBezTo>
                <a:cubicBezTo>
                  <a:pt x="81887" y="62672"/>
                  <a:pt x="82455" y="61512"/>
                  <a:pt x="82592" y="60716"/>
                </a:cubicBezTo>
                <a:cubicBezTo>
                  <a:pt x="82501" y="60511"/>
                  <a:pt x="82478" y="60238"/>
                  <a:pt x="82274" y="60193"/>
                </a:cubicBezTo>
                <a:cubicBezTo>
                  <a:pt x="82160" y="60534"/>
                  <a:pt x="82160" y="60807"/>
                  <a:pt x="82387" y="60830"/>
                </a:cubicBezTo>
                <a:cubicBezTo>
                  <a:pt x="82069" y="61353"/>
                  <a:pt x="82160" y="61876"/>
                  <a:pt x="81773" y="62672"/>
                </a:cubicBezTo>
                <a:cubicBezTo>
                  <a:pt x="81751" y="62444"/>
                  <a:pt x="81682" y="62558"/>
                  <a:pt x="81546" y="62558"/>
                </a:cubicBezTo>
                <a:cubicBezTo>
                  <a:pt x="81228" y="63445"/>
                  <a:pt x="80818" y="64241"/>
                  <a:pt x="80159" y="65127"/>
                </a:cubicBezTo>
                <a:cubicBezTo>
                  <a:pt x="80022" y="65309"/>
                  <a:pt x="79863" y="65491"/>
                  <a:pt x="79704" y="65696"/>
                </a:cubicBezTo>
                <a:cubicBezTo>
                  <a:pt x="79545" y="65855"/>
                  <a:pt x="79386" y="66037"/>
                  <a:pt x="79226" y="66219"/>
                </a:cubicBezTo>
                <a:cubicBezTo>
                  <a:pt x="78908" y="66378"/>
                  <a:pt x="79204" y="65878"/>
                  <a:pt x="78885" y="66083"/>
                </a:cubicBezTo>
                <a:cubicBezTo>
                  <a:pt x="78476" y="66469"/>
                  <a:pt x="79340" y="66264"/>
                  <a:pt x="78635" y="66788"/>
                </a:cubicBezTo>
                <a:cubicBezTo>
                  <a:pt x="78317" y="66810"/>
                  <a:pt x="78499" y="66333"/>
                  <a:pt x="78681" y="66037"/>
                </a:cubicBezTo>
                <a:cubicBezTo>
                  <a:pt x="78408" y="65901"/>
                  <a:pt x="77976" y="66537"/>
                  <a:pt x="78385" y="66674"/>
                </a:cubicBezTo>
                <a:cubicBezTo>
                  <a:pt x="78180" y="66833"/>
                  <a:pt x="78067" y="67038"/>
                  <a:pt x="78249" y="66924"/>
                </a:cubicBezTo>
                <a:cubicBezTo>
                  <a:pt x="77316" y="67788"/>
                  <a:pt x="76066" y="68652"/>
                  <a:pt x="74815" y="69357"/>
                </a:cubicBezTo>
                <a:cubicBezTo>
                  <a:pt x="73587" y="70062"/>
                  <a:pt x="72359" y="70653"/>
                  <a:pt x="71472" y="71131"/>
                </a:cubicBezTo>
                <a:cubicBezTo>
                  <a:pt x="71358" y="71199"/>
                  <a:pt x="71449" y="71245"/>
                  <a:pt x="71495" y="71222"/>
                </a:cubicBezTo>
                <a:cubicBezTo>
                  <a:pt x="71313" y="71358"/>
                  <a:pt x="70926" y="71495"/>
                  <a:pt x="70517" y="71722"/>
                </a:cubicBezTo>
                <a:cubicBezTo>
                  <a:pt x="70358" y="71495"/>
                  <a:pt x="70813" y="71472"/>
                  <a:pt x="70494" y="71381"/>
                </a:cubicBezTo>
                <a:cubicBezTo>
                  <a:pt x="70153" y="71313"/>
                  <a:pt x="70085" y="71495"/>
                  <a:pt x="69994" y="71495"/>
                </a:cubicBezTo>
                <a:cubicBezTo>
                  <a:pt x="69721" y="71517"/>
                  <a:pt x="70312" y="71358"/>
                  <a:pt x="70381" y="71154"/>
                </a:cubicBezTo>
                <a:cubicBezTo>
                  <a:pt x="69994" y="71199"/>
                  <a:pt x="69653" y="71176"/>
                  <a:pt x="69244" y="71267"/>
                </a:cubicBezTo>
                <a:cubicBezTo>
                  <a:pt x="69312" y="71677"/>
                  <a:pt x="69039" y="71972"/>
                  <a:pt x="68812" y="72268"/>
                </a:cubicBezTo>
                <a:cubicBezTo>
                  <a:pt x="68561" y="72336"/>
                  <a:pt x="68311" y="72404"/>
                  <a:pt x="68220" y="72177"/>
                </a:cubicBezTo>
                <a:cubicBezTo>
                  <a:pt x="67902" y="72609"/>
                  <a:pt x="67265" y="72586"/>
                  <a:pt x="66424" y="73041"/>
                </a:cubicBezTo>
                <a:cubicBezTo>
                  <a:pt x="66310" y="72996"/>
                  <a:pt x="66242" y="72905"/>
                  <a:pt x="66196" y="72768"/>
                </a:cubicBezTo>
                <a:cubicBezTo>
                  <a:pt x="65969" y="72814"/>
                  <a:pt x="66060" y="72950"/>
                  <a:pt x="66105" y="73064"/>
                </a:cubicBezTo>
                <a:cubicBezTo>
                  <a:pt x="65651" y="73177"/>
                  <a:pt x="65196" y="73450"/>
                  <a:pt x="64627" y="73700"/>
                </a:cubicBezTo>
                <a:cubicBezTo>
                  <a:pt x="63831" y="74064"/>
                  <a:pt x="62945" y="74201"/>
                  <a:pt x="62240" y="74451"/>
                </a:cubicBezTo>
                <a:cubicBezTo>
                  <a:pt x="61899" y="74565"/>
                  <a:pt x="61648" y="74883"/>
                  <a:pt x="61376" y="74724"/>
                </a:cubicBezTo>
                <a:cubicBezTo>
                  <a:pt x="61262" y="74815"/>
                  <a:pt x="61285" y="74928"/>
                  <a:pt x="61171" y="74997"/>
                </a:cubicBezTo>
                <a:cubicBezTo>
                  <a:pt x="60943" y="75088"/>
                  <a:pt x="60784" y="74997"/>
                  <a:pt x="60602" y="74974"/>
                </a:cubicBezTo>
                <a:cubicBezTo>
                  <a:pt x="60011" y="75565"/>
                  <a:pt x="59011" y="75656"/>
                  <a:pt x="57919" y="76293"/>
                </a:cubicBezTo>
                <a:cubicBezTo>
                  <a:pt x="57623" y="76225"/>
                  <a:pt x="57987" y="76088"/>
                  <a:pt x="57828" y="75883"/>
                </a:cubicBezTo>
                <a:cubicBezTo>
                  <a:pt x="57396" y="76111"/>
                  <a:pt x="57714" y="76520"/>
                  <a:pt x="57100" y="76702"/>
                </a:cubicBezTo>
                <a:cubicBezTo>
                  <a:pt x="57123" y="76520"/>
                  <a:pt x="57282" y="76384"/>
                  <a:pt x="57078" y="76156"/>
                </a:cubicBezTo>
                <a:cubicBezTo>
                  <a:pt x="56714" y="76270"/>
                  <a:pt x="56873" y="76634"/>
                  <a:pt x="56464" y="76543"/>
                </a:cubicBezTo>
                <a:cubicBezTo>
                  <a:pt x="56464" y="76361"/>
                  <a:pt x="56873" y="76293"/>
                  <a:pt x="56828" y="76088"/>
                </a:cubicBezTo>
                <a:cubicBezTo>
                  <a:pt x="56532" y="76020"/>
                  <a:pt x="56464" y="76588"/>
                  <a:pt x="55963" y="76702"/>
                </a:cubicBezTo>
                <a:cubicBezTo>
                  <a:pt x="55850" y="76497"/>
                  <a:pt x="55986" y="76384"/>
                  <a:pt x="56236" y="76293"/>
                </a:cubicBezTo>
                <a:cubicBezTo>
                  <a:pt x="55941" y="76111"/>
                  <a:pt x="55963" y="76566"/>
                  <a:pt x="55713" y="76634"/>
                </a:cubicBezTo>
                <a:cubicBezTo>
                  <a:pt x="55622" y="76475"/>
                  <a:pt x="55281" y="76816"/>
                  <a:pt x="55168" y="76702"/>
                </a:cubicBezTo>
                <a:cubicBezTo>
                  <a:pt x="54963" y="76952"/>
                  <a:pt x="54781" y="77475"/>
                  <a:pt x="54463" y="77475"/>
                </a:cubicBezTo>
                <a:cubicBezTo>
                  <a:pt x="54508" y="77339"/>
                  <a:pt x="54440" y="77157"/>
                  <a:pt x="54485" y="76998"/>
                </a:cubicBezTo>
                <a:cubicBezTo>
                  <a:pt x="54667" y="76930"/>
                  <a:pt x="54735" y="77020"/>
                  <a:pt x="54917" y="76907"/>
                </a:cubicBezTo>
                <a:cubicBezTo>
                  <a:pt x="54804" y="76520"/>
                  <a:pt x="54281" y="76952"/>
                  <a:pt x="54053" y="77111"/>
                </a:cubicBezTo>
                <a:cubicBezTo>
                  <a:pt x="53940" y="76884"/>
                  <a:pt x="54190" y="76770"/>
                  <a:pt x="54053" y="76543"/>
                </a:cubicBezTo>
                <a:cubicBezTo>
                  <a:pt x="53940" y="76702"/>
                  <a:pt x="53917" y="76884"/>
                  <a:pt x="53803" y="77020"/>
                </a:cubicBezTo>
                <a:cubicBezTo>
                  <a:pt x="53462" y="77202"/>
                  <a:pt x="53371" y="76975"/>
                  <a:pt x="53189" y="76930"/>
                </a:cubicBezTo>
                <a:cubicBezTo>
                  <a:pt x="53644" y="76702"/>
                  <a:pt x="54576" y="75952"/>
                  <a:pt x="55145" y="76156"/>
                </a:cubicBezTo>
                <a:cubicBezTo>
                  <a:pt x="55327" y="76020"/>
                  <a:pt x="54963" y="76088"/>
                  <a:pt x="55122" y="75883"/>
                </a:cubicBezTo>
                <a:cubicBezTo>
                  <a:pt x="55531" y="75724"/>
                  <a:pt x="56054" y="75360"/>
                  <a:pt x="56373" y="75383"/>
                </a:cubicBezTo>
                <a:cubicBezTo>
                  <a:pt x="56441" y="75338"/>
                  <a:pt x="56395" y="75247"/>
                  <a:pt x="56373" y="75179"/>
                </a:cubicBezTo>
                <a:cubicBezTo>
                  <a:pt x="56896" y="74906"/>
                  <a:pt x="57373" y="74974"/>
                  <a:pt x="57601" y="74496"/>
                </a:cubicBezTo>
                <a:cubicBezTo>
                  <a:pt x="57965" y="74587"/>
                  <a:pt x="58783" y="74019"/>
                  <a:pt x="59079" y="73700"/>
                </a:cubicBezTo>
                <a:cubicBezTo>
                  <a:pt x="59283" y="73860"/>
                  <a:pt x="59670" y="73655"/>
                  <a:pt x="59988" y="73587"/>
                </a:cubicBezTo>
                <a:cubicBezTo>
                  <a:pt x="59875" y="73291"/>
                  <a:pt x="59511" y="73496"/>
                  <a:pt x="59283" y="73428"/>
                </a:cubicBezTo>
                <a:cubicBezTo>
                  <a:pt x="59261" y="73086"/>
                  <a:pt x="59465" y="73382"/>
                  <a:pt x="59738" y="73246"/>
                </a:cubicBezTo>
                <a:cubicBezTo>
                  <a:pt x="59943" y="73177"/>
                  <a:pt x="59647" y="72950"/>
                  <a:pt x="59647" y="72814"/>
                </a:cubicBezTo>
                <a:cubicBezTo>
                  <a:pt x="59056" y="72996"/>
                  <a:pt x="58988" y="73337"/>
                  <a:pt x="58829" y="73632"/>
                </a:cubicBezTo>
                <a:cubicBezTo>
                  <a:pt x="57669" y="74087"/>
                  <a:pt x="57078" y="74519"/>
                  <a:pt x="56191" y="74815"/>
                </a:cubicBezTo>
                <a:cubicBezTo>
                  <a:pt x="56373" y="74610"/>
                  <a:pt x="56168" y="74314"/>
                  <a:pt x="56418" y="74133"/>
                </a:cubicBezTo>
                <a:cubicBezTo>
                  <a:pt x="56305" y="73973"/>
                  <a:pt x="55941" y="74360"/>
                  <a:pt x="55827" y="74246"/>
                </a:cubicBezTo>
                <a:cubicBezTo>
                  <a:pt x="55850" y="74405"/>
                  <a:pt x="55941" y="74474"/>
                  <a:pt x="56100" y="74383"/>
                </a:cubicBezTo>
                <a:cubicBezTo>
                  <a:pt x="56191" y="74633"/>
                  <a:pt x="55713" y="74724"/>
                  <a:pt x="55463" y="74883"/>
                </a:cubicBezTo>
                <a:cubicBezTo>
                  <a:pt x="55395" y="74769"/>
                  <a:pt x="55349" y="74587"/>
                  <a:pt x="55213" y="74633"/>
                </a:cubicBezTo>
                <a:cubicBezTo>
                  <a:pt x="54849" y="74724"/>
                  <a:pt x="55349" y="75019"/>
                  <a:pt x="54872" y="75065"/>
                </a:cubicBezTo>
                <a:cubicBezTo>
                  <a:pt x="54917" y="74746"/>
                  <a:pt x="54940" y="74815"/>
                  <a:pt x="54599" y="74746"/>
                </a:cubicBezTo>
                <a:cubicBezTo>
                  <a:pt x="54463" y="74860"/>
                  <a:pt x="54622" y="74951"/>
                  <a:pt x="54758" y="74837"/>
                </a:cubicBezTo>
                <a:cubicBezTo>
                  <a:pt x="54804" y="74974"/>
                  <a:pt x="54508" y="74997"/>
                  <a:pt x="54554" y="75133"/>
                </a:cubicBezTo>
                <a:cubicBezTo>
                  <a:pt x="54281" y="75110"/>
                  <a:pt x="54031" y="75133"/>
                  <a:pt x="54076" y="74792"/>
                </a:cubicBezTo>
                <a:cubicBezTo>
                  <a:pt x="53689" y="74928"/>
                  <a:pt x="53826" y="75224"/>
                  <a:pt x="53303" y="75315"/>
                </a:cubicBezTo>
                <a:cubicBezTo>
                  <a:pt x="52962" y="75497"/>
                  <a:pt x="52894" y="75110"/>
                  <a:pt x="52530" y="75269"/>
                </a:cubicBezTo>
                <a:cubicBezTo>
                  <a:pt x="52325" y="75497"/>
                  <a:pt x="52052" y="75702"/>
                  <a:pt x="52348" y="75906"/>
                </a:cubicBezTo>
                <a:cubicBezTo>
                  <a:pt x="51802" y="76088"/>
                  <a:pt x="51575" y="76316"/>
                  <a:pt x="51688" y="76588"/>
                </a:cubicBezTo>
                <a:cubicBezTo>
                  <a:pt x="51438" y="76748"/>
                  <a:pt x="51415" y="76543"/>
                  <a:pt x="51165" y="76657"/>
                </a:cubicBezTo>
                <a:cubicBezTo>
                  <a:pt x="51074" y="76497"/>
                  <a:pt x="51279" y="76452"/>
                  <a:pt x="51415" y="76406"/>
                </a:cubicBezTo>
                <a:cubicBezTo>
                  <a:pt x="51347" y="76179"/>
                  <a:pt x="51097" y="76179"/>
                  <a:pt x="50915" y="76134"/>
                </a:cubicBezTo>
                <a:cubicBezTo>
                  <a:pt x="50551" y="76361"/>
                  <a:pt x="50642" y="76361"/>
                  <a:pt x="50233" y="76316"/>
                </a:cubicBezTo>
                <a:cubicBezTo>
                  <a:pt x="50028" y="76088"/>
                  <a:pt x="50529" y="76179"/>
                  <a:pt x="50324" y="75952"/>
                </a:cubicBezTo>
                <a:cubicBezTo>
                  <a:pt x="50278" y="75747"/>
                  <a:pt x="50074" y="76043"/>
                  <a:pt x="50187" y="76156"/>
                </a:cubicBezTo>
                <a:cubicBezTo>
                  <a:pt x="49869" y="76247"/>
                  <a:pt x="49733" y="76406"/>
                  <a:pt x="49301" y="76429"/>
                </a:cubicBezTo>
                <a:cubicBezTo>
                  <a:pt x="49301" y="76634"/>
                  <a:pt x="49369" y="76748"/>
                  <a:pt x="49483" y="76816"/>
                </a:cubicBezTo>
                <a:cubicBezTo>
                  <a:pt x="49596" y="76679"/>
                  <a:pt x="49915" y="76657"/>
                  <a:pt x="50187" y="76588"/>
                </a:cubicBezTo>
                <a:cubicBezTo>
                  <a:pt x="50210" y="77020"/>
                  <a:pt x="50801" y="76725"/>
                  <a:pt x="50870" y="77111"/>
                </a:cubicBezTo>
                <a:cubicBezTo>
                  <a:pt x="50256" y="77248"/>
                  <a:pt x="49392" y="77453"/>
                  <a:pt x="48550" y="77543"/>
                </a:cubicBezTo>
                <a:cubicBezTo>
                  <a:pt x="47686" y="77612"/>
                  <a:pt x="46845" y="77589"/>
                  <a:pt x="46299" y="77453"/>
                </a:cubicBezTo>
                <a:cubicBezTo>
                  <a:pt x="46344" y="77066"/>
                  <a:pt x="46572" y="77384"/>
                  <a:pt x="46731" y="77384"/>
                </a:cubicBezTo>
                <a:cubicBezTo>
                  <a:pt x="47641" y="77475"/>
                  <a:pt x="49050" y="77339"/>
                  <a:pt x="49983" y="77157"/>
                </a:cubicBezTo>
                <a:cubicBezTo>
                  <a:pt x="49642" y="77066"/>
                  <a:pt x="49119" y="77180"/>
                  <a:pt x="48960" y="76907"/>
                </a:cubicBezTo>
                <a:cubicBezTo>
                  <a:pt x="48596" y="76884"/>
                  <a:pt x="48869" y="77248"/>
                  <a:pt x="48459" y="77202"/>
                </a:cubicBezTo>
                <a:cubicBezTo>
                  <a:pt x="48209" y="77271"/>
                  <a:pt x="48300" y="77043"/>
                  <a:pt x="48118" y="77066"/>
                </a:cubicBezTo>
                <a:cubicBezTo>
                  <a:pt x="47868" y="76930"/>
                  <a:pt x="47845" y="77225"/>
                  <a:pt x="47823" y="77248"/>
                </a:cubicBezTo>
                <a:cubicBezTo>
                  <a:pt x="47754" y="77248"/>
                  <a:pt x="47663" y="77157"/>
                  <a:pt x="47595" y="77157"/>
                </a:cubicBezTo>
                <a:cubicBezTo>
                  <a:pt x="47459" y="77157"/>
                  <a:pt x="47413" y="77248"/>
                  <a:pt x="47390" y="77248"/>
                </a:cubicBezTo>
                <a:cubicBezTo>
                  <a:pt x="46913" y="77225"/>
                  <a:pt x="46549" y="77043"/>
                  <a:pt x="46026" y="77157"/>
                </a:cubicBezTo>
                <a:cubicBezTo>
                  <a:pt x="45844" y="77180"/>
                  <a:pt x="45821" y="77089"/>
                  <a:pt x="45821" y="76975"/>
                </a:cubicBezTo>
                <a:cubicBezTo>
                  <a:pt x="45503" y="76998"/>
                  <a:pt x="45912" y="77157"/>
                  <a:pt x="45776" y="77316"/>
                </a:cubicBezTo>
                <a:cubicBezTo>
                  <a:pt x="45526" y="77293"/>
                  <a:pt x="45549" y="77089"/>
                  <a:pt x="45412" y="76998"/>
                </a:cubicBezTo>
                <a:cubicBezTo>
                  <a:pt x="45185" y="76952"/>
                  <a:pt x="45321" y="77293"/>
                  <a:pt x="45230" y="77407"/>
                </a:cubicBezTo>
                <a:cubicBezTo>
                  <a:pt x="44389" y="77339"/>
                  <a:pt x="43616" y="77293"/>
                  <a:pt x="42933" y="77111"/>
                </a:cubicBezTo>
                <a:cubicBezTo>
                  <a:pt x="42820" y="77066"/>
                  <a:pt x="42820" y="76907"/>
                  <a:pt x="42774" y="76884"/>
                </a:cubicBezTo>
                <a:cubicBezTo>
                  <a:pt x="42661" y="76839"/>
                  <a:pt x="42319" y="76839"/>
                  <a:pt x="42138" y="76816"/>
                </a:cubicBezTo>
                <a:cubicBezTo>
                  <a:pt x="41956" y="76770"/>
                  <a:pt x="41683" y="76588"/>
                  <a:pt x="41546" y="76725"/>
                </a:cubicBezTo>
                <a:cubicBezTo>
                  <a:pt x="41478" y="76634"/>
                  <a:pt x="41296" y="76588"/>
                  <a:pt x="41296" y="76475"/>
                </a:cubicBezTo>
                <a:cubicBezTo>
                  <a:pt x="40750" y="76566"/>
                  <a:pt x="39727" y="75974"/>
                  <a:pt x="38931" y="75952"/>
                </a:cubicBezTo>
                <a:cubicBezTo>
                  <a:pt x="38931" y="75656"/>
                  <a:pt x="39227" y="75861"/>
                  <a:pt x="39318" y="75724"/>
                </a:cubicBezTo>
                <a:cubicBezTo>
                  <a:pt x="39682" y="75906"/>
                  <a:pt x="39886" y="75974"/>
                  <a:pt x="40296" y="75997"/>
                </a:cubicBezTo>
                <a:cubicBezTo>
                  <a:pt x="40478" y="76020"/>
                  <a:pt x="40455" y="75702"/>
                  <a:pt x="40750" y="75883"/>
                </a:cubicBezTo>
                <a:cubicBezTo>
                  <a:pt x="40523" y="75520"/>
                  <a:pt x="40114" y="75861"/>
                  <a:pt x="39818" y="75770"/>
                </a:cubicBezTo>
                <a:cubicBezTo>
                  <a:pt x="39795" y="75565"/>
                  <a:pt x="39181" y="75588"/>
                  <a:pt x="39341" y="75292"/>
                </a:cubicBezTo>
                <a:cubicBezTo>
                  <a:pt x="39136" y="75360"/>
                  <a:pt x="39341" y="75656"/>
                  <a:pt x="38999" y="75702"/>
                </a:cubicBezTo>
                <a:cubicBezTo>
                  <a:pt x="38704" y="75702"/>
                  <a:pt x="38795" y="75520"/>
                  <a:pt x="38545" y="75474"/>
                </a:cubicBezTo>
                <a:cubicBezTo>
                  <a:pt x="38385" y="75702"/>
                  <a:pt x="38727" y="75679"/>
                  <a:pt x="38886" y="75770"/>
                </a:cubicBezTo>
                <a:cubicBezTo>
                  <a:pt x="38681" y="75906"/>
                  <a:pt x="38158" y="75770"/>
                  <a:pt x="37840" y="75702"/>
                </a:cubicBezTo>
                <a:cubicBezTo>
                  <a:pt x="37567" y="75633"/>
                  <a:pt x="37294" y="75565"/>
                  <a:pt x="37067" y="75451"/>
                </a:cubicBezTo>
                <a:cubicBezTo>
                  <a:pt x="36953" y="75406"/>
                  <a:pt x="36839" y="75201"/>
                  <a:pt x="36839" y="75201"/>
                </a:cubicBezTo>
                <a:cubicBezTo>
                  <a:pt x="36725" y="75179"/>
                  <a:pt x="36657" y="75315"/>
                  <a:pt x="36589" y="75292"/>
                </a:cubicBezTo>
                <a:cubicBezTo>
                  <a:pt x="36362" y="75292"/>
                  <a:pt x="36271" y="74997"/>
                  <a:pt x="35975" y="75201"/>
                </a:cubicBezTo>
                <a:cubicBezTo>
                  <a:pt x="35816" y="75156"/>
                  <a:pt x="35816" y="75065"/>
                  <a:pt x="35839" y="74974"/>
                </a:cubicBezTo>
                <a:cubicBezTo>
                  <a:pt x="35566" y="74860"/>
                  <a:pt x="35497" y="75042"/>
                  <a:pt x="35202" y="74928"/>
                </a:cubicBezTo>
                <a:cubicBezTo>
                  <a:pt x="35293" y="74792"/>
                  <a:pt x="35452" y="74815"/>
                  <a:pt x="35657" y="74906"/>
                </a:cubicBezTo>
                <a:cubicBezTo>
                  <a:pt x="35634" y="74724"/>
                  <a:pt x="35429" y="74610"/>
                  <a:pt x="35384" y="74451"/>
                </a:cubicBezTo>
                <a:cubicBezTo>
                  <a:pt x="35156" y="74405"/>
                  <a:pt x="34906" y="74360"/>
                  <a:pt x="34884" y="74633"/>
                </a:cubicBezTo>
                <a:cubicBezTo>
                  <a:pt x="34838" y="74565"/>
                  <a:pt x="34383" y="74223"/>
                  <a:pt x="34383" y="74542"/>
                </a:cubicBezTo>
                <a:cubicBezTo>
                  <a:pt x="34406" y="74769"/>
                  <a:pt x="34793" y="74565"/>
                  <a:pt x="35043" y="74792"/>
                </a:cubicBezTo>
                <a:cubicBezTo>
                  <a:pt x="34929" y="74883"/>
                  <a:pt x="34702" y="74792"/>
                  <a:pt x="34520" y="74769"/>
                </a:cubicBezTo>
                <a:cubicBezTo>
                  <a:pt x="34474" y="75042"/>
                  <a:pt x="34974" y="75110"/>
                  <a:pt x="34952" y="75383"/>
                </a:cubicBezTo>
                <a:cubicBezTo>
                  <a:pt x="35407" y="75406"/>
                  <a:pt x="35475" y="75520"/>
                  <a:pt x="35679" y="75793"/>
                </a:cubicBezTo>
                <a:cubicBezTo>
                  <a:pt x="35566" y="75952"/>
                  <a:pt x="35361" y="75360"/>
                  <a:pt x="35156" y="75702"/>
                </a:cubicBezTo>
                <a:cubicBezTo>
                  <a:pt x="35134" y="75815"/>
                  <a:pt x="35316" y="75861"/>
                  <a:pt x="35338" y="75770"/>
                </a:cubicBezTo>
                <a:cubicBezTo>
                  <a:pt x="35611" y="76065"/>
                  <a:pt x="34724" y="76134"/>
                  <a:pt x="35475" y="76361"/>
                </a:cubicBezTo>
                <a:cubicBezTo>
                  <a:pt x="35293" y="76702"/>
                  <a:pt x="34747" y="75906"/>
                  <a:pt x="34520" y="76293"/>
                </a:cubicBezTo>
                <a:cubicBezTo>
                  <a:pt x="34861" y="76497"/>
                  <a:pt x="34997" y="76748"/>
                  <a:pt x="35520" y="76884"/>
                </a:cubicBezTo>
                <a:cubicBezTo>
                  <a:pt x="35816" y="76930"/>
                  <a:pt x="35452" y="76657"/>
                  <a:pt x="35657" y="76497"/>
                </a:cubicBezTo>
                <a:cubicBezTo>
                  <a:pt x="35861" y="76657"/>
                  <a:pt x="35793" y="76907"/>
                  <a:pt x="35884" y="77111"/>
                </a:cubicBezTo>
                <a:cubicBezTo>
                  <a:pt x="36111" y="77157"/>
                  <a:pt x="36339" y="77089"/>
                  <a:pt x="36475" y="77293"/>
                </a:cubicBezTo>
                <a:cubicBezTo>
                  <a:pt x="35975" y="77589"/>
                  <a:pt x="35407" y="77043"/>
                  <a:pt x="34702" y="76975"/>
                </a:cubicBezTo>
                <a:cubicBezTo>
                  <a:pt x="34793" y="76861"/>
                  <a:pt x="35043" y="77020"/>
                  <a:pt x="35020" y="76725"/>
                </a:cubicBezTo>
                <a:cubicBezTo>
                  <a:pt x="34656" y="76520"/>
                  <a:pt x="34747" y="77020"/>
                  <a:pt x="34338" y="76770"/>
                </a:cubicBezTo>
                <a:cubicBezTo>
                  <a:pt x="34292" y="76861"/>
                  <a:pt x="34315" y="76907"/>
                  <a:pt x="34383" y="76952"/>
                </a:cubicBezTo>
                <a:cubicBezTo>
                  <a:pt x="33997" y="76998"/>
                  <a:pt x="33565" y="76952"/>
                  <a:pt x="33360" y="77316"/>
                </a:cubicBezTo>
                <a:cubicBezTo>
                  <a:pt x="33019" y="77271"/>
                  <a:pt x="33087" y="77066"/>
                  <a:pt x="32928" y="76975"/>
                </a:cubicBezTo>
                <a:cubicBezTo>
                  <a:pt x="32496" y="76748"/>
                  <a:pt x="32291" y="76861"/>
                  <a:pt x="31882" y="76679"/>
                </a:cubicBezTo>
                <a:cubicBezTo>
                  <a:pt x="31950" y="76497"/>
                  <a:pt x="32064" y="76452"/>
                  <a:pt x="32291" y="76543"/>
                </a:cubicBezTo>
                <a:cubicBezTo>
                  <a:pt x="32132" y="76065"/>
                  <a:pt x="31222" y="76179"/>
                  <a:pt x="31382" y="75656"/>
                </a:cubicBezTo>
                <a:cubicBezTo>
                  <a:pt x="30927" y="75588"/>
                  <a:pt x="31222" y="76111"/>
                  <a:pt x="31359" y="76270"/>
                </a:cubicBezTo>
                <a:cubicBezTo>
                  <a:pt x="31313" y="76452"/>
                  <a:pt x="30995" y="76179"/>
                  <a:pt x="30813" y="76156"/>
                </a:cubicBezTo>
                <a:cubicBezTo>
                  <a:pt x="31222" y="76043"/>
                  <a:pt x="30813" y="75770"/>
                  <a:pt x="30859" y="75542"/>
                </a:cubicBezTo>
                <a:cubicBezTo>
                  <a:pt x="30313" y="75451"/>
                  <a:pt x="29949" y="75724"/>
                  <a:pt x="29267" y="75406"/>
                </a:cubicBezTo>
                <a:cubicBezTo>
                  <a:pt x="28971" y="75338"/>
                  <a:pt x="29153" y="75156"/>
                  <a:pt x="29085" y="75042"/>
                </a:cubicBezTo>
                <a:cubicBezTo>
                  <a:pt x="28994" y="75019"/>
                  <a:pt x="28948" y="75065"/>
                  <a:pt x="28835" y="75019"/>
                </a:cubicBezTo>
                <a:cubicBezTo>
                  <a:pt x="28607" y="75019"/>
                  <a:pt x="29039" y="75360"/>
                  <a:pt x="28607" y="75269"/>
                </a:cubicBezTo>
                <a:cubicBezTo>
                  <a:pt x="28357" y="75201"/>
                  <a:pt x="28471" y="75088"/>
                  <a:pt x="28516" y="74951"/>
                </a:cubicBezTo>
                <a:cubicBezTo>
                  <a:pt x="28152" y="74906"/>
                  <a:pt x="27857" y="74951"/>
                  <a:pt x="27402" y="74701"/>
                </a:cubicBezTo>
                <a:cubicBezTo>
                  <a:pt x="27175" y="74542"/>
                  <a:pt x="27266" y="74314"/>
                  <a:pt x="26788" y="74201"/>
                </a:cubicBezTo>
                <a:cubicBezTo>
                  <a:pt x="26765" y="74292"/>
                  <a:pt x="26947" y="74360"/>
                  <a:pt x="27061" y="74428"/>
                </a:cubicBezTo>
                <a:cubicBezTo>
                  <a:pt x="26629" y="74519"/>
                  <a:pt x="25697" y="73655"/>
                  <a:pt x="25014" y="73496"/>
                </a:cubicBezTo>
                <a:cubicBezTo>
                  <a:pt x="24855" y="73314"/>
                  <a:pt x="25151" y="73086"/>
                  <a:pt x="24855" y="72905"/>
                </a:cubicBezTo>
                <a:cubicBezTo>
                  <a:pt x="24696" y="72836"/>
                  <a:pt x="24832" y="73018"/>
                  <a:pt x="24719" y="73109"/>
                </a:cubicBezTo>
                <a:cubicBezTo>
                  <a:pt x="24173" y="72745"/>
                  <a:pt x="23627" y="72404"/>
                  <a:pt x="23150" y="72200"/>
                </a:cubicBezTo>
                <a:cubicBezTo>
                  <a:pt x="23286" y="71995"/>
                  <a:pt x="23263" y="71790"/>
                  <a:pt x="22877" y="71586"/>
                </a:cubicBezTo>
                <a:cubicBezTo>
                  <a:pt x="22900" y="71699"/>
                  <a:pt x="23036" y="71813"/>
                  <a:pt x="22922" y="71927"/>
                </a:cubicBezTo>
                <a:cubicBezTo>
                  <a:pt x="22672" y="71881"/>
                  <a:pt x="22877" y="71699"/>
                  <a:pt x="22831" y="71654"/>
                </a:cubicBezTo>
                <a:cubicBezTo>
                  <a:pt x="22672" y="71472"/>
                  <a:pt x="22263" y="71540"/>
                  <a:pt x="22195" y="71199"/>
                </a:cubicBezTo>
                <a:cubicBezTo>
                  <a:pt x="22672" y="71176"/>
                  <a:pt x="22831" y="71586"/>
                  <a:pt x="23400" y="71859"/>
                </a:cubicBezTo>
                <a:cubicBezTo>
                  <a:pt x="23627" y="71972"/>
                  <a:pt x="23718" y="71745"/>
                  <a:pt x="23991" y="71949"/>
                </a:cubicBezTo>
                <a:cubicBezTo>
                  <a:pt x="23536" y="72040"/>
                  <a:pt x="24651" y="72450"/>
                  <a:pt x="24696" y="72700"/>
                </a:cubicBezTo>
                <a:cubicBezTo>
                  <a:pt x="24855" y="72700"/>
                  <a:pt x="24992" y="72700"/>
                  <a:pt x="25128" y="72677"/>
                </a:cubicBezTo>
                <a:cubicBezTo>
                  <a:pt x="25333" y="72882"/>
                  <a:pt x="25196" y="73109"/>
                  <a:pt x="25242" y="73337"/>
                </a:cubicBezTo>
                <a:cubicBezTo>
                  <a:pt x="25651" y="73291"/>
                  <a:pt x="25469" y="73700"/>
                  <a:pt x="25969" y="73837"/>
                </a:cubicBezTo>
                <a:cubicBezTo>
                  <a:pt x="26356" y="73496"/>
                  <a:pt x="25560" y="73200"/>
                  <a:pt x="26060" y="73018"/>
                </a:cubicBezTo>
                <a:cubicBezTo>
                  <a:pt x="26242" y="73291"/>
                  <a:pt x="26402" y="73564"/>
                  <a:pt x="26220" y="73882"/>
                </a:cubicBezTo>
                <a:cubicBezTo>
                  <a:pt x="26606" y="74178"/>
                  <a:pt x="26765" y="73928"/>
                  <a:pt x="26561" y="73700"/>
                </a:cubicBezTo>
                <a:cubicBezTo>
                  <a:pt x="26697" y="73609"/>
                  <a:pt x="26811" y="73769"/>
                  <a:pt x="26720" y="73882"/>
                </a:cubicBezTo>
                <a:cubicBezTo>
                  <a:pt x="27106" y="74019"/>
                  <a:pt x="27152" y="74201"/>
                  <a:pt x="27334" y="74383"/>
                </a:cubicBezTo>
                <a:cubicBezTo>
                  <a:pt x="27493" y="74496"/>
                  <a:pt x="27652" y="74110"/>
                  <a:pt x="27357" y="74110"/>
                </a:cubicBezTo>
                <a:cubicBezTo>
                  <a:pt x="27607" y="73928"/>
                  <a:pt x="27698" y="74474"/>
                  <a:pt x="27971" y="74337"/>
                </a:cubicBezTo>
                <a:cubicBezTo>
                  <a:pt x="28062" y="74223"/>
                  <a:pt x="27948" y="74155"/>
                  <a:pt x="27993" y="74042"/>
                </a:cubicBezTo>
                <a:cubicBezTo>
                  <a:pt x="27766" y="74064"/>
                  <a:pt x="27379" y="73700"/>
                  <a:pt x="27288" y="73973"/>
                </a:cubicBezTo>
                <a:cubicBezTo>
                  <a:pt x="26856" y="73860"/>
                  <a:pt x="27106" y="73609"/>
                  <a:pt x="26697" y="73473"/>
                </a:cubicBezTo>
                <a:cubicBezTo>
                  <a:pt x="26720" y="73291"/>
                  <a:pt x="26925" y="73473"/>
                  <a:pt x="27015" y="73359"/>
                </a:cubicBezTo>
                <a:cubicBezTo>
                  <a:pt x="27061" y="73177"/>
                  <a:pt x="26788" y="73337"/>
                  <a:pt x="26765" y="73337"/>
                </a:cubicBezTo>
                <a:cubicBezTo>
                  <a:pt x="26652" y="73268"/>
                  <a:pt x="26697" y="73086"/>
                  <a:pt x="26561" y="73018"/>
                </a:cubicBezTo>
                <a:cubicBezTo>
                  <a:pt x="26402" y="72950"/>
                  <a:pt x="26220" y="73041"/>
                  <a:pt x="26015" y="72905"/>
                </a:cubicBezTo>
                <a:cubicBezTo>
                  <a:pt x="25879" y="72836"/>
                  <a:pt x="25833" y="73041"/>
                  <a:pt x="25742" y="73132"/>
                </a:cubicBezTo>
                <a:cubicBezTo>
                  <a:pt x="25333" y="72927"/>
                  <a:pt x="25424" y="72700"/>
                  <a:pt x="25265" y="72450"/>
                </a:cubicBezTo>
                <a:cubicBezTo>
                  <a:pt x="24992" y="72245"/>
                  <a:pt x="24878" y="72472"/>
                  <a:pt x="24696" y="72495"/>
                </a:cubicBezTo>
                <a:cubicBezTo>
                  <a:pt x="24560" y="72268"/>
                  <a:pt x="24582" y="72018"/>
                  <a:pt x="24514" y="71790"/>
                </a:cubicBezTo>
                <a:cubicBezTo>
                  <a:pt x="24150" y="71972"/>
                  <a:pt x="23582" y="71586"/>
                  <a:pt x="23081" y="71313"/>
                </a:cubicBezTo>
                <a:cubicBezTo>
                  <a:pt x="23354" y="71131"/>
                  <a:pt x="22786" y="70972"/>
                  <a:pt x="22649" y="70790"/>
                </a:cubicBezTo>
                <a:cubicBezTo>
                  <a:pt x="22331" y="70631"/>
                  <a:pt x="22195" y="71017"/>
                  <a:pt x="21808" y="70562"/>
                </a:cubicBezTo>
                <a:cubicBezTo>
                  <a:pt x="21922" y="70562"/>
                  <a:pt x="22058" y="70608"/>
                  <a:pt x="22172" y="70653"/>
                </a:cubicBezTo>
                <a:cubicBezTo>
                  <a:pt x="22286" y="70471"/>
                  <a:pt x="21831" y="70312"/>
                  <a:pt x="21740" y="70289"/>
                </a:cubicBezTo>
                <a:cubicBezTo>
                  <a:pt x="21763" y="70403"/>
                  <a:pt x="21740" y="70517"/>
                  <a:pt x="21763" y="70631"/>
                </a:cubicBezTo>
                <a:cubicBezTo>
                  <a:pt x="21854" y="71017"/>
                  <a:pt x="22126" y="71040"/>
                  <a:pt x="21808" y="71108"/>
                </a:cubicBezTo>
                <a:cubicBezTo>
                  <a:pt x="22081" y="71335"/>
                  <a:pt x="22354" y="71517"/>
                  <a:pt x="22649" y="71722"/>
                </a:cubicBezTo>
                <a:cubicBezTo>
                  <a:pt x="22308" y="71836"/>
                  <a:pt x="22035" y="71335"/>
                  <a:pt x="21581" y="71040"/>
                </a:cubicBezTo>
                <a:cubicBezTo>
                  <a:pt x="21240" y="70812"/>
                  <a:pt x="20648" y="70380"/>
                  <a:pt x="20171" y="69835"/>
                </a:cubicBezTo>
                <a:cubicBezTo>
                  <a:pt x="20398" y="69698"/>
                  <a:pt x="20284" y="69539"/>
                  <a:pt x="20421" y="69380"/>
                </a:cubicBezTo>
                <a:cubicBezTo>
                  <a:pt x="20057" y="68902"/>
                  <a:pt x="19761" y="68834"/>
                  <a:pt x="19489" y="68379"/>
                </a:cubicBezTo>
                <a:cubicBezTo>
                  <a:pt x="19671" y="68288"/>
                  <a:pt x="19852" y="68311"/>
                  <a:pt x="20057" y="68470"/>
                </a:cubicBezTo>
                <a:cubicBezTo>
                  <a:pt x="20012" y="68061"/>
                  <a:pt x="19489" y="68311"/>
                  <a:pt x="19261" y="68129"/>
                </a:cubicBezTo>
                <a:cubicBezTo>
                  <a:pt x="18943" y="67879"/>
                  <a:pt x="19284" y="67720"/>
                  <a:pt x="18966" y="67470"/>
                </a:cubicBezTo>
                <a:cubicBezTo>
                  <a:pt x="18806" y="67311"/>
                  <a:pt x="18715" y="67720"/>
                  <a:pt x="19011" y="67879"/>
                </a:cubicBezTo>
                <a:cubicBezTo>
                  <a:pt x="18556" y="67993"/>
                  <a:pt x="18829" y="67515"/>
                  <a:pt x="18670" y="67265"/>
                </a:cubicBezTo>
                <a:cubicBezTo>
                  <a:pt x="18306" y="66992"/>
                  <a:pt x="18374" y="67356"/>
                  <a:pt x="18056" y="67333"/>
                </a:cubicBezTo>
                <a:cubicBezTo>
                  <a:pt x="17806" y="66969"/>
                  <a:pt x="18443" y="67220"/>
                  <a:pt x="18170" y="66810"/>
                </a:cubicBezTo>
                <a:cubicBezTo>
                  <a:pt x="17965" y="66901"/>
                  <a:pt x="17738" y="66424"/>
                  <a:pt x="17556" y="66719"/>
                </a:cubicBezTo>
                <a:cubicBezTo>
                  <a:pt x="17442" y="66355"/>
                  <a:pt x="16873" y="66014"/>
                  <a:pt x="17260" y="66083"/>
                </a:cubicBezTo>
                <a:cubicBezTo>
                  <a:pt x="17033" y="65878"/>
                  <a:pt x="16805" y="65332"/>
                  <a:pt x="16578" y="65332"/>
                </a:cubicBezTo>
                <a:cubicBezTo>
                  <a:pt x="16532" y="65150"/>
                  <a:pt x="16692" y="65241"/>
                  <a:pt x="16783" y="65196"/>
                </a:cubicBezTo>
                <a:cubicBezTo>
                  <a:pt x="16646" y="64855"/>
                  <a:pt x="16487" y="65218"/>
                  <a:pt x="16328" y="65105"/>
                </a:cubicBezTo>
                <a:cubicBezTo>
                  <a:pt x="16464" y="64786"/>
                  <a:pt x="16032" y="64946"/>
                  <a:pt x="15827" y="64400"/>
                </a:cubicBezTo>
                <a:cubicBezTo>
                  <a:pt x="16009" y="64354"/>
                  <a:pt x="16169" y="64423"/>
                  <a:pt x="16350" y="64423"/>
                </a:cubicBezTo>
                <a:cubicBezTo>
                  <a:pt x="16896" y="65309"/>
                  <a:pt x="17397" y="65855"/>
                  <a:pt x="17920" y="66333"/>
                </a:cubicBezTo>
                <a:cubicBezTo>
                  <a:pt x="18443" y="66833"/>
                  <a:pt x="18966" y="67288"/>
                  <a:pt x="19648" y="67925"/>
                </a:cubicBezTo>
                <a:cubicBezTo>
                  <a:pt x="19761" y="68015"/>
                  <a:pt x="19761" y="67834"/>
                  <a:pt x="19693" y="67720"/>
                </a:cubicBezTo>
                <a:cubicBezTo>
                  <a:pt x="20012" y="67970"/>
                  <a:pt x="20375" y="68197"/>
                  <a:pt x="20580" y="68402"/>
                </a:cubicBezTo>
                <a:cubicBezTo>
                  <a:pt x="20648" y="68470"/>
                  <a:pt x="20626" y="68652"/>
                  <a:pt x="20717" y="68743"/>
                </a:cubicBezTo>
                <a:cubicBezTo>
                  <a:pt x="20785" y="68789"/>
                  <a:pt x="20967" y="68880"/>
                  <a:pt x="20944" y="68834"/>
                </a:cubicBezTo>
                <a:cubicBezTo>
                  <a:pt x="21035" y="68971"/>
                  <a:pt x="20671" y="68902"/>
                  <a:pt x="21149" y="69266"/>
                </a:cubicBezTo>
                <a:cubicBezTo>
                  <a:pt x="20671" y="69516"/>
                  <a:pt x="20489" y="68834"/>
                  <a:pt x="20148" y="68675"/>
                </a:cubicBezTo>
                <a:cubicBezTo>
                  <a:pt x="20307" y="69221"/>
                  <a:pt x="20717" y="69857"/>
                  <a:pt x="21353" y="70403"/>
                </a:cubicBezTo>
                <a:cubicBezTo>
                  <a:pt x="21262" y="70426"/>
                  <a:pt x="21171" y="70449"/>
                  <a:pt x="21103" y="70540"/>
                </a:cubicBezTo>
                <a:cubicBezTo>
                  <a:pt x="21512" y="70767"/>
                  <a:pt x="21558" y="70380"/>
                  <a:pt x="21626" y="70085"/>
                </a:cubicBezTo>
                <a:cubicBezTo>
                  <a:pt x="21285" y="69721"/>
                  <a:pt x="21149" y="70085"/>
                  <a:pt x="20853" y="69766"/>
                </a:cubicBezTo>
                <a:cubicBezTo>
                  <a:pt x="21149" y="69539"/>
                  <a:pt x="21717" y="69516"/>
                  <a:pt x="21240" y="68993"/>
                </a:cubicBezTo>
                <a:cubicBezTo>
                  <a:pt x="21922" y="69585"/>
                  <a:pt x="23127" y="70062"/>
                  <a:pt x="23786" y="70903"/>
                </a:cubicBezTo>
                <a:cubicBezTo>
                  <a:pt x="24196" y="70903"/>
                  <a:pt x="24787" y="71404"/>
                  <a:pt x="25333" y="71722"/>
                </a:cubicBezTo>
                <a:cubicBezTo>
                  <a:pt x="25537" y="71790"/>
                  <a:pt x="25583" y="71495"/>
                  <a:pt x="25833" y="71722"/>
                </a:cubicBezTo>
                <a:cubicBezTo>
                  <a:pt x="25947" y="72040"/>
                  <a:pt x="25856" y="72177"/>
                  <a:pt x="25810" y="72404"/>
                </a:cubicBezTo>
                <a:cubicBezTo>
                  <a:pt x="26288" y="72586"/>
                  <a:pt x="26174" y="72586"/>
                  <a:pt x="26788" y="72859"/>
                </a:cubicBezTo>
                <a:cubicBezTo>
                  <a:pt x="26925" y="72723"/>
                  <a:pt x="26834" y="72632"/>
                  <a:pt x="26856" y="72518"/>
                </a:cubicBezTo>
                <a:cubicBezTo>
                  <a:pt x="26629" y="72586"/>
                  <a:pt x="26265" y="72336"/>
                  <a:pt x="26038" y="72427"/>
                </a:cubicBezTo>
                <a:cubicBezTo>
                  <a:pt x="25742" y="71654"/>
                  <a:pt x="26788" y="72018"/>
                  <a:pt x="27175" y="72404"/>
                </a:cubicBezTo>
                <a:cubicBezTo>
                  <a:pt x="27175" y="72382"/>
                  <a:pt x="26993" y="72472"/>
                  <a:pt x="26993" y="72495"/>
                </a:cubicBezTo>
                <a:cubicBezTo>
                  <a:pt x="27038" y="72518"/>
                  <a:pt x="27561" y="72791"/>
                  <a:pt x="27539" y="72586"/>
                </a:cubicBezTo>
                <a:cubicBezTo>
                  <a:pt x="27811" y="72745"/>
                  <a:pt x="28243" y="72950"/>
                  <a:pt x="28721" y="73155"/>
                </a:cubicBezTo>
                <a:cubicBezTo>
                  <a:pt x="29199" y="73359"/>
                  <a:pt x="29722" y="73541"/>
                  <a:pt x="30176" y="73678"/>
                </a:cubicBezTo>
                <a:cubicBezTo>
                  <a:pt x="30790" y="73860"/>
                  <a:pt x="31359" y="74269"/>
                  <a:pt x="31882" y="74405"/>
                </a:cubicBezTo>
                <a:cubicBezTo>
                  <a:pt x="32155" y="74496"/>
                  <a:pt x="32519" y="74428"/>
                  <a:pt x="32860" y="74519"/>
                </a:cubicBezTo>
                <a:cubicBezTo>
                  <a:pt x="33246" y="74633"/>
                  <a:pt x="33610" y="74792"/>
                  <a:pt x="33906" y="74633"/>
                </a:cubicBezTo>
                <a:cubicBezTo>
                  <a:pt x="33951" y="74360"/>
                  <a:pt x="33405" y="74269"/>
                  <a:pt x="33496" y="73973"/>
                </a:cubicBezTo>
                <a:cubicBezTo>
                  <a:pt x="33019" y="73951"/>
                  <a:pt x="32337" y="73632"/>
                  <a:pt x="32382" y="73246"/>
                </a:cubicBezTo>
                <a:cubicBezTo>
                  <a:pt x="32155" y="73496"/>
                  <a:pt x="31814" y="73496"/>
                  <a:pt x="31427" y="73405"/>
                </a:cubicBezTo>
                <a:cubicBezTo>
                  <a:pt x="31245" y="73587"/>
                  <a:pt x="31473" y="73655"/>
                  <a:pt x="31359" y="73837"/>
                </a:cubicBezTo>
                <a:cubicBezTo>
                  <a:pt x="30722" y="73678"/>
                  <a:pt x="31222" y="73268"/>
                  <a:pt x="31427" y="73132"/>
                </a:cubicBezTo>
                <a:cubicBezTo>
                  <a:pt x="31359" y="73041"/>
                  <a:pt x="30950" y="72927"/>
                  <a:pt x="30722" y="72723"/>
                </a:cubicBezTo>
                <a:cubicBezTo>
                  <a:pt x="30517" y="72654"/>
                  <a:pt x="30722" y="73086"/>
                  <a:pt x="30449" y="73086"/>
                </a:cubicBezTo>
                <a:cubicBezTo>
                  <a:pt x="30426" y="73223"/>
                  <a:pt x="31018" y="73018"/>
                  <a:pt x="31109" y="73359"/>
                </a:cubicBezTo>
                <a:cubicBezTo>
                  <a:pt x="30972" y="73428"/>
                  <a:pt x="30790" y="73405"/>
                  <a:pt x="30677" y="73541"/>
                </a:cubicBezTo>
                <a:cubicBezTo>
                  <a:pt x="30358" y="73359"/>
                  <a:pt x="29972" y="73177"/>
                  <a:pt x="29562" y="73018"/>
                </a:cubicBezTo>
                <a:cubicBezTo>
                  <a:pt x="29130" y="72836"/>
                  <a:pt x="28653" y="72632"/>
                  <a:pt x="28152" y="72336"/>
                </a:cubicBezTo>
                <a:cubicBezTo>
                  <a:pt x="27925" y="72040"/>
                  <a:pt x="28721" y="72654"/>
                  <a:pt x="28721" y="72359"/>
                </a:cubicBezTo>
                <a:cubicBezTo>
                  <a:pt x="28812" y="72154"/>
                  <a:pt x="28494" y="72040"/>
                  <a:pt x="28266" y="71927"/>
                </a:cubicBezTo>
                <a:cubicBezTo>
                  <a:pt x="28039" y="71768"/>
                  <a:pt x="28039" y="72177"/>
                  <a:pt x="27766" y="71949"/>
                </a:cubicBezTo>
                <a:cubicBezTo>
                  <a:pt x="28107" y="71859"/>
                  <a:pt x="27811" y="71608"/>
                  <a:pt x="27607" y="71586"/>
                </a:cubicBezTo>
                <a:cubicBezTo>
                  <a:pt x="27357" y="71563"/>
                  <a:pt x="27425" y="71927"/>
                  <a:pt x="27402" y="71563"/>
                </a:cubicBezTo>
                <a:cubicBezTo>
                  <a:pt x="27357" y="71267"/>
                  <a:pt x="27152" y="71040"/>
                  <a:pt x="26856" y="71063"/>
                </a:cubicBezTo>
                <a:cubicBezTo>
                  <a:pt x="26856" y="71245"/>
                  <a:pt x="27175" y="71404"/>
                  <a:pt x="26993" y="71631"/>
                </a:cubicBezTo>
                <a:cubicBezTo>
                  <a:pt x="26697" y="71495"/>
                  <a:pt x="26879" y="71290"/>
                  <a:pt x="26674" y="71154"/>
                </a:cubicBezTo>
                <a:cubicBezTo>
                  <a:pt x="26606" y="71131"/>
                  <a:pt x="26538" y="71176"/>
                  <a:pt x="26447" y="71108"/>
                </a:cubicBezTo>
                <a:cubicBezTo>
                  <a:pt x="26265" y="71267"/>
                  <a:pt x="26561" y="71358"/>
                  <a:pt x="26606" y="71495"/>
                </a:cubicBezTo>
                <a:cubicBezTo>
                  <a:pt x="26583" y="71699"/>
                  <a:pt x="26288" y="71404"/>
                  <a:pt x="26288" y="71404"/>
                </a:cubicBezTo>
                <a:cubicBezTo>
                  <a:pt x="26038" y="71335"/>
                  <a:pt x="25992" y="71404"/>
                  <a:pt x="25833" y="71335"/>
                </a:cubicBezTo>
                <a:cubicBezTo>
                  <a:pt x="25401" y="71108"/>
                  <a:pt x="24901" y="70722"/>
                  <a:pt x="24400" y="70403"/>
                </a:cubicBezTo>
                <a:cubicBezTo>
                  <a:pt x="24764" y="70380"/>
                  <a:pt x="24787" y="70585"/>
                  <a:pt x="25174" y="70812"/>
                </a:cubicBezTo>
                <a:cubicBezTo>
                  <a:pt x="25265" y="70608"/>
                  <a:pt x="24946" y="70471"/>
                  <a:pt x="24719" y="70312"/>
                </a:cubicBezTo>
                <a:cubicBezTo>
                  <a:pt x="24855" y="70108"/>
                  <a:pt x="24719" y="69926"/>
                  <a:pt x="24628" y="69744"/>
                </a:cubicBezTo>
                <a:cubicBezTo>
                  <a:pt x="24264" y="69653"/>
                  <a:pt x="24719" y="70062"/>
                  <a:pt x="24423" y="70198"/>
                </a:cubicBezTo>
                <a:cubicBezTo>
                  <a:pt x="23877" y="69903"/>
                  <a:pt x="24378" y="69562"/>
                  <a:pt x="24218" y="69243"/>
                </a:cubicBezTo>
                <a:cubicBezTo>
                  <a:pt x="23900" y="69016"/>
                  <a:pt x="23741" y="68789"/>
                  <a:pt x="23582" y="68538"/>
                </a:cubicBezTo>
                <a:cubicBezTo>
                  <a:pt x="23423" y="68425"/>
                  <a:pt x="23354" y="68720"/>
                  <a:pt x="23218" y="68675"/>
                </a:cubicBezTo>
                <a:cubicBezTo>
                  <a:pt x="22763" y="68379"/>
                  <a:pt x="23104" y="68129"/>
                  <a:pt x="22581" y="67834"/>
                </a:cubicBezTo>
                <a:cubicBezTo>
                  <a:pt x="22877" y="67583"/>
                  <a:pt x="22536" y="67311"/>
                  <a:pt x="22854" y="67060"/>
                </a:cubicBezTo>
                <a:cubicBezTo>
                  <a:pt x="22945" y="67470"/>
                  <a:pt x="23445" y="67447"/>
                  <a:pt x="23695" y="67447"/>
                </a:cubicBezTo>
                <a:cubicBezTo>
                  <a:pt x="23741" y="67333"/>
                  <a:pt x="23559" y="67242"/>
                  <a:pt x="23445" y="67129"/>
                </a:cubicBezTo>
                <a:cubicBezTo>
                  <a:pt x="23559" y="67129"/>
                  <a:pt x="23650" y="67060"/>
                  <a:pt x="23741" y="66947"/>
                </a:cubicBezTo>
                <a:cubicBezTo>
                  <a:pt x="23923" y="67060"/>
                  <a:pt x="23946" y="67197"/>
                  <a:pt x="23809" y="67311"/>
                </a:cubicBezTo>
                <a:cubicBezTo>
                  <a:pt x="23900" y="67447"/>
                  <a:pt x="24196" y="67220"/>
                  <a:pt x="24082" y="67447"/>
                </a:cubicBezTo>
                <a:cubicBezTo>
                  <a:pt x="24105" y="67652"/>
                  <a:pt x="24037" y="67652"/>
                  <a:pt x="23832" y="67447"/>
                </a:cubicBezTo>
                <a:cubicBezTo>
                  <a:pt x="23877" y="67674"/>
                  <a:pt x="23627" y="67856"/>
                  <a:pt x="23423" y="67765"/>
                </a:cubicBezTo>
                <a:cubicBezTo>
                  <a:pt x="23377" y="68038"/>
                  <a:pt x="23786" y="67879"/>
                  <a:pt x="23946" y="68084"/>
                </a:cubicBezTo>
                <a:cubicBezTo>
                  <a:pt x="23855" y="68266"/>
                  <a:pt x="23877" y="68425"/>
                  <a:pt x="23673" y="68607"/>
                </a:cubicBezTo>
                <a:cubicBezTo>
                  <a:pt x="23900" y="68811"/>
                  <a:pt x="24014" y="68334"/>
                  <a:pt x="24241" y="68538"/>
                </a:cubicBezTo>
                <a:cubicBezTo>
                  <a:pt x="24400" y="68379"/>
                  <a:pt x="23968" y="68243"/>
                  <a:pt x="24218" y="68084"/>
                </a:cubicBezTo>
                <a:cubicBezTo>
                  <a:pt x="24287" y="68220"/>
                  <a:pt x="24673" y="68311"/>
                  <a:pt x="24560" y="68448"/>
                </a:cubicBezTo>
                <a:cubicBezTo>
                  <a:pt x="24764" y="68448"/>
                  <a:pt x="24946" y="68357"/>
                  <a:pt x="25196" y="68584"/>
                </a:cubicBezTo>
                <a:cubicBezTo>
                  <a:pt x="24901" y="68720"/>
                  <a:pt x="24787" y="68948"/>
                  <a:pt x="25287" y="69175"/>
                </a:cubicBezTo>
                <a:cubicBezTo>
                  <a:pt x="25378" y="69494"/>
                  <a:pt x="24923" y="69198"/>
                  <a:pt x="25037" y="69516"/>
                </a:cubicBezTo>
                <a:cubicBezTo>
                  <a:pt x="25196" y="69494"/>
                  <a:pt x="25310" y="69425"/>
                  <a:pt x="25560" y="69653"/>
                </a:cubicBezTo>
                <a:cubicBezTo>
                  <a:pt x="25446" y="69766"/>
                  <a:pt x="25537" y="69835"/>
                  <a:pt x="25628" y="69903"/>
                </a:cubicBezTo>
                <a:cubicBezTo>
                  <a:pt x="25469" y="70039"/>
                  <a:pt x="25174" y="70221"/>
                  <a:pt x="25265" y="70471"/>
                </a:cubicBezTo>
                <a:cubicBezTo>
                  <a:pt x="25446" y="70517"/>
                  <a:pt x="25560" y="70267"/>
                  <a:pt x="25833" y="70540"/>
                </a:cubicBezTo>
                <a:cubicBezTo>
                  <a:pt x="25765" y="70881"/>
                  <a:pt x="25446" y="70494"/>
                  <a:pt x="25378" y="70858"/>
                </a:cubicBezTo>
                <a:cubicBezTo>
                  <a:pt x="25674" y="71154"/>
                  <a:pt x="25742" y="70812"/>
                  <a:pt x="25924" y="70790"/>
                </a:cubicBezTo>
                <a:cubicBezTo>
                  <a:pt x="26083" y="70926"/>
                  <a:pt x="25719" y="71131"/>
                  <a:pt x="26151" y="71222"/>
                </a:cubicBezTo>
                <a:cubicBezTo>
                  <a:pt x="26242" y="71176"/>
                  <a:pt x="26333" y="70972"/>
                  <a:pt x="26629" y="71017"/>
                </a:cubicBezTo>
                <a:cubicBezTo>
                  <a:pt x="26652" y="70812"/>
                  <a:pt x="26288" y="71108"/>
                  <a:pt x="26060" y="70767"/>
                </a:cubicBezTo>
                <a:cubicBezTo>
                  <a:pt x="26311" y="70676"/>
                  <a:pt x="25947" y="70517"/>
                  <a:pt x="25924" y="70403"/>
                </a:cubicBezTo>
                <a:cubicBezTo>
                  <a:pt x="25924" y="70335"/>
                  <a:pt x="26060" y="70244"/>
                  <a:pt x="26060" y="70176"/>
                </a:cubicBezTo>
                <a:cubicBezTo>
                  <a:pt x="26083" y="70085"/>
                  <a:pt x="25879" y="69971"/>
                  <a:pt x="26038" y="69857"/>
                </a:cubicBezTo>
                <a:cubicBezTo>
                  <a:pt x="26174" y="69857"/>
                  <a:pt x="26311" y="69926"/>
                  <a:pt x="26492" y="70062"/>
                </a:cubicBezTo>
                <a:cubicBezTo>
                  <a:pt x="26402" y="70130"/>
                  <a:pt x="26288" y="70085"/>
                  <a:pt x="26197" y="70176"/>
                </a:cubicBezTo>
                <a:cubicBezTo>
                  <a:pt x="26402" y="70312"/>
                  <a:pt x="26583" y="70358"/>
                  <a:pt x="26720" y="70289"/>
                </a:cubicBezTo>
                <a:cubicBezTo>
                  <a:pt x="26879" y="69926"/>
                  <a:pt x="26447" y="69744"/>
                  <a:pt x="26083" y="69607"/>
                </a:cubicBezTo>
                <a:cubicBezTo>
                  <a:pt x="26129" y="69334"/>
                  <a:pt x="26356" y="69585"/>
                  <a:pt x="26515" y="69675"/>
                </a:cubicBezTo>
                <a:cubicBezTo>
                  <a:pt x="26470" y="69380"/>
                  <a:pt x="26492" y="69175"/>
                  <a:pt x="26834" y="69175"/>
                </a:cubicBezTo>
                <a:cubicBezTo>
                  <a:pt x="26856" y="69084"/>
                  <a:pt x="26697" y="69016"/>
                  <a:pt x="26743" y="68925"/>
                </a:cubicBezTo>
                <a:cubicBezTo>
                  <a:pt x="26538" y="68811"/>
                  <a:pt x="26311" y="69016"/>
                  <a:pt x="26220" y="68675"/>
                </a:cubicBezTo>
                <a:cubicBezTo>
                  <a:pt x="26492" y="68402"/>
                  <a:pt x="27061" y="68993"/>
                  <a:pt x="27584" y="69243"/>
                </a:cubicBezTo>
                <a:cubicBezTo>
                  <a:pt x="27880" y="69380"/>
                  <a:pt x="28152" y="69403"/>
                  <a:pt x="28380" y="69607"/>
                </a:cubicBezTo>
                <a:cubicBezTo>
                  <a:pt x="28357" y="69675"/>
                  <a:pt x="28062" y="69585"/>
                  <a:pt x="27993" y="69494"/>
                </a:cubicBezTo>
                <a:cubicBezTo>
                  <a:pt x="28175" y="69789"/>
                  <a:pt x="28334" y="69585"/>
                  <a:pt x="28539" y="69698"/>
                </a:cubicBezTo>
                <a:cubicBezTo>
                  <a:pt x="28676" y="69766"/>
                  <a:pt x="28721" y="69994"/>
                  <a:pt x="28721" y="69994"/>
                </a:cubicBezTo>
                <a:cubicBezTo>
                  <a:pt x="28880" y="70062"/>
                  <a:pt x="29108" y="69926"/>
                  <a:pt x="29267" y="69994"/>
                </a:cubicBezTo>
                <a:cubicBezTo>
                  <a:pt x="29426" y="70039"/>
                  <a:pt x="29426" y="70176"/>
                  <a:pt x="29585" y="70244"/>
                </a:cubicBezTo>
                <a:cubicBezTo>
                  <a:pt x="29881" y="70403"/>
                  <a:pt x="30336" y="70380"/>
                  <a:pt x="30472" y="70676"/>
                </a:cubicBezTo>
                <a:cubicBezTo>
                  <a:pt x="30222" y="71017"/>
                  <a:pt x="29767" y="71017"/>
                  <a:pt x="29403" y="70608"/>
                </a:cubicBezTo>
                <a:cubicBezTo>
                  <a:pt x="29289" y="70881"/>
                  <a:pt x="29676" y="71040"/>
                  <a:pt x="29994" y="71199"/>
                </a:cubicBezTo>
                <a:cubicBezTo>
                  <a:pt x="30290" y="71245"/>
                  <a:pt x="30154" y="71131"/>
                  <a:pt x="30222" y="70926"/>
                </a:cubicBezTo>
                <a:cubicBezTo>
                  <a:pt x="30404" y="71040"/>
                  <a:pt x="30517" y="71040"/>
                  <a:pt x="30563" y="70903"/>
                </a:cubicBezTo>
                <a:cubicBezTo>
                  <a:pt x="30722" y="70972"/>
                  <a:pt x="30972" y="71199"/>
                  <a:pt x="30995" y="70926"/>
                </a:cubicBezTo>
                <a:cubicBezTo>
                  <a:pt x="31040" y="70767"/>
                  <a:pt x="30608" y="70881"/>
                  <a:pt x="30586" y="70631"/>
                </a:cubicBezTo>
                <a:cubicBezTo>
                  <a:pt x="31086" y="70631"/>
                  <a:pt x="31495" y="71063"/>
                  <a:pt x="32041" y="71199"/>
                </a:cubicBezTo>
                <a:cubicBezTo>
                  <a:pt x="32177" y="71222"/>
                  <a:pt x="32337" y="71154"/>
                  <a:pt x="32473" y="71199"/>
                </a:cubicBezTo>
                <a:cubicBezTo>
                  <a:pt x="32882" y="71335"/>
                  <a:pt x="33451" y="71517"/>
                  <a:pt x="33860" y="71677"/>
                </a:cubicBezTo>
                <a:cubicBezTo>
                  <a:pt x="34565" y="71904"/>
                  <a:pt x="35338" y="72131"/>
                  <a:pt x="35793" y="72382"/>
                </a:cubicBezTo>
                <a:cubicBezTo>
                  <a:pt x="35816" y="72382"/>
                  <a:pt x="35725" y="72518"/>
                  <a:pt x="35748" y="72541"/>
                </a:cubicBezTo>
                <a:cubicBezTo>
                  <a:pt x="35816" y="72632"/>
                  <a:pt x="36043" y="72472"/>
                  <a:pt x="36134" y="72586"/>
                </a:cubicBezTo>
                <a:cubicBezTo>
                  <a:pt x="35770" y="73041"/>
                  <a:pt x="36384" y="72495"/>
                  <a:pt x="36794" y="72814"/>
                </a:cubicBezTo>
                <a:cubicBezTo>
                  <a:pt x="36907" y="72836"/>
                  <a:pt x="36930" y="72677"/>
                  <a:pt x="36976" y="72609"/>
                </a:cubicBezTo>
                <a:cubicBezTo>
                  <a:pt x="37339" y="72745"/>
                  <a:pt x="37908" y="72814"/>
                  <a:pt x="37953" y="73086"/>
                </a:cubicBezTo>
                <a:cubicBezTo>
                  <a:pt x="38226" y="73223"/>
                  <a:pt x="38249" y="72927"/>
                  <a:pt x="38567" y="73109"/>
                </a:cubicBezTo>
                <a:cubicBezTo>
                  <a:pt x="38545" y="73405"/>
                  <a:pt x="38385" y="73473"/>
                  <a:pt x="38090" y="73314"/>
                </a:cubicBezTo>
                <a:cubicBezTo>
                  <a:pt x="37999" y="73564"/>
                  <a:pt x="38295" y="73632"/>
                  <a:pt x="38567" y="73723"/>
                </a:cubicBezTo>
                <a:cubicBezTo>
                  <a:pt x="38727" y="73496"/>
                  <a:pt x="38567" y="73405"/>
                  <a:pt x="38636" y="73223"/>
                </a:cubicBezTo>
                <a:cubicBezTo>
                  <a:pt x="39795" y="73496"/>
                  <a:pt x="40932" y="73769"/>
                  <a:pt x="42092" y="74064"/>
                </a:cubicBezTo>
                <a:cubicBezTo>
                  <a:pt x="43252" y="74383"/>
                  <a:pt x="44321" y="74656"/>
                  <a:pt x="45389" y="74837"/>
                </a:cubicBezTo>
                <a:cubicBezTo>
                  <a:pt x="46481" y="74997"/>
                  <a:pt x="47527" y="75065"/>
                  <a:pt x="48550" y="74974"/>
                </a:cubicBezTo>
                <a:cubicBezTo>
                  <a:pt x="49073" y="74928"/>
                  <a:pt x="49551" y="74837"/>
                  <a:pt x="50051" y="74701"/>
                </a:cubicBezTo>
                <a:cubicBezTo>
                  <a:pt x="50574" y="74565"/>
                  <a:pt x="51097" y="74383"/>
                  <a:pt x="51597" y="74201"/>
                </a:cubicBezTo>
                <a:cubicBezTo>
                  <a:pt x="52280" y="73928"/>
                  <a:pt x="52825" y="73655"/>
                  <a:pt x="53530" y="73382"/>
                </a:cubicBezTo>
                <a:cubicBezTo>
                  <a:pt x="53689" y="73314"/>
                  <a:pt x="53644" y="73223"/>
                  <a:pt x="53780" y="73177"/>
                </a:cubicBezTo>
                <a:cubicBezTo>
                  <a:pt x="54076" y="73064"/>
                  <a:pt x="54690" y="72836"/>
                  <a:pt x="55236" y="72563"/>
                </a:cubicBezTo>
                <a:cubicBezTo>
                  <a:pt x="55531" y="72427"/>
                  <a:pt x="55759" y="72177"/>
                  <a:pt x="56100" y="72040"/>
                </a:cubicBezTo>
                <a:cubicBezTo>
                  <a:pt x="56532" y="71881"/>
                  <a:pt x="57896" y="71267"/>
                  <a:pt x="58579" y="70903"/>
                </a:cubicBezTo>
                <a:cubicBezTo>
                  <a:pt x="58988" y="70676"/>
                  <a:pt x="59443" y="70198"/>
                  <a:pt x="60148" y="70221"/>
                </a:cubicBezTo>
                <a:cubicBezTo>
                  <a:pt x="60580" y="69926"/>
                  <a:pt x="60921" y="69698"/>
                  <a:pt x="61353" y="69721"/>
                </a:cubicBezTo>
                <a:cubicBezTo>
                  <a:pt x="61262" y="69653"/>
                  <a:pt x="61103" y="69721"/>
                  <a:pt x="61080" y="69562"/>
                </a:cubicBezTo>
                <a:cubicBezTo>
                  <a:pt x="61808" y="69380"/>
                  <a:pt x="62262" y="68993"/>
                  <a:pt x="63104" y="68698"/>
                </a:cubicBezTo>
                <a:cubicBezTo>
                  <a:pt x="63104" y="68811"/>
                  <a:pt x="62990" y="68880"/>
                  <a:pt x="63013" y="68993"/>
                </a:cubicBezTo>
                <a:cubicBezTo>
                  <a:pt x="63422" y="68925"/>
                  <a:pt x="63127" y="68629"/>
                  <a:pt x="63354" y="68493"/>
                </a:cubicBezTo>
                <a:cubicBezTo>
                  <a:pt x="63559" y="68425"/>
                  <a:pt x="63536" y="68811"/>
                  <a:pt x="63513" y="68880"/>
                </a:cubicBezTo>
                <a:cubicBezTo>
                  <a:pt x="63763" y="68720"/>
                  <a:pt x="63831" y="68538"/>
                  <a:pt x="64059" y="68379"/>
                </a:cubicBezTo>
                <a:cubicBezTo>
                  <a:pt x="64400" y="68379"/>
                  <a:pt x="64536" y="68175"/>
                  <a:pt x="64877" y="68015"/>
                </a:cubicBezTo>
                <a:cubicBezTo>
                  <a:pt x="65059" y="67947"/>
                  <a:pt x="65241" y="67970"/>
                  <a:pt x="65378" y="67902"/>
                </a:cubicBezTo>
                <a:cubicBezTo>
                  <a:pt x="65605" y="67788"/>
                  <a:pt x="65878" y="67401"/>
                  <a:pt x="66424" y="67265"/>
                </a:cubicBezTo>
                <a:cubicBezTo>
                  <a:pt x="66560" y="67242"/>
                  <a:pt x="66719" y="67311"/>
                  <a:pt x="66765" y="67311"/>
                </a:cubicBezTo>
                <a:cubicBezTo>
                  <a:pt x="66924" y="67242"/>
                  <a:pt x="66901" y="66947"/>
                  <a:pt x="67220" y="67106"/>
                </a:cubicBezTo>
                <a:cubicBezTo>
                  <a:pt x="67515" y="66924"/>
                  <a:pt x="68152" y="66378"/>
                  <a:pt x="68561" y="66174"/>
                </a:cubicBezTo>
                <a:cubicBezTo>
                  <a:pt x="68743" y="66083"/>
                  <a:pt x="68925" y="66105"/>
                  <a:pt x="68971" y="66083"/>
                </a:cubicBezTo>
                <a:cubicBezTo>
                  <a:pt x="69130" y="66014"/>
                  <a:pt x="69130" y="65923"/>
                  <a:pt x="69312" y="65855"/>
                </a:cubicBezTo>
                <a:cubicBezTo>
                  <a:pt x="69494" y="65787"/>
                  <a:pt x="69539" y="65901"/>
                  <a:pt x="69630" y="65878"/>
                </a:cubicBezTo>
                <a:cubicBezTo>
                  <a:pt x="69676" y="65878"/>
                  <a:pt x="69767" y="65741"/>
                  <a:pt x="69858" y="65696"/>
                </a:cubicBezTo>
                <a:cubicBezTo>
                  <a:pt x="70244" y="65537"/>
                  <a:pt x="70881" y="65378"/>
                  <a:pt x="71176" y="65150"/>
                </a:cubicBezTo>
                <a:cubicBezTo>
                  <a:pt x="71313" y="65037"/>
                  <a:pt x="71358" y="64877"/>
                  <a:pt x="71518" y="64764"/>
                </a:cubicBezTo>
                <a:cubicBezTo>
                  <a:pt x="71609" y="64809"/>
                  <a:pt x="71722" y="64786"/>
                  <a:pt x="71859" y="64786"/>
                </a:cubicBezTo>
                <a:cubicBezTo>
                  <a:pt x="71927" y="64536"/>
                  <a:pt x="72291" y="64423"/>
                  <a:pt x="72541" y="64286"/>
                </a:cubicBezTo>
                <a:cubicBezTo>
                  <a:pt x="72700" y="64172"/>
                  <a:pt x="72814" y="63922"/>
                  <a:pt x="72973" y="63786"/>
                </a:cubicBezTo>
                <a:cubicBezTo>
                  <a:pt x="73109" y="63672"/>
                  <a:pt x="73200" y="63763"/>
                  <a:pt x="73337" y="63649"/>
                </a:cubicBezTo>
                <a:cubicBezTo>
                  <a:pt x="73814" y="63263"/>
                  <a:pt x="74383" y="62672"/>
                  <a:pt x="74792" y="62194"/>
                </a:cubicBezTo>
                <a:cubicBezTo>
                  <a:pt x="74906" y="62103"/>
                  <a:pt x="74974" y="62149"/>
                  <a:pt x="75042" y="62080"/>
                </a:cubicBezTo>
                <a:cubicBezTo>
                  <a:pt x="75224" y="61853"/>
                  <a:pt x="75338" y="61671"/>
                  <a:pt x="75452" y="61489"/>
                </a:cubicBezTo>
                <a:cubicBezTo>
                  <a:pt x="75565" y="61262"/>
                  <a:pt x="75679" y="61057"/>
                  <a:pt x="75770" y="60921"/>
                </a:cubicBezTo>
                <a:cubicBezTo>
                  <a:pt x="75884" y="60784"/>
                  <a:pt x="75929" y="60875"/>
                  <a:pt x="76043" y="60807"/>
                </a:cubicBezTo>
                <a:cubicBezTo>
                  <a:pt x="76202" y="60398"/>
                  <a:pt x="76225" y="60034"/>
                  <a:pt x="76361" y="59579"/>
                </a:cubicBezTo>
                <a:cubicBezTo>
                  <a:pt x="76452" y="59556"/>
                  <a:pt x="76498" y="59443"/>
                  <a:pt x="76657" y="59511"/>
                </a:cubicBezTo>
                <a:cubicBezTo>
                  <a:pt x="76657" y="59397"/>
                  <a:pt x="76520" y="59397"/>
                  <a:pt x="76429" y="59352"/>
                </a:cubicBezTo>
                <a:cubicBezTo>
                  <a:pt x="76611" y="58851"/>
                  <a:pt x="76225" y="58374"/>
                  <a:pt x="76657" y="58010"/>
                </a:cubicBezTo>
                <a:cubicBezTo>
                  <a:pt x="76634" y="57669"/>
                  <a:pt x="76680" y="57669"/>
                  <a:pt x="76657" y="57259"/>
                </a:cubicBezTo>
                <a:cubicBezTo>
                  <a:pt x="76748" y="57169"/>
                  <a:pt x="76816" y="57009"/>
                  <a:pt x="77066" y="57100"/>
                </a:cubicBezTo>
                <a:cubicBezTo>
                  <a:pt x="77089" y="56668"/>
                  <a:pt x="76884" y="56964"/>
                  <a:pt x="76748" y="56805"/>
                </a:cubicBezTo>
                <a:cubicBezTo>
                  <a:pt x="76702" y="56350"/>
                  <a:pt x="76998" y="56350"/>
                  <a:pt x="76952" y="55941"/>
                </a:cubicBezTo>
                <a:cubicBezTo>
                  <a:pt x="76952" y="55759"/>
                  <a:pt x="76680" y="55872"/>
                  <a:pt x="76634" y="55736"/>
                </a:cubicBezTo>
                <a:cubicBezTo>
                  <a:pt x="76793" y="55236"/>
                  <a:pt x="76589" y="54531"/>
                  <a:pt x="76702" y="53780"/>
                </a:cubicBezTo>
                <a:cubicBezTo>
                  <a:pt x="76748" y="53553"/>
                  <a:pt x="76884" y="53280"/>
                  <a:pt x="76930" y="53053"/>
                </a:cubicBezTo>
                <a:cubicBezTo>
                  <a:pt x="76998" y="52439"/>
                  <a:pt x="76748" y="51302"/>
                  <a:pt x="77180" y="50961"/>
                </a:cubicBezTo>
                <a:cubicBezTo>
                  <a:pt x="77112" y="50870"/>
                  <a:pt x="77043" y="50801"/>
                  <a:pt x="76930" y="50733"/>
                </a:cubicBezTo>
                <a:cubicBezTo>
                  <a:pt x="77203" y="50096"/>
                  <a:pt x="76816" y="49664"/>
                  <a:pt x="77089" y="48937"/>
                </a:cubicBezTo>
                <a:cubicBezTo>
                  <a:pt x="76725" y="48755"/>
                  <a:pt x="76952" y="48550"/>
                  <a:pt x="76884" y="48118"/>
                </a:cubicBezTo>
                <a:cubicBezTo>
                  <a:pt x="76816" y="48073"/>
                  <a:pt x="76634" y="48254"/>
                  <a:pt x="76634" y="48300"/>
                </a:cubicBezTo>
                <a:cubicBezTo>
                  <a:pt x="76611" y="48414"/>
                  <a:pt x="76770" y="48482"/>
                  <a:pt x="76770" y="48618"/>
                </a:cubicBezTo>
                <a:cubicBezTo>
                  <a:pt x="76770" y="48778"/>
                  <a:pt x="76657" y="48800"/>
                  <a:pt x="76657" y="48914"/>
                </a:cubicBezTo>
                <a:cubicBezTo>
                  <a:pt x="76680" y="49050"/>
                  <a:pt x="76793" y="49187"/>
                  <a:pt x="76793" y="49323"/>
                </a:cubicBezTo>
                <a:cubicBezTo>
                  <a:pt x="76793" y="49551"/>
                  <a:pt x="76702" y="49687"/>
                  <a:pt x="76657" y="49915"/>
                </a:cubicBezTo>
                <a:cubicBezTo>
                  <a:pt x="76634" y="50142"/>
                  <a:pt x="76702" y="50483"/>
                  <a:pt x="76589" y="50915"/>
                </a:cubicBezTo>
                <a:cubicBezTo>
                  <a:pt x="76543" y="51029"/>
                  <a:pt x="76407" y="51165"/>
                  <a:pt x="76407" y="51188"/>
                </a:cubicBezTo>
                <a:cubicBezTo>
                  <a:pt x="76384" y="51302"/>
                  <a:pt x="76475" y="51643"/>
                  <a:pt x="76429" y="51916"/>
                </a:cubicBezTo>
                <a:cubicBezTo>
                  <a:pt x="76384" y="52234"/>
                  <a:pt x="76407" y="52279"/>
                  <a:pt x="76361" y="52712"/>
                </a:cubicBezTo>
                <a:cubicBezTo>
                  <a:pt x="76338" y="52871"/>
                  <a:pt x="76316" y="53098"/>
                  <a:pt x="76293" y="53325"/>
                </a:cubicBezTo>
                <a:cubicBezTo>
                  <a:pt x="76270" y="53598"/>
                  <a:pt x="76247" y="53871"/>
                  <a:pt x="76270" y="54167"/>
                </a:cubicBezTo>
                <a:cubicBezTo>
                  <a:pt x="76134" y="54190"/>
                  <a:pt x="76134" y="54053"/>
                  <a:pt x="76020" y="54053"/>
                </a:cubicBezTo>
                <a:cubicBezTo>
                  <a:pt x="75997" y="54372"/>
                  <a:pt x="76043" y="54758"/>
                  <a:pt x="75747" y="54667"/>
                </a:cubicBezTo>
                <a:cubicBezTo>
                  <a:pt x="75747" y="54804"/>
                  <a:pt x="75884" y="54781"/>
                  <a:pt x="75997" y="54781"/>
                </a:cubicBezTo>
                <a:cubicBezTo>
                  <a:pt x="76179" y="54826"/>
                  <a:pt x="76043" y="54417"/>
                  <a:pt x="76088" y="54281"/>
                </a:cubicBezTo>
                <a:cubicBezTo>
                  <a:pt x="76384" y="54599"/>
                  <a:pt x="76270" y="55304"/>
                  <a:pt x="76134" y="55804"/>
                </a:cubicBezTo>
                <a:cubicBezTo>
                  <a:pt x="75997" y="56054"/>
                  <a:pt x="76452" y="56122"/>
                  <a:pt x="76202" y="56191"/>
                </a:cubicBezTo>
                <a:cubicBezTo>
                  <a:pt x="76020" y="56395"/>
                  <a:pt x="76043" y="56145"/>
                  <a:pt x="75952" y="55986"/>
                </a:cubicBezTo>
                <a:cubicBezTo>
                  <a:pt x="75906" y="55895"/>
                  <a:pt x="75770" y="56009"/>
                  <a:pt x="75793" y="55781"/>
                </a:cubicBezTo>
                <a:cubicBezTo>
                  <a:pt x="75793" y="55713"/>
                  <a:pt x="75884" y="55690"/>
                  <a:pt x="75884" y="55599"/>
                </a:cubicBezTo>
                <a:cubicBezTo>
                  <a:pt x="75975" y="55622"/>
                  <a:pt x="75952" y="55781"/>
                  <a:pt x="75952" y="55895"/>
                </a:cubicBezTo>
                <a:cubicBezTo>
                  <a:pt x="76179" y="55599"/>
                  <a:pt x="75906" y="55236"/>
                  <a:pt x="76066" y="54895"/>
                </a:cubicBezTo>
                <a:cubicBezTo>
                  <a:pt x="75611" y="54735"/>
                  <a:pt x="76020" y="55690"/>
                  <a:pt x="75543" y="55486"/>
                </a:cubicBezTo>
                <a:cubicBezTo>
                  <a:pt x="75656" y="56032"/>
                  <a:pt x="76043" y="56213"/>
                  <a:pt x="75838" y="56850"/>
                </a:cubicBezTo>
                <a:cubicBezTo>
                  <a:pt x="76179" y="56987"/>
                  <a:pt x="75952" y="56395"/>
                  <a:pt x="76270" y="56486"/>
                </a:cubicBezTo>
                <a:cubicBezTo>
                  <a:pt x="76270" y="56941"/>
                  <a:pt x="76225" y="57305"/>
                  <a:pt x="76043" y="57487"/>
                </a:cubicBezTo>
                <a:cubicBezTo>
                  <a:pt x="75929" y="57328"/>
                  <a:pt x="75952" y="56805"/>
                  <a:pt x="75656" y="57100"/>
                </a:cubicBezTo>
                <a:cubicBezTo>
                  <a:pt x="75656" y="57282"/>
                  <a:pt x="75975" y="57191"/>
                  <a:pt x="75861" y="57464"/>
                </a:cubicBezTo>
                <a:cubicBezTo>
                  <a:pt x="75406" y="57373"/>
                  <a:pt x="75520" y="58010"/>
                  <a:pt x="75724" y="58146"/>
                </a:cubicBezTo>
                <a:cubicBezTo>
                  <a:pt x="75861" y="58078"/>
                  <a:pt x="75929" y="57919"/>
                  <a:pt x="75929" y="57646"/>
                </a:cubicBezTo>
                <a:cubicBezTo>
                  <a:pt x="76270" y="57783"/>
                  <a:pt x="75952" y="58101"/>
                  <a:pt x="75952" y="58351"/>
                </a:cubicBezTo>
                <a:cubicBezTo>
                  <a:pt x="75633" y="58101"/>
                  <a:pt x="75588" y="58442"/>
                  <a:pt x="75383" y="58578"/>
                </a:cubicBezTo>
                <a:cubicBezTo>
                  <a:pt x="75702" y="58715"/>
                  <a:pt x="75724" y="58351"/>
                  <a:pt x="75906" y="58578"/>
                </a:cubicBezTo>
                <a:cubicBezTo>
                  <a:pt x="75815" y="58783"/>
                  <a:pt x="75520" y="58715"/>
                  <a:pt x="75474" y="58965"/>
                </a:cubicBezTo>
                <a:cubicBezTo>
                  <a:pt x="75474" y="59192"/>
                  <a:pt x="75633" y="58897"/>
                  <a:pt x="75679" y="58874"/>
                </a:cubicBezTo>
                <a:cubicBezTo>
                  <a:pt x="75679" y="59238"/>
                  <a:pt x="75633" y="59579"/>
                  <a:pt x="75497" y="59966"/>
                </a:cubicBezTo>
                <a:cubicBezTo>
                  <a:pt x="75338" y="60352"/>
                  <a:pt x="75110" y="60716"/>
                  <a:pt x="74860" y="61034"/>
                </a:cubicBezTo>
                <a:cubicBezTo>
                  <a:pt x="74815" y="61080"/>
                  <a:pt x="74792" y="61125"/>
                  <a:pt x="74747" y="61148"/>
                </a:cubicBezTo>
                <a:cubicBezTo>
                  <a:pt x="74724" y="61216"/>
                  <a:pt x="74315" y="61307"/>
                  <a:pt x="74451" y="61603"/>
                </a:cubicBezTo>
                <a:cubicBezTo>
                  <a:pt x="74042" y="61853"/>
                  <a:pt x="73359" y="62444"/>
                  <a:pt x="73064" y="62694"/>
                </a:cubicBezTo>
                <a:cubicBezTo>
                  <a:pt x="72996" y="62376"/>
                  <a:pt x="73428" y="62217"/>
                  <a:pt x="73678" y="61989"/>
                </a:cubicBezTo>
                <a:cubicBezTo>
                  <a:pt x="74042" y="61648"/>
                  <a:pt x="74406" y="61330"/>
                  <a:pt x="74519" y="61034"/>
                </a:cubicBezTo>
                <a:cubicBezTo>
                  <a:pt x="74292" y="60852"/>
                  <a:pt x="74246" y="61034"/>
                  <a:pt x="74110" y="60761"/>
                </a:cubicBezTo>
                <a:cubicBezTo>
                  <a:pt x="73973" y="60989"/>
                  <a:pt x="73723" y="60943"/>
                  <a:pt x="73746" y="61125"/>
                </a:cubicBezTo>
                <a:cubicBezTo>
                  <a:pt x="73837" y="61080"/>
                  <a:pt x="73928" y="61080"/>
                  <a:pt x="74133" y="60966"/>
                </a:cubicBezTo>
                <a:cubicBezTo>
                  <a:pt x="74315" y="61398"/>
                  <a:pt x="73769" y="61262"/>
                  <a:pt x="73587" y="61512"/>
                </a:cubicBezTo>
                <a:cubicBezTo>
                  <a:pt x="73701" y="61671"/>
                  <a:pt x="73814" y="61239"/>
                  <a:pt x="73928" y="61535"/>
                </a:cubicBezTo>
                <a:cubicBezTo>
                  <a:pt x="73246" y="62149"/>
                  <a:pt x="72313" y="62831"/>
                  <a:pt x="71245" y="63445"/>
                </a:cubicBezTo>
                <a:cubicBezTo>
                  <a:pt x="70722" y="63740"/>
                  <a:pt x="70153" y="64036"/>
                  <a:pt x="69607" y="64309"/>
                </a:cubicBezTo>
                <a:cubicBezTo>
                  <a:pt x="69312" y="64445"/>
                  <a:pt x="69039" y="64559"/>
                  <a:pt x="68766" y="64695"/>
                </a:cubicBezTo>
                <a:cubicBezTo>
                  <a:pt x="68448" y="64832"/>
                  <a:pt x="68175" y="64968"/>
                  <a:pt x="67879" y="65082"/>
                </a:cubicBezTo>
                <a:cubicBezTo>
                  <a:pt x="67743" y="65150"/>
                  <a:pt x="67538" y="65127"/>
                  <a:pt x="67402" y="65196"/>
                </a:cubicBezTo>
                <a:cubicBezTo>
                  <a:pt x="67197" y="65309"/>
                  <a:pt x="67061" y="65446"/>
                  <a:pt x="66879" y="65514"/>
                </a:cubicBezTo>
                <a:cubicBezTo>
                  <a:pt x="66560" y="65628"/>
                  <a:pt x="66014" y="65446"/>
                  <a:pt x="65924" y="65832"/>
                </a:cubicBezTo>
                <a:cubicBezTo>
                  <a:pt x="65810" y="65673"/>
                  <a:pt x="65491" y="65901"/>
                  <a:pt x="65355" y="65810"/>
                </a:cubicBezTo>
                <a:cubicBezTo>
                  <a:pt x="65241" y="65878"/>
                  <a:pt x="65332" y="65992"/>
                  <a:pt x="65423" y="65969"/>
                </a:cubicBezTo>
                <a:cubicBezTo>
                  <a:pt x="63968" y="67060"/>
                  <a:pt x="61944" y="67333"/>
                  <a:pt x="60807" y="68220"/>
                </a:cubicBezTo>
                <a:cubicBezTo>
                  <a:pt x="60648" y="68243"/>
                  <a:pt x="60784" y="68152"/>
                  <a:pt x="60739" y="68061"/>
                </a:cubicBezTo>
                <a:cubicBezTo>
                  <a:pt x="60466" y="68288"/>
                  <a:pt x="60148" y="68516"/>
                  <a:pt x="59693" y="68698"/>
                </a:cubicBezTo>
                <a:cubicBezTo>
                  <a:pt x="59625" y="68493"/>
                  <a:pt x="60011" y="68425"/>
                  <a:pt x="59943" y="68220"/>
                </a:cubicBezTo>
                <a:cubicBezTo>
                  <a:pt x="59647" y="68334"/>
                  <a:pt x="59352" y="68811"/>
                  <a:pt x="59033" y="68698"/>
                </a:cubicBezTo>
                <a:cubicBezTo>
                  <a:pt x="58897" y="68357"/>
                  <a:pt x="59465" y="68607"/>
                  <a:pt x="59397" y="68266"/>
                </a:cubicBezTo>
                <a:cubicBezTo>
                  <a:pt x="59670" y="68106"/>
                  <a:pt x="59784" y="68266"/>
                  <a:pt x="60079" y="68061"/>
                </a:cubicBezTo>
                <a:cubicBezTo>
                  <a:pt x="60148" y="68015"/>
                  <a:pt x="60148" y="67947"/>
                  <a:pt x="60239" y="67902"/>
                </a:cubicBezTo>
                <a:cubicBezTo>
                  <a:pt x="60193" y="67720"/>
                  <a:pt x="60079" y="67629"/>
                  <a:pt x="59920" y="67674"/>
                </a:cubicBezTo>
                <a:cubicBezTo>
                  <a:pt x="60170" y="67470"/>
                  <a:pt x="60079" y="67106"/>
                  <a:pt x="60057" y="66992"/>
                </a:cubicBezTo>
                <a:cubicBezTo>
                  <a:pt x="59761" y="66742"/>
                  <a:pt x="59511" y="67220"/>
                  <a:pt x="59238" y="67151"/>
                </a:cubicBezTo>
                <a:cubicBezTo>
                  <a:pt x="59079" y="66924"/>
                  <a:pt x="59511" y="66947"/>
                  <a:pt x="59579" y="66901"/>
                </a:cubicBezTo>
                <a:cubicBezTo>
                  <a:pt x="59670" y="66856"/>
                  <a:pt x="59556" y="66742"/>
                  <a:pt x="59602" y="66719"/>
                </a:cubicBezTo>
                <a:cubicBezTo>
                  <a:pt x="59852" y="66560"/>
                  <a:pt x="60216" y="66424"/>
                  <a:pt x="60580" y="66196"/>
                </a:cubicBezTo>
                <a:cubicBezTo>
                  <a:pt x="60807" y="66287"/>
                  <a:pt x="60966" y="66719"/>
                  <a:pt x="60762" y="66856"/>
                </a:cubicBezTo>
                <a:cubicBezTo>
                  <a:pt x="60762" y="67060"/>
                  <a:pt x="61239" y="67038"/>
                  <a:pt x="61194" y="66856"/>
                </a:cubicBezTo>
                <a:cubicBezTo>
                  <a:pt x="61535" y="66856"/>
                  <a:pt x="61125" y="67174"/>
                  <a:pt x="61194" y="67311"/>
                </a:cubicBezTo>
                <a:cubicBezTo>
                  <a:pt x="61398" y="67242"/>
                  <a:pt x="61444" y="67129"/>
                  <a:pt x="61353" y="66969"/>
                </a:cubicBezTo>
                <a:cubicBezTo>
                  <a:pt x="61626" y="66810"/>
                  <a:pt x="61671" y="67106"/>
                  <a:pt x="61990" y="66878"/>
                </a:cubicBezTo>
                <a:cubicBezTo>
                  <a:pt x="61967" y="67265"/>
                  <a:pt x="61353" y="67060"/>
                  <a:pt x="61353" y="67424"/>
                </a:cubicBezTo>
                <a:cubicBezTo>
                  <a:pt x="61034" y="67583"/>
                  <a:pt x="60489" y="67401"/>
                  <a:pt x="60284" y="67788"/>
                </a:cubicBezTo>
                <a:cubicBezTo>
                  <a:pt x="60307" y="68175"/>
                  <a:pt x="61034" y="67492"/>
                  <a:pt x="60807" y="67947"/>
                </a:cubicBezTo>
                <a:cubicBezTo>
                  <a:pt x="61103" y="67583"/>
                  <a:pt x="61444" y="67652"/>
                  <a:pt x="61626" y="67311"/>
                </a:cubicBezTo>
                <a:cubicBezTo>
                  <a:pt x="61808" y="67265"/>
                  <a:pt x="62035" y="67174"/>
                  <a:pt x="62080" y="67379"/>
                </a:cubicBezTo>
                <a:cubicBezTo>
                  <a:pt x="62376" y="66992"/>
                  <a:pt x="63217" y="66810"/>
                  <a:pt x="63945" y="66606"/>
                </a:cubicBezTo>
                <a:cubicBezTo>
                  <a:pt x="64195" y="66264"/>
                  <a:pt x="64650" y="65969"/>
                  <a:pt x="64991" y="65969"/>
                </a:cubicBezTo>
                <a:cubicBezTo>
                  <a:pt x="65196" y="65764"/>
                  <a:pt x="65355" y="65537"/>
                  <a:pt x="65719" y="65378"/>
                </a:cubicBezTo>
                <a:cubicBezTo>
                  <a:pt x="65787" y="65514"/>
                  <a:pt x="65673" y="65582"/>
                  <a:pt x="65764" y="65719"/>
                </a:cubicBezTo>
                <a:cubicBezTo>
                  <a:pt x="65992" y="65651"/>
                  <a:pt x="65901" y="65469"/>
                  <a:pt x="66014" y="65332"/>
                </a:cubicBezTo>
                <a:cubicBezTo>
                  <a:pt x="66333" y="65173"/>
                  <a:pt x="66788" y="65082"/>
                  <a:pt x="66924" y="64855"/>
                </a:cubicBezTo>
                <a:cubicBezTo>
                  <a:pt x="66810" y="64786"/>
                  <a:pt x="66651" y="64809"/>
                  <a:pt x="66469" y="64877"/>
                </a:cubicBezTo>
                <a:cubicBezTo>
                  <a:pt x="66606" y="64650"/>
                  <a:pt x="67038" y="64536"/>
                  <a:pt x="67129" y="64309"/>
                </a:cubicBezTo>
                <a:cubicBezTo>
                  <a:pt x="67538" y="64150"/>
                  <a:pt x="67765" y="64354"/>
                  <a:pt x="68175" y="64241"/>
                </a:cubicBezTo>
                <a:cubicBezTo>
                  <a:pt x="68288" y="64150"/>
                  <a:pt x="68107" y="64150"/>
                  <a:pt x="68084" y="63991"/>
                </a:cubicBezTo>
                <a:cubicBezTo>
                  <a:pt x="68470" y="63809"/>
                  <a:pt x="68630" y="63991"/>
                  <a:pt x="68993" y="63786"/>
                </a:cubicBezTo>
                <a:cubicBezTo>
                  <a:pt x="69062" y="63695"/>
                  <a:pt x="68993" y="63558"/>
                  <a:pt x="69175" y="63513"/>
                </a:cubicBezTo>
                <a:cubicBezTo>
                  <a:pt x="69130" y="63377"/>
                  <a:pt x="69039" y="63399"/>
                  <a:pt x="68925" y="63445"/>
                </a:cubicBezTo>
                <a:cubicBezTo>
                  <a:pt x="69130" y="63172"/>
                  <a:pt x="69357" y="63172"/>
                  <a:pt x="69607" y="63217"/>
                </a:cubicBezTo>
                <a:cubicBezTo>
                  <a:pt x="69744" y="63081"/>
                  <a:pt x="69448" y="63149"/>
                  <a:pt x="69562" y="62944"/>
                </a:cubicBezTo>
                <a:cubicBezTo>
                  <a:pt x="69835" y="62876"/>
                  <a:pt x="69926" y="63399"/>
                  <a:pt x="70290" y="63035"/>
                </a:cubicBezTo>
                <a:cubicBezTo>
                  <a:pt x="70199" y="62990"/>
                  <a:pt x="70085" y="63058"/>
                  <a:pt x="70017" y="62899"/>
                </a:cubicBezTo>
                <a:cubicBezTo>
                  <a:pt x="70358" y="62899"/>
                  <a:pt x="70199" y="62581"/>
                  <a:pt x="70426" y="62581"/>
                </a:cubicBezTo>
                <a:cubicBezTo>
                  <a:pt x="70403" y="62581"/>
                  <a:pt x="70449" y="62831"/>
                  <a:pt x="70540" y="62808"/>
                </a:cubicBezTo>
                <a:cubicBezTo>
                  <a:pt x="70631" y="62785"/>
                  <a:pt x="70653" y="62535"/>
                  <a:pt x="70540" y="62626"/>
                </a:cubicBezTo>
                <a:cubicBezTo>
                  <a:pt x="70403" y="62444"/>
                  <a:pt x="70972" y="62467"/>
                  <a:pt x="70813" y="62262"/>
                </a:cubicBezTo>
                <a:cubicBezTo>
                  <a:pt x="70608" y="62126"/>
                  <a:pt x="70199" y="62740"/>
                  <a:pt x="70085" y="62308"/>
                </a:cubicBezTo>
                <a:cubicBezTo>
                  <a:pt x="69994" y="62376"/>
                  <a:pt x="70108" y="62512"/>
                  <a:pt x="70176" y="62626"/>
                </a:cubicBezTo>
                <a:close/>
                <a:moveTo>
                  <a:pt x="46231" y="73632"/>
                </a:moveTo>
                <a:cubicBezTo>
                  <a:pt x="45981" y="73769"/>
                  <a:pt x="45207" y="73609"/>
                  <a:pt x="44980" y="73428"/>
                </a:cubicBezTo>
                <a:cubicBezTo>
                  <a:pt x="45412" y="73314"/>
                  <a:pt x="45958" y="73609"/>
                  <a:pt x="46231" y="73632"/>
                </a:cubicBezTo>
                <a:close/>
                <a:moveTo>
                  <a:pt x="74678" y="37271"/>
                </a:moveTo>
                <a:cubicBezTo>
                  <a:pt x="74496" y="37135"/>
                  <a:pt x="74815" y="37021"/>
                  <a:pt x="74883" y="36975"/>
                </a:cubicBezTo>
                <a:cubicBezTo>
                  <a:pt x="75065" y="37112"/>
                  <a:pt x="75042" y="37248"/>
                  <a:pt x="75179" y="37385"/>
                </a:cubicBezTo>
                <a:cubicBezTo>
                  <a:pt x="74997" y="37521"/>
                  <a:pt x="74906" y="36975"/>
                  <a:pt x="74678" y="37271"/>
                </a:cubicBezTo>
                <a:close/>
                <a:moveTo>
                  <a:pt x="74883" y="38181"/>
                </a:moveTo>
                <a:cubicBezTo>
                  <a:pt x="75156" y="38431"/>
                  <a:pt x="75406" y="38658"/>
                  <a:pt x="75838" y="38863"/>
                </a:cubicBezTo>
                <a:cubicBezTo>
                  <a:pt x="75497" y="38908"/>
                  <a:pt x="74724" y="38522"/>
                  <a:pt x="74883" y="38181"/>
                </a:cubicBezTo>
                <a:close/>
                <a:moveTo>
                  <a:pt x="76043" y="39181"/>
                </a:moveTo>
                <a:cubicBezTo>
                  <a:pt x="75975" y="38726"/>
                  <a:pt x="76839" y="39568"/>
                  <a:pt x="77271" y="39613"/>
                </a:cubicBezTo>
                <a:cubicBezTo>
                  <a:pt x="76907" y="39636"/>
                  <a:pt x="76452" y="39591"/>
                  <a:pt x="76384" y="39272"/>
                </a:cubicBezTo>
                <a:cubicBezTo>
                  <a:pt x="76247" y="39181"/>
                  <a:pt x="76111" y="39090"/>
                  <a:pt x="76043" y="39181"/>
                </a:cubicBezTo>
                <a:close/>
                <a:moveTo>
                  <a:pt x="69153" y="65014"/>
                </a:moveTo>
                <a:cubicBezTo>
                  <a:pt x="69380" y="64741"/>
                  <a:pt x="69835" y="64604"/>
                  <a:pt x="70267" y="64377"/>
                </a:cubicBezTo>
                <a:cubicBezTo>
                  <a:pt x="70653" y="64195"/>
                  <a:pt x="71927" y="63513"/>
                  <a:pt x="71267" y="63945"/>
                </a:cubicBezTo>
                <a:cubicBezTo>
                  <a:pt x="70790" y="64263"/>
                  <a:pt x="69744" y="64695"/>
                  <a:pt x="69153" y="65014"/>
                </a:cubicBezTo>
                <a:close/>
                <a:moveTo>
                  <a:pt x="71881" y="63581"/>
                </a:moveTo>
                <a:cubicBezTo>
                  <a:pt x="71881" y="63263"/>
                  <a:pt x="72177" y="63354"/>
                  <a:pt x="72427" y="63126"/>
                </a:cubicBezTo>
                <a:cubicBezTo>
                  <a:pt x="72723" y="63126"/>
                  <a:pt x="72041" y="63467"/>
                  <a:pt x="71881" y="63581"/>
                </a:cubicBezTo>
                <a:close/>
                <a:moveTo>
                  <a:pt x="59579" y="68652"/>
                </a:moveTo>
                <a:cubicBezTo>
                  <a:pt x="59465" y="68902"/>
                  <a:pt x="58806" y="69016"/>
                  <a:pt x="58488" y="69198"/>
                </a:cubicBezTo>
                <a:cubicBezTo>
                  <a:pt x="58601" y="68948"/>
                  <a:pt x="59261" y="68857"/>
                  <a:pt x="59579" y="68652"/>
                </a:cubicBezTo>
                <a:close/>
                <a:moveTo>
                  <a:pt x="59556" y="69107"/>
                </a:moveTo>
                <a:cubicBezTo>
                  <a:pt x="59625" y="69403"/>
                  <a:pt x="59170" y="69425"/>
                  <a:pt x="58942" y="69471"/>
                </a:cubicBezTo>
                <a:cubicBezTo>
                  <a:pt x="58897" y="69289"/>
                  <a:pt x="59374" y="69243"/>
                  <a:pt x="59556" y="69107"/>
                </a:cubicBezTo>
                <a:close/>
                <a:moveTo>
                  <a:pt x="66378" y="63900"/>
                </a:moveTo>
                <a:cubicBezTo>
                  <a:pt x="66788" y="63649"/>
                  <a:pt x="67311" y="63991"/>
                  <a:pt x="67061" y="63422"/>
                </a:cubicBezTo>
                <a:cubicBezTo>
                  <a:pt x="66788" y="63581"/>
                  <a:pt x="66310" y="63649"/>
                  <a:pt x="66378" y="63900"/>
                </a:cubicBezTo>
                <a:close/>
                <a:moveTo>
                  <a:pt x="65924" y="63831"/>
                </a:moveTo>
                <a:cubicBezTo>
                  <a:pt x="66401" y="63445"/>
                  <a:pt x="67129" y="63217"/>
                  <a:pt x="67811" y="63104"/>
                </a:cubicBezTo>
                <a:cubicBezTo>
                  <a:pt x="68107" y="63013"/>
                  <a:pt x="67902" y="62785"/>
                  <a:pt x="68243" y="62740"/>
                </a:cubicBezTo>
                <a:cubicBezTo>
                  <a:pt x="68243" y="62808"/>
                  <a:pt x="68198" y="62854"/>
                  <a:pt x="68220" y="62922"/>
                </a:cubicBezTo>
                <a:cubicBezTo>
                  <a:pt x="68698" y="62808"/>
                  <a:pt x="68766" y="62558"/>
                  <a:pt x="69016" y="62376"/>
                </a:cubicBezTo>
                <a:cubicBezTo>
                  <a:pt x="69084" y="62808"/>
                  <a:pt x="69380" y="62649"/>
                  <a:pt x="69607" y="62649"/>
                </a:cubicBezTo>
                <a:cubicBezTo>
                  <a:pt x="69607" y="63104"/>
                  <a:pt x="68902" y="62990"/>
                  <a:pt x="68698" y="62899"/>
                </a:cubicBezTo>
                <a:cubicBezTo>
                  <a:pt x="68766" y="63217"/>
                  <a:pt x="68539" y="63672"/>
                  <a:pt x="68243" y="63649"/>
                </a:cubicBezTo>
                <a:cubicBezTo>
                  <a:pt x="68129" y="63445"/>
                  <a:pt x="68516" y="63445"/>
                  <a:pt x="68470" y="63286"/>
                </a:cubicBezTo>
                <a:cubicBezTo>
                  <a:pt x="68288" y="63081"/>
                  <a:pt x="68220" y="63422"/>
                  <a:pt x="68198" y="63490"/>
                </a:cubicBezTo>
                <a:cubicBezTo>
                  <a:pt x="68061" y="63467"/>
                  <a:pt x="67788" y="63786"/>
                  <a:pt x="67629" y="63740"/>
                </a:cubicBezTo>
                <a:cubicBezTo>
                  <a:pt x="67629" y="63718"/>
                  <a:pt x="67584" y="63581"/>
                  <a:pt x="67561" y="63581"/>
                </a:cubicBezTo>
                <a:cubicBezTo>
                  <a:pt x="67447" y="63627"/>
                  <a:pt x="67402" y="63786"/>
                  <a:pt x="67265" y="63900"/>
                </a:cubicBezTo>
                <a:cubicBezTo>
                  <a:pt x="67129" y="63968"/>
                  <a:pt x="67106" y="63877"/>
                  <a:pt x="67038" y="63900"/>
                </a:cubicBezTo>
                <a:cubicBezTo>
                  <a:pt x="66924" y="63945"/>
                  <a:pt x="66879" y="64172"/>
                  <a:pt x="66583" y="64081"/>
                </a:cubicBezTo>
                <a:cubicBezTo>
                  <a:pt x="66538" y="64081"/>
                  <a:pt x="66424" y="64104"/>
                  <a:pt x="66356" y="64104"/>
                </a:cubicBezTo>
                <a:cubicBezTo>
                  <a:pt x="66196" y="64036"/>
                  <a:pt x="66378" y="63604"/>
                  <a:pt x="65924" y="63831"/>
                </a:cubicBezTo>
                <a:close/>
                <a:moveTo>
                  <a:pt x="69221" y="62262"/>
                </a:moveTo>
                <a:cubicBezTo>
                  <a:pt x="69403" y="62149"/>
                  <a:pt x="69562" y="62149"/>
                  <a:pt x="69630" y="62353"/>
                </a:cubicBezTo>
                <a:cubicBezTo>
                  <a:pt x="69448" y="62467"/>
                  <a:pt x="69312" y="62490"/>
                  <a:pt x="69221" y="62262"/>
                </a:cubicBezTo>
                <a:close/>
                <a:moveTo>
                  <a:pt x="65742" y="64923"/>
                </a:moveTo>
                <a:cubicBezTo>
                  <a:pt x="66128" y="64718"/>
                  <a:pt x="66174" y="64946"/>
                  <a:pt x="66174" y="65173"/>
                </a:cubicBezTo>
                <a:cubicBezTo>
                  <a:pt x="65901" y="65332"/>
                  <a:pt x="65878" y="65014"/>
                  <a:pt x="65742" y="64923"/>
                </a:cubicBezTo>
                <a:close/>
                <a:moveTo>
                  <a:pt x="49255" y="73700"/>
                </a:moveTo>
                <a:cubicBezTo>
                  <a:pt x="48232" y="73837"/>
                  <a:pt x="47959" y="73905"/>
                  <a:pt x="46867" y="73769"/>
                </a:cubicBezTo>
                <a:cubicBezTo>
                  <a:pt x="46617" y="73632"/>
                  <a:pt x="47163" y="73723"/>
                  <a:pt x="47345" y="73723"/>
                </a:cubicBezTo>
                <a:cubicBezTo>
                  <a:pt x="47913" y="73700"/>
                  <a:pt x="48800" y="73655"/>
                  <a:pt x="49346" y="73496"/>
                </a:cubicBezTo>
                <a:cubicBezTo>
                  <a:pt x="49414" y="73632"/>
                  <a:pt x="49323" y="73678"/>
                  <a:pt x="49255" y="73700"/>
                </a:cubicBezTo>
                <a:close/>
                <a:moveTo>
                  <a:pt x="62035" y="66765"/>
                </a:moveTo>
                <a:cubicBezTo>
                  <a:pt x="61944" y="66765"/>
                  <a:pt x="61853" y="66765"/>
                  <a:pt x="61739" y="66810"/>
                </a:cubicBezTo>
                <a:cubicBezTo>
                  <a:pt x="61853" y="66651"/>
                  <a:pt x="61853" y="66446"/>
                  <a:pt x="62194" y="66333"/>
                </a:cubicBezTo>
                <a:cubicBezTo>
                  <a:pt x="62217" y="66515"/>
                  <a:pt x="61990" y="66606"/>
                  <a:pt x="62035" y="66765"/>
                </a:cubicBezTo>
                <a:close/>
                <a:moveTo>
                  <a:pt x="59420" y="67811"/>
                </a:moveTo>
                <a:cubicBezTo>
                  <a:pt x="59534" y="67629"/>
                  <a:pt x="59556" y="67447"/>
                  <a:pt x="59875" y="67333"/>
                </a:cubicBezTo>
                <a:cubicBezTo>
                  <a:pt x="59966" y="67561"/>
                  <a:pt x="59625" y="67674"/>
                  <a:pt x="59420" y="67811"/>
                </a:cubicBezTo>
                <a:close/>
                <a:moveTo>
                  <a:pt x="49824" y="70994"/>
                </a:moveTo>
                <a:cubicBezTo>
                  <a:pt x="49733" y="70835"/>
                  <a:pt x="50051" y="70881"/>
                  <a:pt x="50142" y="70790"/>
                </a:cubicBezTo>
                <a:cubicBezTo>
                  <a:pt x="50233" y="71108"/>
                  <a:pt x="49983" y="71108"/>
                  <a:pt x="49824" y="70994"/>
                </a:cubicBezTo>
                <a:close/>
                <a:moveTo>
                  <a:pt x="49437" y="72359"/>
                </a:moveTo>
                <a:cubicBezTo>
                  <a:pt x="49414" y="72450"/>
                  <a:pt x="49301" y="72450"/>
                  <a:pt x="49187" y="72450"/>
                </a:cubicBezTo>
                <a:cubicBezTo>
                  <a:pt x="49073" y="72427"/>
                  <a:pt x="48960" y="72427"/>
                  <a:pt x="48846" y="72495"/>
                </a:cubicBezTo>
                <a:cubicBezTo>
                  <a:pt x="48823" y="72222"/>
                  <a:pt x="49210" y="72382"/>
                  <a:pt x="49437" y="72359"/>
                </a:cubicBezTo>
                <a:close/>
                <a:moveTo>
                  <a:pt x="57737" y="68720"/>
                </a:moveTo>
                <a:cubicBezTo>
                  <a:pt x="57805" y="68902"/>
                  <a:pt x="57987" y="68880"/>
                  <a:pt x="58146" y="68902"/>
                </a:cubicBezTo>
                <a:cubicBezTo>
                  <a:pt x="58192" y="68811"/>
                  <a:pt x="58215" y="68698"/>
                  <a:pt x="58215" y="68584"/>
                </a:cubicBezTo>
                <a:cubicBezTo>
                  <a:pt x="58442" y="68516"/>
                  <a:pt x="58624" y="68561"/>
                  <a:pt x="58897" y="68379"/>
                </a:cubicBezTo>
                <a:cubicBezTo>
                  <a:pt x="58760" y="68675"/>
                  <a:pt x="58965" y="68652"/>
                  <a:pt x="58806" y="68880"/>
                </a:cubicBezTo>
                <a:cubicBezTo>
                  <a:pt x="58374" y="68925"/>
                  <a:pt x="58783" y="68789"/>
                  <a:pt x="58669" y="68584"/>
                </a:cubicBezTo>
                <a:cubicBezTo>
                  <a:pt x="58351" y="68766"/>
                  <a:pt x="58510" y="69062"/>
                  <a:pt x="57942" y="69175"/>
                </a:cubicBezTo>
                <a:cubicBezTo>
                  <a:pt x="57783" y="68743"/>
                  <a:pt x="57669" y="69039"/>
                  <a:pt x="57282" y="69175"/>
                </a:cubicBezTo>
                <a:cubicBezTo>
                  <a:pt x="57123" y="68857"/>
                  <a:pt x="57442" y="68652"/>
                  <a:pt x="57851" y="68470"/>
                </a:cubicBezTo>
                <a:cubicBezTo>
                  <a:pt x="57942" y="68584"/>
                  <a:pt x="57828" y="68652"/>
                  <a:pt x="57737" y="68720"/>
                </a:cubicBezTo>
                <a:close/>
                <a:moveTo>
                  <a:pt x="49528" y="73632"/>
                </a:moveTo>
                <a:cubicBezTo>
                  <a:pt x="49505" y="73337"/>
                  <a:pt x="50097" y="73359"/>
                  <a:pt x="50392" y="73200"/>
                </a:cubicBezTo>
                <a:cubicBezTo>
                  <a:pt x="50324" y="73609"/>
                  <a:pt x="49801" y="73359"/>
                  <a:pt x="49528" y="73632"/>
                </a:cubicBezTo>
                <a:close/>
                <a:moveTo>
                  <a:pt x="50574" y="71449"/>
                </a:moveTo>
                <a:cubicBezTo>
                  <a:pt x="50051" y="71768"/>
                  <a:pt x="49755" y="71699"/>
                  <a:pt x="49369" y="71859"/>
                </a:cubicBezTo>
                <a:cubicBezTo>
                  <a:pt x="49392" y="71517"/>
                  <a:pt x="49050" y="71927"/>
                  <a:pt x="49073" y="71586"/>
                </a:cubicBezTo>
                <a:cubicBezTo>
                  <a:pt x="49323" y="71631"/>
                  <a:pt x="49528" y="71472"/>
                  <a:pt x="49733" y="71472"/>
                </a:cubicBezTo>
                <a:cubicBezTo>
                  <a:pt x="49755" y="71472"/>
                  <a:pt x="49755" y="71631"/>
                  <a:pt x="49778" y="71631"/>
                </a:cubicBezTo>
                <a:cubicBezTo>
                  <a:pt x="49869" y="71677"/>
                  <a:pt x="50051" y="71495"/>
                  <a:pt x="50165" y="71517"/>
                </a:cubicBezTo>
                <a:cubicBezTo>
                  <a:pt x="50233" y="71404"/>
                  <a:pt x="50097" y="71404"/>
                  <a:pt x="50119" y="71176"/>
                </a:cubicBezTo>
                <a:cubicBezTo>
                  <a:pt x="50392" y="71358"/>
                  <a:pt x="50506" y="71017"/>
                  <a:pt x="50847" y="71063"/>
                </a:cubicBezTo>
                <a:cubicBezTo>
                  <a:pt x="50938" y="71017"/>
                  <a:pt x="50870" y="70972"/>
                  <a:pt x="50824" y="70994"/>
                </a:cubicBezTo>
                <a:cubicBezTo>
                  <a:pt x="50801" y="70722"/>
                  <a:pt x="51074" y="70994"/>
                  <a:pt x="51165" y="70926"/>
                </a:cubicBezTo>
                <a:cubicBezTo>
                  <a:pt x="51279" y="71108"/>
                  <a:pt x="50779" y="71313"/>
                  <a:pt x="51052" y="71335"/>
                </a:cubicBezTo>
                <a:cubicBezTo>
                  <a:pt x="50983" y="71586"/>
                  <a:pt x="50620" y="71381"/>
                  <a:pt x="50711" y="71131"/>
                </a:cubicBezTo>
                <a:cubicBezTo>
                  <a:pt x="50665" y="71245"/>
                  <a:pt x="50438" y="71267"/>
                  <a:pt x="50574" y="71449"/>
                </a:cubicBezTo>
                <a:close/>
                <a:moveTo>
                  <a:pt x="56714" y="70449"/>
                </a:moveTo>
                <a:cubicBezTo>
                  <a:pt x="56668" y="70267"/>
                  <a:pt x="57169" y="70198"/>
                  <a:pt x="57328" y="70062"/>
                </a:cubicBezTo>
                <a:cubicBezTo>
                  <a:pt x="57373" y="70403"/>
                  <a:pt x="56987" y="70289"/>
                  <a:pt x="56714" y="70449"/>
                </a:cubicBezTo>
                <a:close/>
                <a:moveTo>
                  <a:pt x="50983" y="72086"/>
                </a:moveTo>
                <a:cubicBezTo>
                  <a:pt x="50938" y="71836"/>
                  <a:pt x="51165" y="71904"/>
                  <a:pt x="51370" y="71859"/>
                </a:cubicBezTo>
                <a:cubicBezTo>
                  <a:pt x="51438" y="72063"/>
                  <a:pt x="51143" y="72154"/>
                  <a:pt x="50983" y="72086"/>
                </a:cubicBezTo>
                <a:close/>
                <a:moveTo>
                  <a:pt x="51211" y="72905"/>
                </a:moveTo>
                <a:cubicBezTo>
                  <a:pt x="51461" y="72814"/>
                  <a:pt x="51711" y="72723"/>
                  <a:pt x="51961" y="72609"/>
                </a:cubicBezTo>
                <a:cubicBezTo>
                  <a:pt x="52075" y="72814"/>
                  <a:pt x="51279" y="73223"/>
                  <a:pt x="51211" y="72905"/>
                </a:cubicBezTo>
                <a:close/>
                <a:moveTo>
                  <a:pt x="51643" y="72291"/>
                </a:moveTo>
                <a:cubicBezTo>
                  <a:pt x="51688" y="72563"/>
                  <a:pt x="51370" y="72541"/>
                  <a:pt x="51165" y="72563"/>
                </a:cubicBezTo>
                <a:cubicBezTo>
                  <a:pt x="51120" y="72291"/>
                  <a:pt x="51438" y="72336"/>
                  <a:pt x="51643" y="72291"/>
                </a:cubicBezTo>
                <a:close/>
                <a:moveTo>
                  <a:pt x="21126" y="5549"/>
                </a:moveTo>
                <a:cubicBezTo>
                  <a:pt x="21353" y="4889"/>
                  <a:pt x="22013" y="4048"/>
                  <a:pt x="22377" y="3343"/>
                </a:cubicBezTo>
                <a:cubicBezTo>
                  <a:pt x="22104" y="4094"/>
                  <a:pt x="21581" y="4935"/>
                  <a:pt x="21126" y="5549"/>
                </a:cubicBezTo>
                <a:close/>
                <a:moveTo>
                  <a:pt x="16032" y="64241"/>
                </a:moveTo>
                <a:cubicBezTo>
                  <a:pt x="15668" y="64354"/>
                  <a:pt x="15441" y="64013"/>
                  <a:pt x="15282" y="63581"/>
                </a:cubicBezTo>
                <a:cubicBezTo>
                  <a:pt x="15077" y="63558"/>
                  <a:pt x="14509" y="62967"/>
                  <a:pt x="14895" y="62808"/>
                </a:cubicBezTo>
                <a:cubicBezTo>
                  <a:pt x="15236" y="63308"/>
                  <a:pt x="15873" y="63877"/>
                  <a:pt x="16032" y="64241"/>
                </a:cubicBezTo>
                <a:close/>
                <a:moveTo>
                  <a:pt x="16555" y="61671"/>
                </a:moveTo>
                <a:cubicBezTo>
                  <a:pt x="16578" y="61466"/>
                  <a:pt x="16510" y="61239"/>
                  <a:pt x="16464" y="61012"/>
                </a:cubicBezTo>
                <a:cubicBezTo>
                  <a:pt x="17169" y="60943"/>
                  <a:pt x="17374" y="61898"/>
                  <a:pt x="17783" y="62467"/>
                </a:cubicBezTo>
                <a:cubicBezTo>
                  <a:pt x="17851" y="62558"/>
                  <a:pt x="17942" y="62467"/>
                  <a:pt x="18033" y="62421"/>
                </a:cubicBezTo>
                <a:cubicBezTo>
                  <a:pt x="17942" y="62831"/>
                  <a:pt x="18352" y="62876"/>
                  <a:pt x="18624" y="63126"/>
                </a:cubicBezTo>
                <a:cubicBezTo>
                  <a:pt x="18852" y="63377"/>
                  <a:pt x="18602" y="63467"/>
                  <a:pt x="18715" y="63695"/>
                </a:cubicBezTo>
                <a:cubicBezTo>
                  <a:pt x="18352" y="63536"/>
                  <a:pt x="18374" y="63035"/>
                  <a:pt x="18010" y="62808"/>
                </a:cubicBezTo>
                <a:cubicBezTo>
                  <a:pt x="17783" y="62740"/>
                  <a:pt x="17556" y="62899"/>
                  <a:pt x="17374" y="62626"/>
                </a:cubicBezTo>
                <a:cubicBezTo>
                  <a:pt x="17465" y="62512"/>
                  <a:pt x="17533" y="62626"/>
                  <a:pt x="17624" y="62558"/>
                </a:cubicBezTo>
                <a:cubicBezTo>
                  <a:pt x="17192" y="62126"/>
                  <a:pt x="17146" y="61307"/>
                  <a:pt x="16555" y="61671"/>
                </a:cubicBezTo>
                <a:close/>
                <a:moveTo>
                  <a:pt x="18101" y="61898"/>
                </a:moveTo>
                <a:cubicBezTo>
                  <a:pt x="18261" y="61898"/>
                  <a:pt x="18374" y="62103"/>
                  <a:pt x="18511" y="62240"/>
                </a:cubicBezTo>
                <a:cubicBezTo>
                  <a:pt x="18306" y="62444"/>
                  <a:pt x="18079" y="62103"/>
                  <a:pt x="18101" y="61898"/>
                </a:cubicBezTo>
                <a:close/>
                <a:moveTo>
                  <a:pt x="20034" y="69812"/>
                </a:moveTo>
                <a:cubicBezTo>
                  <a:pt x="19375" y="69607"/>
                  <a:pt x="18988" y="68789"/>
                  <a:pt x="18511" y="68334"/>
                </a:cubicBezTo>
                <a:cubicBezTo>
                  <a:pt x="18147" y="67993"/>
                  <a:pt x="17715" y="67925"/>
                  <a:pt x="17601" y="67583"/>
                </a:cubicBezTo>
                <a:cubicBezTo>
                  <a:pt x="17760" y="67401"/>
                  <a:pt x="17988" y="67834"/>
                  <a:pt x="18192" y="67993"/>
                </a:cubicBezTo>
                <a:cubicBezTo>
                  <a:pt x="18374" y="68129"/>
                  <a:pt x="18602" y="68197"/>
                  <a:pt x="18715" y="68311"/>
                </a:cubicBezTo>
                <a:cubicBezTo>
                  <a:pt x="18852" y="68425"/>
                  <a:pt x="18784" y="68493"/>
                  <a:pt x="18829" y="68538"/>
                </a:cubicBezTo>
                <a:cubicBezTo>
                  <a:pt x="18920" y="68629"/>
                  <a:pt x="19284" y="68720"/>
                  <a:pt x="19170" y="69016"/>
                </a:cubicBezTo>
                <a:cubicBezTo>
                  <a:pt x="19693" y="69357"/>
                  <a:pt x="19693" y="69312"/>
                  <a:pt x="20034" y="69812"/>
                </a:cubicBezTo>
                <a:close/>
                <a:moveTo>
                  <a:pt x="30631" y="76065"/>
                </a:moveTo>
                <a:cubicBezTo>
                  <a:pt x="30199" y="75929"/>
                  <a:pt x="30290" y="75815"/>
                  <a:pt x="29926" y="75770"/>
                </a:cubicBezTo>
                <a:cubicBezTo>
                  <a:pt x="30108" y="75338"/>
                  <a:pt x="30495" y="76111"/>
                  <a:pt x="30586" y="75611"/>
                </a:cubicBezTo>
                <a:cubicBezTo>
                  <a:pt x="30950" y="75656"/>
                  <a:pt x="30631" y="75906"/>
                  <a:pt x="30631" y="76065"/>
                </a:cubicBezTo>
                <a:close/>
                <a:moveTo>
                  <a:pt x="19352" y="62854"/>
                </a:moveTo>
                <a:cubicBezTo>
                  <a:pt x="19170" y="62626"/>
                  <a:pt x="19375" y="62399"/>
                  <a:pt x="19102" y="62330"/>
                </a:cubicBezTo>
                <a:cubicBezTo>
                  <a:pt x="18988" y="62012"/>
                  <a:pt x="19875" y="62763"/>
                  <a:pt x="19352" y="62854"/>
                </a:cubicBezTo>
                <a:close/>
                <a:moveTo>
                  <a:pt x="18511" y="63968"/>
                </a:moveTo>
                <a:cubicBezTo>
                  <a:pt x="18670" y="64218"/>
                  <a:pt x="18875" y="63558"/>
                  <a:pt x="19034" y="63968"/>
                </a:cubicBezTo>
                <a:cubicBezTo>
                  <a:pt x="18943" y="64195"/>
                  <a:pt x="18556" y="63945"/>
                  <a:pt x="18693" y="64218"/>
                </a:cubicBezTo>
                <a:cubicBezTo>
                  <a:pt x="18511" y="64309"/>
                  <a:pt x="18352" y="64104"/>
                  <a:pt x="18511" y="63968"/>
                </a:cubicBezTo>
                <a:close/>
                <a:moveTo>
                  <a:pt x="17988" y="63695"/>
                </a:moveTo>
                <a:cubicBezTo>
                  <a:pt x="18170" y="63490"/>
                  <a:pt x="18283" y="63922"/>
                  <a:pt x="18465" y="63627"/>
                </a:cubicBezTo>
                <a:cubicBezTo>
                  <a:pt x="18556" y="63763"/>
                  <a:pt x="18556" y="63877"/>
                  <a:pt x="18511" y="63968"/>
                </a:cubicBezTo>
                <a:cubicBezTo>
                  <a:pt x="18329" y="63854"/>
                  <a:pt x="18147" y="64059"/>
                  <a:pt x="17988" y="63695"/>
                </a:cubicBezTo>
                <a:close/>
                <a:moveTo>
                  <a:pt x="18806" y="62035"/>
                </a:moveTo>
                <a:cubicBezTo>
                  <a:pt x="18875" y="62217"/>
                  <a:pt x="18829" y="62490"/>
                  <a:pt x="18988" y="62626"/>
                </a:cubicBezTo>
                <a:cubicBezTo>
                  <a:pt x="18761" y="62876"/>
                  <a:pt x="18693" y="62012"/>
                  <a:pt x="18738" y="62080"/>
                </a:cubicBezTo>
                <a:cubicBezTo>
                  <a:pt x="18693" y="62012"/>
                  <a:pt x="18397" y="61739"/>
                  <a:pt x="18215" y="61466"/>
                </a:cubicBezTo>
                <a:cubicBezTo>
                  <a:pt x="18056" y="61216"/>
                  <a:pt x="18010" y="60943"/>
                  <a:pt x="17806" y="60784"/>
                </a:cubicBezTo>
                <a:cubicBezTo>
                  <a:pt x="17920" y="60693"/>
                  <a:pt x="17874" y="60557"/>
                  <a:pt x="17738" y="60375"/>
                </a:cubicBezTo>
                <a:cubicBezTo>
                  <a:pt x="18101" y="60511"/>
                  <a:pt x="18033" y="61012"/>
                  <a:pt x="18283" y="61421"/>
                </a:cubicBezTo>
                <a:cubicBezTo>
                  <a:pt x="18465" y="61671"/>
                  <a:pt x="18693" y="61807"/>
                  <a:pt x="18806" y="62035"/>
                </a:cubicBezTo>
                <a:close/>
                <a:moveTo>
                  <a:pt x="17760" y="64241"/>
                </a:moveTo>
                <a:cubicBezTo>
                  <a:pt x="17738" y="64582"/>
                  <a:pt x="17146" y="63900"/>
                  <a:pt x="17146" y="63649"/>
                </a:cubicBezTo>
                <a:cubicBezTo>
                  <a:pt x="17374" y="63536"/>
                  <a:pt x="17533" y="64332"/>
                  <a:pt x="17760" y="64241"/>
                </a:cubicBezTo>
                <a:close/>
                <a:moveTo>
                  <a:pt x="41114" y="78862"/>
                </a:moveTo>
                <a:cubicBezTo>
                  <a:pt x="40932" y="78635"/>
                  <a:pt x="40523" y="78680"/>
                  <a:pt x="40136" y="78590"/>
                </a:cubicBezTo>
                <a:cubicBezTo>
                  <a:pt x="39977" y="78544"/>
                  <a:pt x="39955" y="78453"/>
                  <a:pt x="39773" y="78385"/>
                </a:cubicBezTo>
                <a:cubicBezTo>
                  <a:pt x="39591" y="78339"/>
                  <a:pt x="39545" y="78408"/>
                  <a:pt x="39363" y="78362"/>
                </a:cubicBezTo>
                <a:cubicBezTo>
                  <a:pt x="38613" y="78112"/>
                  <a:pt x="37590" y="77794"/>
                  <a:pt x="36612" y="77521"/>
                </a:cubicBezTo>
                <a:cubicBezTo>
                  <a:pt x="36794" y="77089"/>
                  <a:pt x="37317" y="77589"/>
                  <a:pt x="37544" y="77634"/>
                </a:cubicBezTo>
                <a:cubicBezTo>
                  <a:pt x="37840" y="77703"/>
                  <a:pt x="38067" y="77543"/>
                  <a:pt x="38272" y="77771"/>
                </a:cubicBezTo>
                <a:cubicBezTo>
                  <a:pt x="38385" y="77794"/>
                  <a:pt x="38408" y="77634"/>
                  <a:pt x="38317" y="77612"/>
                </a:cubicBezTo>
                <a:cubicBezTo>
                  <a:pt x="38476" y="77430"/>
                  <a:pt x="38727" y="77794"/>
                  <a:pt x="38636" y="77976"/>
                </a:cubicBezTo>
                <a:cubicBezTo>
                  <a:pt x="39500" y="78112"/>
                  <a:pt x="40068" y="78430"/>
                  <a:pt x="40728" y="78408"/>
                </a:cubicBezTo>
                <a:cubicBezTo>
                  <a:pt x="40887" y="78544"/>
                  <a:pt x="41137" y="78658"/>
                  <a:pt x="41114" y="78862"/>
                </a:cubicBezTo>
                <a:close/>
                <a:moveTo>
                  <a:pt x="45526" y="78544"/>
                </a:moveTo>
                <a:cubicBezTo>
                  <a:pt x="45458" y="78771"/>
                  <a:pt x="45640" y="78840"/>
                  <a:pt x="45935" y="78840"/>
                </a:cubicBezTo>
                <a:cubicBezTo>
                  <a:pt x="45617" y="79204"/>
                  <a:pt x="45026" y="78703"/>
                  <a:pt x="44548" y="78840"/>
                </a:cubicBezTo>
                <a:cubicBezTo>
                  <a:pt x="44457" y="78703"/>
                  <a:pt x="44503" y="78499"/>
                  <a:pt x="44275" y="78430"/>
                </a:cubicBezTo>
                <a:cubicBezTo>
                  <a:pt x="43934" y="78430"/>
                  <a:pt x="44343" y="78635"/>
                  <a:pt x="44207" y="78771"/>
                </a:cubicBezTo>
                <a:cubicBezTo>
                  <a:pt x="44116" y="78680"/>
                  <a:pt x="43979" y="78635"/>
                  <a:pt x="43798" y="78590"/>
                </a:cubicBezTo>
                <a:cubicBezTo>
                  <a:pt x="43707" y="78430"/>
                  <a:pt x="44161" y="78385"/>
                  <a:pt x="43866" y="78271"/>
                </a:cubicBezTo>
                <a:cubicBezTo>
                  <a:pt x="43911" y="78157"/>
                  <a:pt x="44457" y="78089"/>
                  <a:pt x="44525" y="78317"/>
                </a:cubicBezTo>
                <a:cubicBezTo>
                  <a:pt x="44753" y="78339"/>
                  <a:pt x="44707" y="78112"/>
                  <a:pt x="45003" y="78226"/>
                </a:cubicBezTo>
                <a:cubicBezTo>
                  <a:pt x="45026" y="78408"/>
                  <a:pt x="44821" y="78362"/>
                  <a:pt x="44639" y="78339"/>
                </a:cubicBezTo>
                <a:cubicBezTo>
                  <a:pt x="44593" y="78453"/>
                  <a:pt x="44707" y="78499"/>
                  <a:pt x="44707" y="78590"/>
                </a:cubicBezTo>
                <a:cubicBezTo>
                  <a:pt x="45139" y="78521"/>
                  <a:pt x="45321" y="78203"/>
                  <a:pt x="45890" y="78248"/>
                </a:cubicBezTo>
                <a:cubicBezTo>
                  <a:pt x="45571" y="78612"/>
                  <a:pt x="46049" y="78430"/>
                  <a:pt x="46344" y="78385"/>
                </a:cubicBezTo>
                <a:cubicBezTo>
                  <a:pt x="46344" y="78521"/>
                  <a:pt x="46185" y="78544"/>
                  <a:pt x="46185" y="78703"/>
                </a:cubicBezTo>
                <a:cubicBezTo>
                  <a:pt x="45844" y="78726"/>
                  <a:pt x="45867" y="78521"/>
                  <a:pt x="45526" y="78544"/>
                </a:cubicBezTo>
                <a:close/>
                <a:moveTo>
                  <a:pt x="42615" y="78248"/>
                </a:moveTo>
                <a:cubicBezTo>
                  <a:pt x="42388" y="78021"/>
                  <a:pt x="42297" y="78203"/>
                  <a:pt x="42024" y="77998"/>
                </a:cubicBezTo>
                <a:cubicBezTo>
                  <a:pt x="42092" y="77839"/>
                  <a:pt x="42433" y="78021"/>
                  <a:pt x="42501" y="77862"/>
                </a:cubicBezTo>
                <a:cubicBezTo>
                  <a:pt x="42615" y="77953"/>
                  <a:pt x="42638" y="78089"/>
                  <a:pt x="42615" y="78248"/>
                </a:cubicBezTo>
                <a:close/>
                <a:moveTo>
                  <a:pt x="43638" y="79249"/>
                </a:moveTo>
                <a:cubicBezTo>
                  <a:pt x="43320" y="79385"/>
                  <a:pt x="42638" y="79067"/>
                  <a:pt x="42183" y="78999"/>
                </a:cubicBezTo>
                <a:cubicBezTo>
                  <a:pt x="42729" y="78953"/>
                  <a:pt x="43229" y="79044"/>
                  <a:pt x="43638" y="79249"/>
                </a:cubicBezTo>
                <a:close/>
                <a:moveTo>
                  <a:pt x="36384" y="75929"/>
                </a:moveTo>
                <a:cubicBezTo>
                  <a:pt x="35748" y="75747"/>
                  <a:pt x="36134" y="76429"/>
                  <a:pt x="35543" y="76202"/>
                </a:cubicBezTo>
                <a:cubicBezTo>
                  <a:pt x="35657" y="75997"/>
                  <a:pt x="35930" y="76020"/>
                  <a:pt x="36021" y="75724"/>
                </a:cubicBezTo>
                <a:cubicBezTo>
                  <a:pt x="36407" y="75861"/>
                  <a:pt x="36930" y="75793"/>
                  <a:pt x="36930" y="76202"/>
                </a:cubicBezTo>
                <a:cubicBezTo>
                  <a:pt x="36657" y="76043"/>
                  <a:pt x="36021" y="76202"/>
                  <a:pt x="36384" y="75929"/>
                </a:cubicBezTo>
                <a:close/>
                <a:moveTo>
                  <a:pt x="45753" y="79431"/>
                </a:moveTo>
                <a:cubicBezTo>
                  <a:pt x="45640" y="79613"/>
                  <a:pt x="44503" y="79545"/>
                  <a:pt x="44252" y="79204"/>
                </a:cubicBezTo>
                <a:cubicBezTo>
                  <a:pt x="44207" y="78885"/>
                  <a:pt x="44457" y="79226"/>
                  <a:pt x="44593" y="79272"/>
                </a:cubicBezTo>
                <a:cubicBezTo>
                  <a:pt x="44912" y="79340"/>
                  <a:pt x="45480" y="79294"/>
                  <a:pt x="45753" y="79431"/>
                </a:cubicBezTo>
                <a:close/>
                <a:moveTo>
                  <a:pt x="41683" y="77634"/>
                </a:moveTo>
                <a:cubicBezTo>
                  <a:pt x="41410" y="77612"/>
                  <a:pt x="41251" y="77362"/>
                  <a:pt x="40728" y="77362"/>
                </a:cubicBezTo>
                <a:cubicBezTo>
                  <a:pt x="40819" y="77180"/>
                  <a:pt x="41182" y="77430"/>
                  <a:pt x="41205" y="77134"/>
                </a:cubicBezTo>
                <a:cubicBezTo>
                  <a:pt x="41410" y="77293"/>
                  <a:pt x="41819" y="77339"/>
                  <a:pt x="41683" y="77634"/>
                </a:cubicBezTo>
                <a:close/>
                <a:moveTo>
                  <a:pt x="18465" y="64900"/>
                </a:moveTo>
                <a:cubicBezTo>
                  <a:pt x="18374" y="65014"/>
                  <a:pt x="18192" y="64900"/>
                  <a:pt x="18261" y="65059"/>
                </a:cubicBezTo>
                <a:cubicBezTo>
                  <a:pt x="17965" y="65082"/>
                  <a:pt x="18033" y="64627"/>
                  <a:pt x="18215" y="64559"/>
                </a:cubicBezTo>
                <a:close/>
                <a:moveTo>
                  <a:pt x="37476" y="76202"/>
                </a:moveTo>
                <a:cubicBezTo>
                  <a:pt x="38067" y="76475"/>
                  <a:pt x="38363" y="76475"/>
                  <a:pt x="38999" y="76770"/>
                </a:cubicBezTo>
                <a:cubicBezTo>
                  <a:pt x="38818" y="77089"/>
                  <a:pt x="38385" y="77089"/>
                  <a:pt x="37885" y="76952"/>
                </a:cubicBezTo>
                <a:cubicBezTo>
                  <a:pt x="37817" y="76588"/>
                  <a:pt x="38295" y="77043"/>
                  <a:pt x="38340" y="76816"/>
                </a:cubicBezTo>
                <a:cubicBezTo>
                  <a:pt x="38135" y="76452"/>
                  <a:pt x="37499" y="76679"/>
                  <a:pt x="37476" y="76202"/>
                </a:cubicBezTo>
                <a:close/>
                <a:moveTo>
                  <a:pt x="39955" y="77475"/>
                </a:moveTo>
                <a:cubicBezTo>
                  <a:pt x="40387" y="77680"/>
                  <a:pt x="40523" y="77384"/>
                  <a:pt x="40955" y="77612"/>
                </a:cubicBezTo>
                <a:cubicBezTo>
                  <a:pt x="40864" y="77953"/>
                  <a:pt x="40296" y="77612"/>
                  <a:pt x="40068" y="77771"/>
                </a:cubicBezTo>
                <a:cubicBezTo>
                  <a:pt x="39932" y="77657"/>
                  <a:pt x="39591" y="77293"/>
                  <a:pt x="39932" y="77202"/>
                </a:cubicBezTo>
                <a:cubicBezTo>
                  <a:pt x="39977" y="76952"/>
                  <a:pt x="39477" y="77339"/>
                  <a:pt x="39522" y="77089"/>
                </a:cubicBezTo>
                <a:cubicBezTo>
                  <a:pt x="39636" y="76793"/>
                  <a:pt x="40045" y="76998"/>
                  <a:pt x="40250" y="77134"/>
                </a:cubicBezTo>
                <a:cubicBezTo>
                  <a:pt x="40273" y="77407"/>
                  <a:pt x="40023" y="77339"/>
                  <a:pt x="39955" y="77475"/>
                </a:cubicBezTo>
                <a:close/>
                <a:moveTo>
                  <a:pt x="35839" y="76566"/>
                </a:moveTo>
                <a:cubicBezTo>
                  <a:pt x="35952" y="76406"/>
                  <a:pt x="36885" y="76270"/>
                  <a:pt x="37067" y="76770"/>
                </a:cubicBezTo>
                <a:cubicBezTo>
                  <a:pt x="37271" y="76770"/>
                  <a:pt x="37476" y="76770"/>
                  <a:pt x="37703" y="76793"/>
                </a:cubicBezTo>
                <a:cubicBezTo>
                  <a:pt x="37703" y="76884"/>
                  <a:pt x="37635" y="76861"/>
                  <a:pt x="37590" y="76861"/>
                </a:cubicBezTo>
                <a:cubicBezTo>
                  <a:pt x="37544" y="76907"/>
                  <a:pt x="37590" y="76952"/>
                  <a:pt x="37658" y="76975"/>
                </a:cubicBezTo>
                <a:cubicBezTo>
                  <a:pt x="37248" y="77225"/>
                  <a:pt x="36475" y="76202"/>
                  <a:pt x="36316" y="76793"/>
                </a:cubicBezTo>
                <a:cubicBezTo>
                  <a:pt x="35998" y="76770"/>
                  <a:pt x="36089" y="76611"/>
                  <a:pt x="35839" y="76566"/>
                </a:cubicBezTo>
                <a:close/>
                <a:moveTo>
                  <a:pt x="39113" y="77407"/>
                </a:moveTo>
                <a:cubicBezTo>
                  <a:pt x="39386" y="77680"/>
                  <a:pt x="38567" y="77634"/>
                  <a:pt x="38476" y="77384"/>
                </a:cubicBezTo>
                <a:cubicBezTo>
                  <a:pt x="38636" y="77248"/>
                  <a:pt x="38931" y="77680"/>
                  <a:pt x="39113" y="77407"/>
                </a:cubicBezTo>
                <a:close/>
                <a:moveTo>
                  <a:pt x="38931" y="76998"/>
                </a:moveTo>
                <a:cubicBezTo>
                  <a:pt x="39136" y="77157"/>
                  <a:pt x="39704" y="77180"/>
                  <a:pt x="39636" y="77475"/>
                </a:cubicBezTo>
                <a:cubicBezTo>
                  <a:pt x="39181" y="77407"/>
                  <a:pt x="39113" y="77180"/>
                  <a:pt x="38681" y="77111"/>
                </a:cubicBezTo>
                <a:cubicBezTo>
                  <a:pt x="38727" y="77020"/>
                  <a:pt x="38886" y="77111"/>
                  <a:pt x="38931" y="76998"/>
                </a:cubicBezTo>
                <a:close/>
                <a:moveTo>
                  <a:pt x="592" y="49687"/>
                </a:moveTo>
                <a:cubicBezTo>
                  <a:pt x="523" y="49619"/>
                  <a:pt x="478" y="49710"/>
                  <a:pt x="592" y="49801"/>
                </a:cubicBezTo>
                <a:cubicBezTo>
                  <a:pt x="796" y="49619"/>
                  <a:pt x="796" y="49437"/>
                  <a:pt x="614" y="49255"/>
                </a:cubicBezTo>
                <a:cubicBezTo>
                  <a:pt x="387" y="49414"/>
                  <a:pt x="751" y="49528"/>
                  <a:pt x="592" y="49687"/>
                </a:cubicBezTo>
                <a:close/>
                <a:moveTo>
                  <a:pt x="1706" y="50256"/>
                </a:moveTo>
                <a:cubicBezTo>
                  <a:pt x="1797" y="50256"/>
                  <a:pt x="2274" y="49983"/>
                  <a:pt x="2002" y="49824"/>
                </a:cubicBezTo>
                <a:cubicBezTo>
                  <a:pt x="1888" y="49733"/>
                  <a:pt x="1433" y="50142"/>
                  <a:pt x="1706" y="50256"/>
                </a:cubicBezTo>
                <a:close/>
                <a:moveTo>
                  <a:pt x="2070" y="50233"/>
                </a:moveTo>
                <a:cubicBezTo>
                  <a:pt x="2229" y="50392"/>
                  <a:pt x="2365" y="50347"/>
                  <a:pt x="2502" y="50301"/>
                </a:cubicBezTo>
                <a:cubicBezTo>
                  <a:pt x="2434" y="50210"/>
                  <a:pt x="2456" y="50096"/>
                  <a:pt x="2297" y="50005"/>
                </a:cubicBezTo>
                <a:close/>
                <a:moveTo>
                  <a:pt x="2979" y="50187"/>
                </a:moveTo>
                <a:cubicBezTo>
                  <a:pt x="3161" y="50051"/>
                  <a:pt x="3002" y="49892"/>
                  <a:pt x="2911" y="49755"/>
                </a:cubicBezTo>
                <a:cubicBezTo>
                  <a:pt x="2638" y="49892"/>
                  <a:pt x="2797" y="50028"/>
                  <a:pt x="2979" y="50187"/>
                </a:cubicBezTo>
                <a:close/>
                <a:moveTo>
                  <a:pt x="2502" y="50415"/>
                </a:moveTo>
                <a:cubicBezTo>
                  <a:pt x="2661" y="50779"/>
                  <a:pt x="2843" y="50710"/>
                  <a:pt x="3002" y="50801"/>
                </a:cubicBezTo>
                <a:cubicBezTo>
                  <a:pt x="3116" y="50847"/>
                  <a:pt x="3343" y="51256"/>
                  <a:pt x="3434" y="50983"/>
                </a:cubicBezTo>
                <a:cubicBezTo>
                  <a:pt x="3548" y="50847"/>
                  <a:pt x="3184" y="50688"/>
                  <a:pt x="3252" y="50551"/>
                </a:cubicBezTo>
                <a:cubicBezTo>
                  <a:pt x="2866" y="50756"/>
                  <a:pt x="2820" y="50415"/>
                  <a:pt x="2502" y="50415"/>
                </a:cubicBezTo>
                <a:close/>
                <a:moveTo>
                  <a:pt x="4162" y="51393"/>
                </a:moveTo>
                <a:cubicBezTo>
                  <a:pt x="4185" y="51734"/>
                  <a:pt x="4276" y="51802"/>
                  <a:pt x="3866" y="52029"/>
                </a:cubicBezTo>
                <a:cubicBezTo>
                  <a:pt x="4094" y="52439"/>
                  <a:pt x="4321" y="51779"/>
                  <a:pt x="4412" y="51893"/>
                </a:cubicBezTo>
                <a:cubicBezTo>
                  <a:pt x="4344" y="52120"/>
                  <a:pt x="4776" y="52666"/>
                  <a:pt x="5071" y="52370"/>
                </a:cubicBezTo>
                <a:cubicBezTo>
                  <a:pt x="4958" y="52098"/>
                  <a:pt x="4821" y="52302"/>
                  <a:pt x="4708" y="52211"/>
                </a:cubicBezTo>
                <a:cubicBezTo>
                  <a:pt x="4548" y="51893"/>
                  <a:pt x="4617" y="51393"/>
                  <a:pt x="4162" y="51393"/>
                </a:cubicBezTo>
                <a:close/>
                <a:moveTo>
                  <a:pt x="5322" y="52507"/>
                </a:moveTo>
                <a:cubicBezTo>
                  <a:pt x="5094" y="52689"/>
                  <a:pt x="5458" y="53257"/>
                  <a:pt x="5708" y="53098"/>
                </a:cubicBezTo>
                <a:cubicBezTo>
                  <a:pt x="5640" y="52825"/>
                  <a:pt x="5458" y="52848"/>
                  <a:pt x="5322" y="52507"/>
                </a:cubicBezTo>
                <a:close/>
                <a:moveTo>
                  <a:pt x="205" y="48800"/>
                </a:moveTo>
                <a:cubicBezTo>
                  <a:pt x="614" y="48664"/>
                  <a:pt x="1001" y="48345"/>
                  <a:pt x="1456" y="48436"/>
                </a:cubicBezTo>
                <a:cubicBezTo>
                  <a:pt x="1524" y="48436"/>
                  <a:pt x="1706" y="48618"/>
                  <a:pt x="1842" y="48664"/>
                </a:cubicBezTo>
                <a:cubicBezTo>
                  <a:pt x="2002" y="48709"/>
                  <a:pt x="2434" y="48755"/>
                  <a:pt x="2570" y="49073"/>
                </a:cubicBezTo>
                <a:cubicBezTo>
                  <a:pt x="2729" y="49164"/>
                  <a:pt x="2888" y="49141"/>
                  <a:pt x="3070" y="49210"/>
                </a:cubicBezTo>
                <a:cubicBezTo>
                  <a:pt x="3957" y="50142"/>
                  <a:pt x="4685" y="50574"/>
                  <a:pt x="5162" y="51324"/>
                </a:cubicBezTo>
                <a:cubicBezTo>
                  <a:pt x="5049" y="51324"/>
                  <a:pt x="4958" y="51302"/>
                  <a:pt x="4844" y="51233"/>
                </a:cubicBezTo>
                <a:cubicBezTo>
                  <a:pt x="4685" y="51461"/>
                  <a:pt x="4935" y="51484"/>
                  <a:pt x="5094" y="51620"/>
                </a:cubicBezTo>
                <a:cubicBezTo>
                  <a:pt x="4935" y="51847"/>
                  <a:pt x="5117" y="52325"/>
                  <a:pt x="5322" y="52393"/>
                </a:cubicBezTo>
                <a:cubicBezTo>
                  <a:pt x="5322" y="52029"/>
                  <a:pt x="5344" y="51665"/>
                  <a:pt x="5162" y="51438"/>
                </a:cubicBezTo>
                <a:cubicBezTo>
                  <a:pt x="5549" y="51575"/>
                  <a:pt x="5549" y="51984"/>
                  <a:pt x="5936" y="52211"/>
                </a:cubicBezTo>
                <a:cubicBezTo>
                  <a:pt x="5617" y="52279"/>
                  <a:pt x="5890" y="52598"/>
                  <a:pt x="5572" y="52279"/>
                </a:cubicBezTo>
                <a:cubicBezTo>
                  <a:pt x="5549" y="52461"/>
                  <a:pt x="5708" y="52734"/>
                  <a:pt x="5845" y="52757"/>
                </a:cubicBezTo>
                <a:cubicBezTo>
                  <a:pt x="6049" y="52552"/>
                  <a:pt x="5799" y="52325"/>
                  <a:pt x="6118" y="52166"/>
                </a:cubicBezTo>
                <a:lnTo>
                  <a:pt x="6413" y="52507"/>
                </a:lnTo>
                <a:cubicBezTo>
                  <a:pt x="5958" y="52143"/>
                  <a:pt x="6072" y="52939"/>
                  <a:pt x="6390" y="52984"/>
                </a:cubicBezTo>
                <a:cubicBezTo>
                  <a:pt x="6504" y="52916"/>
                  <a:pt x="6299" y="52825"/>
                  <a:pt x="6277" y="52734"/>
                </a:cubicBezTo>
                <a:cubicBezTo>
                  <a:pt x="6254" y="52461"/>
                  <a:pt x="6618" y="53098"/>
                  <a:pt x="6868" y="53189"/>
                </a:cubicBezTo>
                <a:cubicBezTo>
                  <a:pt x="6845" y="53280"/>
                  <a:pt x="6936" y="53394"/>
                  <a:pt x="6800" y="53485"/>
                </a:cubicBezTo>
                <a:cubicBezTo>
                  <a:pt x="7118" y="53576"/>
                  <a:pt x="7118" y="54099"/>
                  <a:pt x="7209" y="54417"/>
                </a:cubicBezTo>
                <a:cubicBezTo>
                  <a:pt x="6822" y="54121"/>
                  <a:pt x="6436" y="53735"/>
                  <a:pt x="6027" y="53985"/>
                </a:cubicBezTo>
                <a:cubicBezTo>
                  <a:pt x="5981" y="53894"/>
                  <a:pt x="6118" y="53849"/>
                  <a:pt x="6027" y="53758"/>
                </a:cubicBezTo>
                <a:cubicBezTo>
                  <a:pt x="5822" y="53576"/>
                  <a:pt x="5958" y="53917"/>
                  <a:pt x="5776" y="53962"/>
                </a:cubicBezTo>
                <a:cubicBezTo>
                  <a:pt x="5617" y="53667"/>
                  <a:pt x="5435" y="53712"/>
                  <a:pt x="5253" y="53485"/>
                </a:cubicBezTo>
                <a:cubicBezTo>
                  <a:pt x="5390" y="53257"/>
                  <a:pt x="5504" y="53530"/>
                  <a:pt x="5617" y="53644"/>
                </a:cubicBezTo>
                <a:cubicBezTo>
                  <a:pt x="5958" y="53462"/>
                  <a:pt x="5367" y="53030"/>
                  <a:pt x="5162" y="53098"/>
                </a:cubicBezTo>
                <a:cubicBezTo>
                  <a:pt x="4958" y="52916"/>
                  <a:pt x="5231" y="52780"/>
                  <a:pt x="4935" y="52598"/>
                </a:cubicBezTo>
                <a:cubicBezTo>
                  <a:pt x="4821" y="52598"/>
                  <a:pt x="4708" y="52575"/>
                  <a:pt x="4571" y="52575"/>
                </a:cubicBezTo>
                <a:cubicBezTo>
                  <a:pt x="4435" y="52689"/>
                  <a:pt x="4753" y="52780"/>
                  <a:pt x="4753" y="52757"/>
                </a:cubicBezTo>
                <a:cubicBezTo>
                  <a:pt x="4821" y="52871"/>
                  <a:pt x="4730" y="52984"/>
                  <a:pt x="4799" y="53075"/>
                </a:cubicBezTo>
                <a:cubicBezTo>
                  <a:pt x="4890" y="53189"/>
                  <a:pt x="5162" y="53280"/>
                  <a:pt x="5253" y="53598"/>
                </a:cubicBezTo>
                <a:cubicBezTo>
                  <a:pt x="4685" y="53098"/>
                  <a:pt x="4094" y="52530"/>
                  <a:pt x="3502" y="52029"/>
                </a:cubicBezTo>
                <a:cubicBezTo>
                  <a:pt x="3821" y="51847"/>
                  <a:pt x="4003" y="51688"/>
                  <a:pt x="4116" y="51438"/>
                </a:cubicBezTo>
                <a:cubicBezTo>
                  <a:pt x="3980" y="51211"/>
                  <a:pt x="3821" y="51347"/>
                  <a:pt x="3684" y="51120"/>
                </a:cubicBezTo>
                <a:cubicBezTo>
                  <a:pt x="3457" y="51006"/>
                  <a:pt x="3730" y="51393"/>
                  <a:pt x="3434" y="51484"/>
                </a:cubicBezTo>
                <a:lnTo>
                  <a:pt x="3139" y="51165"/>
                </a:lnTo>
                <a:cubicBezTo>
                  <a:pt x="2888" y="51461"/>
                  <a:pt x="3093" y="51575"/>
                  <a:pt x="3389" y="51779"/>
                </a:cubicBezTo>
                <a:cubicBezTo>
                  <a:pt x="3002" y="51847"/>
                  <a:pt x="2616" y="51279"/>
                  <a:pt x="2229" y="51097"/>
                </a:cubicBezTo>
                <a:cubicBezTo>
                  <a:pt x="2297" y="51074"/>
                  <a:pt x="2388" y="51051"/>
                  <a:pt x="2456" y="50961"/>
                </a:cubicBezTo>
                <a:cubicBezTo>
                  <a:pt x="2320" y="50801"/>
                  <a:pt x="2183" y="50870"/>
                  <a:pt x="2047" y="50779"/>
                </a:cubicBezTo>
                <a:cubicBezTo>
                  <a:pt x="2024" y="50870"/>
                  <a:pt x="1979" y="50938"/>
                  <a:pt x="2047" y="51029"/>
                </a:cubicBezTo>
                <a:cubicBezTo>
                  <a:pt x="1592" y="50961"/>
                  <a:pt x="1137" y="50483"/>
                  <a:pt x="683" y="50210"/>
                </a:cubicBezTo>
                <a:cubicBezTo>
                  <a:pt x="842" y="50187"/>
                  <a:pt x="887" y="50119"/>
                  <a:pt x="796" y="49983"/>
                </a:cubicBezTo>
                <a:cubicBezTo>
                  <a:pt x="683" y="49801"/>
                  <a:pt x="319" y="49983"/>
                  <a:pt x="433" y="50119"/>
                </a:cubicBezTo>
                <a:cubicBezTo>
                  <a:pt x="319" y="50233"/>
                  <a:pt x="137" y="49892"/>
                  <a:pt x="0" y="49846"/>
                </a:cubicBezTo>
                <a:cubicBezTo>
                  <a:pt x="0" y="49505"/>
                  <a:pt x="251" y="49141"/>
                  <a:pt x="205" y="48800"/>
                </a:cubicBezTo>
                <a:close/>
                <a:moveTo>
                  <a:pt x="14554" y="55008"/>
                </a:moveTo>
                <a:cubicBezTo>
                  <a:pt x="14463" y="54849"/>
                  <a:pt x="14372" y="54895"/>
                  <a:pt x="14281" y="54713"/>
                </a:cubicBezTo>
                <a:cubicBezTo>
                  <a:pt x="14463" y="54417"/>
                  <a:pt x="14531" y="55076"/>
                  <a:pt x="14713" y="54917"/>
                </a:cubicBezTo>
                <a:cubicBezTo>
                  <a:pt x="14895" y="55372"/>
                  <a:pt x="15032" y="55804"/>
                  <a:pt x="15350" y="56304"/>
                </a:cubicBezTo>
                <a:cubicBezTo>
                  <a:pt x="15236" y="56577"/>
                  <a:pt x="14713" y="55258"/>
                  <a:pt x="14554" y="55008"/>
                </a:cubicBezTo>
                <a:close/>
                <a:moveTo>
                  <a:pt x="14327" y="56100"/>
                </a:moveTo>
                <a:cubicBezTo>
                  <a:pt x="14941" y="55827"/>
                  <a:pt x="14827" y="56805"/>
                  <a:pt x="15282" y="57032"/>
                </a:cubicBezTo>
                <a:cubicBezTo>
                  <a:pt x="14895" y="57123"/>
                  <a:pt x="15168" y="57032"/>
                  <a:pt x="15168" y="57328"/>
                </a:cubicBezTo>
                <a:cubicBezTo>
                  <a:pt x="14622" y="57259"/>
                  <a:pt x="14872" y="56373"/>
                  <a:pt x="14327" y="56100"/>
                </a:cubicBezTo>
                <a:close/>
                <a:moveTo>
                  <a:pt x="14167" y="55963"/>
                </a:moveTo>
                <a:cubicBezTo>
                  <a:pt x="13940" y="55622"/>
                  <a:pt x="14076" y="55167"/>
                  <a:pt x="13622" y="55236"/>
                </a:cubicBezTo>
                <a:cubicBezTo>
                  <a:pt x="13349" y="54986"/>
                  <a:pt x="13644" y="54895"/>
                  <a:pt x="13440" y="54644"/>
                </a:cubicBezTo>
                <a:cubicBezTo>
                  <a:pt x="13281" y="54281"/>
                  <a:pt x="12894" y="54394"/>
                  <a:pt x="12939" y="54030"/>
                </a:cubicBezTo>
                <a:cubicBezTo>
                  <a:pt x="13121" y="54008"/>
                  <a:pt x="13349" y="54258"/>
                  <a:pt x="13576" y="54553"/>
                </a:cubicBezTo>
                <a:cubicBezTo>
                  <a:pt x="13895" y="54963"/>
                  <a:pt x="14440" y="55690"/>
                  <a:pt x="14167" y="55963"/>
                </a:cubicBezTo>
                <a:close/>
                <a:moveTo>
                  <a:pt x="65310" y="23923"/>
                </a:moveTo>
                <a:cubicBezTo>
                  <a:pt x="65537" y="23832"/>
                  <a:pt x="65719" y="24127"/>
                  <a:pt x="65651" y="24309"/>
                </a:cubicBezTo>
                <a:cubicBezTo>
                  <a:pt x="65469" y="24355"/>
                  <a:pt x="65378" y="24150"/>
                  <a:pt x="65310" y="23923"/>
                </a:cubicBezTo>
                <a:close/>
                <a:moveTo>
                  <a:pt x="13144" y="55759"/>
                </a:moveTo>
                <a:lnTo>
                  <a:pt x="12939" y="55440"/>
                </a:lnTo>
                <a:cubicBezTo>
                  <a:pt x="13030" y="55440"/>
                  <a:pt x="13121" y="55440"/>
                  <a:pt x="13212" y="55395"/>
                </a:cubicBezTo>
                <a:lnTo>
                  <a:pt x="13099" y="55213"/>
                </a:lnTo>
                <a:cubicBezTo>
                  <a:pt x="13008" y="55122"/>
                  <a:pt x="12917" y="55213"/>
                  <a:pt x="12962" y="55304"/>
                </a:cubicBezTo>
                <a:cubicBezTo>
                  <a:pt x="12689" y="55349"/>
                  <a:pt x="12803" y="54963"/>
                  <a:pt x="12758" y="54849"/>
                </a:cubicBezTo>
                <a:cubicBezTo>
                  <a:pt x="12621" y="54917"/>
                  <a:pt x="12689" y="55054"/>
                  <a:pt x="12530" y="55122"/>
                </a:cubicBezTo>
                <a:cubicBezTo>
                  <a:pt x="12644" y="54758"/>
                  <a:pt x="12439" y="54553"/>
                  <a:pt x="12144" y="54212"/>
                </a:cubicBezTo>
                <a:cubicBezTo>
                  <a:pt x="12326" y="54121"/>
                  <a:pt x="12439" y="54553"/>
                  <a:pt x="12644" y="54349"/>
                </a:cubicBezTo>
                <a:cubicBezTo>
                  <a:pt x="12689" y="54394"/>
                  <a:pt x="12667" y="54690"/>
                  <a:pt x="12667" y="54690"/>
                </a:cubicBezTo>
                <a:cubicBezTo>
                  <a:pt x="12689" y="54735"/>
                  <a:pt x="12849" y="54667"/>
                  <a:pt x="12849" y="54667"/>
                </a:cubicBezTo>
                <a:cubicBezTo>
                  <a:pt x="12985" y="54849"/>
                  <a:pt x="13030" y="55076"/>
                  <a:pt x="13326" y="55418"/>
                </a:cubicBezTo>
                <a:cubicBezTo>
                  <a:pt x="13190" y="55509"/>
                  <a:pt x="13394" y="55713"/>
                  <a:pt x="13144" y="55759"/>
                </a:cubicBezTo>
                <a:close/>
                <a:moveTo>
                  <a:pt x="15805" y="56736"/>
                </a:moveTo>
                <a:cubicBezTo>
                  <a:pt x="15941" y="56600"/>
                  <a:pt x="16009" y="56850"/>
                  <a:pt x="16123" y="56805"/>
                </a:cubicBezTo>
                <a:cubicBezTo>
                  <a:pt x="16191" y="57078"/>
                  <a:pt x="16260" y="57191"/>
                  <a:pt x="16464" y="57396"/>
                </a:cubicBezTo>
                <a:cubicBezTo>
                  <a:pt x="16055" y="57464"/>
                  <a:pt x="16123" y="57078"/>
                  <a:pt x="15805" y="56736"/>
                </a:cubicBezTo>
                <a:close/>
                <a:moveTo>
                  <a:pt x="15486" y="57737"/>
                </a:moveTo>
                <a:cubicBezTo>
                  <a:pt x="15191" y="57464"/>
                  <a:pt x="15600" y="57441"/>
                  <a:pt x="15395" y="57214"/>
                </a:cubicBezTo>
                <a:cubicBezTo>
                  <a:pt x="15691" y="57191"/>
                  <a:pt x="15532" y="57692"/>
                  <a:pt x="15759" y="57692"/>
                </a:cubicBezTo>
                <a:cubicBezTo>
                  <a:pt x="15850" y="58033"/>
                  <a:pt x="15600" y="57464"/>
                  <a:pt x="15486" y="57737"/>
                </a:cubicBezTo>
                <a:close/>
                <a:moveTo>
                  <a:pt x="3775" y="43684"/>
                </a:moveTo>
                <a:cubicBezTo>
                  <a:pt x="4094" y="43479"/>
                  <a:pt x="4139" y="44002"/>
                  <a:pt x="4526" y="44184"/>
                </a:cubicBezTo>
                <a:cubicBezTo>
                  <a:pt x="4594" y="44457"/>
                  <a:pt x="3980" y="43797"/>
                  <a:pt x="3775" y="43684"/>
                </a:cubicBezTo>
                <a:close/>
                <a:moveTo>
                  <a:pt x="46777" y="78749"/>
                </a:moveTo>
                <a:cubicBezTo>
                  <a:pt x="46390" y="78658"/>
                  <a:pt x="46595" y="79067"/>
                  <a:pt x="46163" y="78953"/>
                </a:cubicBezTo>
                <a:cubicBezTo>
                  <a:pt x="46231" y="78703"/>
                  <a:pt x="46663" y="78771"/>
                  <a:pt x="46572" y="78385"/>
                </a:cubicBezTo>
                <a:cubicBezTo>
                  <a:pt x="46754" y="78430"/>
                  <a:pt x="46822" y="78544"/>
                  <a:pt x="46777" y="78749"/>
                </a:cubicBezTo>
                <a:close/>
                <a:moveTo>
                  <a:pt x="14099" y="53507"/>
                </a:moveTo>
                <a:cubicBezTo>
                  <a:pt x="13713" y="53849"/>
                  <a:pt x="14645" y="54394"/>
                  <a:pt x="14918" y="54326"/>
                </a:cubicBezTo>
                <a:cubicBezTo>
                  <a:pt x="14690" y="53780"/>
                  <a:pt x="14327" y="54121"/>
                  <a:pt x="14099" y="53507"/>
                </a:cubicBezTo>
                <a:close/>
                <a:moveTo>
                  <a:pt x="14759" y="53439"/>
                </a:moveTo>
                <a:cubicBezTo>
                  <a:pt x="15032" y="53667"/>
                  <a:pt x="15145" y="54417"/>
                  <a:pt x="15213" y="54144"/>
                </a:cubicBezTo>
                <a:cubicBezTo>
                  <a:pt x="15213" y="54008"/>
                  <a:pt x="14759" y="53166"/>
                  <a:pt x="14759" y="53439"/>
                </a:cubicBezTo>
                <a:close/>
                <a:moveTo>
                  <a:pt x="13190" y="50756"/>
                </a:moveTo>
                <a:cubicBezTo>
                  <a:pt x="13144" y="50688"/>
                  <a:pt x="13167" y="50619"/>
                  <a:pt x="13258" y="50574"/>
                </a:cubicBezTo>
                <a:cubicBezTo>
                  <a:pt x="13076" y="50392"/>
                  <a:pt x="12871" y="50187"/>
                  <a:pt x="12667" y="50369"/>
                </a:cubicBezTo>
                <a:cubicBezTo>
                  <a:pt x="12849" y="50597"/>
                  <a:pt x="13008" y="50756"/>
                  <a:pt x="13190" y="50756"/>
                </a:cubicBezTo>
                <a:close/>
                <a:moveTo>
                  <a:pt x="15259" y="54713"/>
                </a:moveTo>
                <a:cubicBezTo>
                  <a:pt x="15077" y="54872"/>
                  <a:pt x="15259" y="55167"/>
                  <a:pt x="15304" y="55395"/>
                </a:cubicBezTo>
                <a:cubicBezTo>
                  <a:pt x="15532" y="55349"/>
                  <a:pt x="15395" y="55167"/>
                  <a:pt x="15600" y="55099"/>
                </a:cubicBezTo>
                <a:cubicBezTo>
                  <a:pt x="15509" y="54872"/>
                  <a:pt x="15350" y="54986"/>
                  <a:pt x="15259" y="54713"/>
                </a:cubicBezTo>
                <a:close/>
                <a:moveTo>
                  <a:pt x="15486" y="55395"/>
                </a:moveTo>
                <a:cubicBezTo>
                  <a:pt x="15623" y="55690"/>
                  <a:pt x="15827" y="55509"/>
                  <a:pt x="15964" y="55713"/>
                </a:cubicBezTo>
                <a:cubicBezTo>
                  <a:pt x="15896" y="55759"/>
                  <a:pt x="15964" y="55918"/>
                  <a:pt x="16078" y="55895"/>
                </a:cubicBezTo>
                <a:cubicBezTo>
                  <a:pt x="15805" y="55599"/>
                  <a:pt x="16260" y="55599"/>
                  <a:pt x="16032" y="55327"/>
                </a:cubicBezTo>
                <a:cubicBezTo>
                  <a:pt x="15805" y="55577"/>
                  <a:pt x="15691" y="55236"/>
                  <a:pt x="15486" y="55395"/>
                </a:cubicBezTo>
                <a:close/>
                <a:moveTo>
                  <a:pt x="15714" y="56100"/>
                </a:moveTo>
                <a:cubicBezTo>
                  <a:pt x="15782" y="56032"/>
                  <a:pt x="15759" y="55941"/>
                  <a:pt x="15759" y="55850"/>
                </a:cubicBezTo>
                <a:cubicBezTo>
                  <a:pt x="15418" y="56032"/>
                  <a:pt x="15759" y="56168"/>
                  <a:pt x="15918" y="56441"/>
                </a:cubicBezTo>
                <a:cubicBezTo>
                  <a:pt x="15987" y="56282"/>
                  <a:pt x="16260" y="56213"/>
                  <a:pt x="16237" y="56009"/>
                </a:cubicBezTo>
                <a:cubicBezTo>
                  <a:pt x="15964" y="55918"/>
                  <a:pt x="15987" y="56327"/>
                  <a:pt x="15714" y="56100"/>
                </a:cubicBezTo>
                <a:close/>
                <a:moveTo>
                  <a:pt x="13553" y="53144"/>
                </a:moveTo>
                <a:cubicBezTo>
                  <a:pt x="13576" y="52916"/>
                  <a:pt x="13485" y="52666"/>
                  <a:pt x="13212" y="52370"/>
                </a:cubicBezTo>
                <a:cubicBezTo>
                  <a:pt x="13462" y="52257"/>
                  <a:pt x="13849" y="52802"/>
                  <a:pt x="13690" y="52916"/>
                </a:cubicBezTo>
                <a:cubicBezTo>
                  <a:pt x="13872" y="52848"/>
                  <a:pt x="14031" y="53189"/>
                  <a:pt x="14190" y="53189"/>
                </a:cubicBezTo>
                <a:cubicBezTo>
                  <a:pt x="14236" y="52780"/>
                  <a:pt x="13599" y="52416"/>
                  <a:pt x="13485" y="52325"/>
                </a:cubicBezTo>
                <a:cubicBezTo>
                  <a:pt x="13508" y="52325"/>
                  <a:pt x="13622" y="52211"/>
                  <a:pt x="13622" y="52211"/>
                </a:cubicBezTo>
                <a:cubicBezTo>
                  <a:pt x="13440" y="52075"/>
                  <a:pt x="13281" y="52098"/>
                  <a:pt x="13121" y="52075"/>
                </a:cubicBezTo>
                <a:cubicBezTo>
                  <a:pt x="13008" y="51938"/>
                  <a:pt x="13008" y="51825"/>
                  <a:pt x="13076" y="51734"/>
                </a:cubicBezTo>
                <a:cubicBezTo>
                  <a:pt x="12894" y="51552"/>
                  <a:pt x="12621" y="51347"/>
                  <a:pt x="12576" y="51211"/>
                </a:cubicBezTo>
                <a:cubicBezTo>
                  <a:pt x="12257" y="50961"/>
                  <a:pt x="12871" y="50961"/>
                  <a:pt x="12530" y="50733"/>
                </a:cubicBezTo>
                <a:cubicBezTo>
                  <a:pt x="12416" y="50619"/>
                  <a:pt x="12416" y="50801"/>
                  <a:pt x="12462" y="50915"/>
                </a:cubicBezTo>
                <a:cubicBezTo>
                  <a:pt x="12257" y="50961"/>
                  <a:pt x="12075" y="50483"/>
                  <a:pt x="11893" y="50301"/>
                </a:cubicBezTo>
                <a:cubicBezTo>
                  <a:pt x="12075" y="50324"/>
                  <a:pt x="12235" y="50551"/>
                  <a:pt x="12416" y="50574"/>
                </a:cubicBezTo>
                <a:cubicBezTo>
                  <a:pt x="12462" y="50506"/>
                  <a:pt x="12416" y="50438"/>
                  <a:pt x="12485" y="50369"/>
                </a:cubicBezTo>
                <a:cubicBezTo>
                  <a:pt x="12303" y="50210"/>
                  <a:pt x="12144" y="50233"/>
                  <a:pt x="11962" y="50119"/>
                </a:cubicBezTo>
                <a:cubicBezTo>
                  <a:pt x="12257" y="50028"/>
                  <a:pt x="11643" y="49369"/>
                  <a:pt x="11507" y="49164"/>
                </a:cubicBezTo>
                <a:cubicBezTo>
                  <a:pt x="11712" y="49255"/>
                  <a:pt x="11916" y="49323"/>
                  <a:pt x="12098" y="49482"/>
                </a:cubicBezTo>
                <a:cubicBezTo>
                  <a:pt x="12166" y="49391"/>
                  <a:pt x="11984" y="49255"/>
                  <a:pt x="11916" y="49119"/>
                </a:cubicBezTo>
                <a:cubicBezTo>
                  <a:pt x="12303" y="49210"/>
                  <a:pt x="13144" y="50096"/>
                  <a:pt x="13531" y="50642"/>
                </a:cubicBezTo>
                <a:cubicBezTo>
                  <a:pt x="13622" y="50779"/>
                  <a:pt x="13599" y="50824"/>
                  <a:pt x="13508" y="50915"/>
                </a:cubicBezTo>
                <a:cubicBezTo>
                  <a:pt x="13599" y="50983"/>
                  <a:pt x="13667" y="50892"/>
                  <a:pt x="13781" y="50983"/>
                </a:cubicBezTo>
                <a:cubicBezTo>
                  <a:pt x="13940" y="51142"/>
                  <a:pt x="13735" y="51211"/>
                  <a:pt x="13758" y="51233"/>
                </a:cubicBezTo>
                <a:cubicBezTo>
                  <a:pt x="13826" y="51347"/>
                  <a:pt x="13986" y="51302"/>
                  <a:pt x="14076" y="51393"/>
                </a:cubicBezTo>
                <a:cubicBezTo>
                  <a:pt x="14236" y="51575"/>
                  <a:pt x="14258" y="51938"/>
                  <a:pt x="14418" y="52188"/>
                </a:cubicBezTo>
                <a:cubicBezTo>
                  <a:pt x="14690" y="52575"/>
                  <a:pt x="15009" y="52848"/>
                  <a:pt x="15236" y="53257"/>
                </a:cubicBezTo>
                <a:cubicBezTo>
                  <a:pt x="15441" y="53621"/>
                  <a:pt x="15486" y="54053"/>
                  <a:pt x="15691" y="54440"/>
                </a:cubicBezTo>
                <a:cubicBezTo>
                  <a:pt x="15782" y="54599"/>
                  <a:pt x="15896" y="54622"/>
                  <a:pt x="15918" y="54667"/>
                </a:cubicBezTo>
                <a:cubicBezTo>
                  <a:pt x="16305" y="55236"/>
                  <a:pt x="16373" y="55963"/>
                  <a:pt x="16919" y="56327"/>
                </a:cubicBezTo>
                <a:cubicBezTo>
                  <a:pt x="16896" y="56441"/>
                  <a:pt x="16896" y="56555"/>
                  <a:pt x="16919" y="56668"/>
                </a:cubicBezTo>
                <a:cubicBezTo>
                  <a:pt x="16737" y="56691"/>
                  <a:pt x="16623" y="56122"/>
                  <a:pt x="16373" y="56418"/>
                </a:cubicBezTo>
                <a:cubicBezTo>
                  <a:pt x="16623" y="56600"/>
                  <a:pt x="16873" y="56805"/>
                  <a:pt x="17146" y="56896"/>
                </a:cubicBezTo>
                <a:cubicBezTo>
                  <a:pt x="17146" y="57464"/>
                  <a:pt x="17783" y="58078"/>
                  <a:pt x="18010" y="58692"/>
                </a:cubicBezTo>
                <a:cubicBezTo>
                  <a:pt x="18101" y="58920"/>
                  <a:pt x="17988" y="58965"/>
                  <a:pt x="17988" y="59170"/>
                </a:cubicBezTo>
                <a:cubicBezTo>
                  <a:pt x="18010" y="59443"/>
                  <a:pt x="18283" y="59693"/>
                  <a:pt x="18124" y="59897"/>
                </a:cubicBezTo>
                <a:cubicBezTo>
                  <a:pt x="17760" y="60034"/>
                  <a:pt x="17760" y="59443"/>
                  <a:pt x="17647" y="59261"/>
                </a:cubicBezTo>
                <a:cubicBezTo>
                  <a:pt x="17510" y="58988"/>
                  <a:pt x="17283" y="58692"/>
                  <a:pt x="17192" y="58487"/>
                </a:cubicBezTo>
                <a:cubicBezTo>
                  <a:pt x="17146" y="58374"/>
                  <a:pt x="17033" y="58351"/>
                  <a:pt x="17033" y="58351"/>
                </a:cubicBezTo>
                <a:cubicBezTo>
                  <a:pt x="17010" y="58283"/>
                  <a:pt x="17033" y="58033"/>
                  <a:pt x="17010" y="58010"/>
                </a:cubicBezTo>
                <a:cubicBezTo>
                  <a:pt x="16964" y="57896"/>
                  <a:pt x="16760" y="57760"/>
                  <a:pt x="16692" y="57623"/>
                </a:cubicBezTo>
                <a:cubicBezTo>
                  <a:pt x="16532" y="57305"/>
                  <a:pt x="16555" y="57169"/>
                  <a:pt x="16214" y="56964"/>
                </a:cubicBezTo>
                <a:cubicBezTo>
                  <a:pt x="16419" y="56827"/>
                  <a:pt x="16692" y="57169"/>
                  <a:pt x="16578" y="56759"/>
                </a:cubicBezTo>
                <a:cubicBezTo>
                  <a:pt x="16487" y="56646"/>
                  <a:pt x="16510" y="56850"/>
                  <a:pt x="16373" y="56873"/>
                </a:cubicBezTo>
                <a:cubicBezTo>
                  <a:pt x="16169" y="56736"/>
                  <a:pt x="16009" y="56441"/>
                  <a:pt x="15759" y="56532"/>
                </a:cubicBezTo>
                <a:cubicBezTo>
                  <a:pt x="15486" y="55781"/>
                  <a:pt x="15145" y="55372"/>
                  <a:pt x="14986" y="54758"/>
                </a:cubicBezTo>
                <a:cubicBezTo>
                  <a:pt x="14736" y="54462"/>
                  <a:pt x="14440" y="54303"/>
                  <a:pt x="14122" y="54326"/>
                </a:cubicBezTo>
                <a:cubicBezTo>
                  <a:pt x="14054" y="54076"/>
                  <a:pt x="13940" y="53826"/>
                  <a:pt x="13713" y="53530"/>
                </a:cubicBezTo>
                <a:lnTo>
                  <a:pt x="13986" y="53348"/>
                </a:lnTo>
                <a:cubicBezTo>
                  <a:pt x="13849" y="53098"/>
                  <a:pt x="13713" y="52984"/>
                  <a:pt x="13553" y="53144"/>
                </a:cubicBezTo>
                <a:close/>
                <a:moveTo>
                  <a:pt x="9870" y="51006"/>
                </a:moveTo>
                <a:cubicBezTo>
                  <a:pt x="9870" y="51256"/>
                  <a:pt x="9324" y="50438"/>
                  <a:pt x="9119" y="50233"/>
                </a:cubicBezTo>
                <a:cubicBezTo>
                  <a:pt x="9506" y="50119"/>
                  <a:pt x="9551" y="50733"/>
                  <a:pt x="9870" y="51006"/>
                </a:cubicBezTo>
                <a:close/>
                <a:moveTo>
                  <a:pt x="17010" y="60443"/>
                </a:moveTo>
                <a:cubicBezTo>
                  <a:pt x="16942" y="60261"/>
                  <a:pt x="16737" y="60352"/>
                  <a:pt x="16692" y="60284"/>
                </a:cubicBezTo>
                <a:cubicBezTo>
                  <a:pt x="16555" y="60079"/>
                  <a:pt x="16828" y="60056"/>
                  <a:pt x="16714" y="59806"/>
                </a:cubicBezTo>
                <a:cubicBezTo>
                  <a:pt x="17055" y="59875"/>
                  <a:pt x="17078" y="59556"/>
                  <a:pt x="17351" y="59897"/>
                </a:cubicBezTo>
                <a:cubicBezTo>
                  <a:pt x="17169" y="60079"/>
                  <a:pt x="17055" y="59875"/>
                  <a:pt x="16873" y="60056"/>
                </a:cubicBezTo>
                <a:cubicBezTo>
                  <a:pt x="16964" y="60307"/>
                  <a:pt x="17419" y="60398"/>
                  <a:pt x="17374" y="60102"/>
                </a:cubicBezTo>
                <a:cubicBezTo>
                  <a:pt x="17465" y="60079"/>
                  <a:pt x="17465" y="60170"/>
                  <a:pt x="17442" y="60193"/>
                </a:cubicBezTo>
                <a:lnTo>
                  <a:pt x="17533" y="60375"/>
                </a:lnTo>
                <a:cubicBezTo>
                  <a:pt x="17351" y="60557"/>
                  <a:pt x="17260" y="60216"/>
                  <a:pt x="17078" y="60420"/>
                </a:cubicBezTo>
                <a:cubicBezTo>
                  <a:pt x="17374" y="60739"/>
                  <a:pt x="17556" y="60739"/>
                  <a:pt x="17624" y="61148"/>
                </a:cubicBezTo>
                <a:cubicBezTo>
                  <a:pt x="17397" y="61262"/>
                  <a:pt x="17237" y="61103"/>
                  <a:pt x="17055" y="61012"/>
                </a:cubicBezTo>
                <a:cubicBezTo>
                  <a:pt x="16873" y="60739"/>
                  <a:pt x="17078" y="60670"/>
                  <a:pt x="17010" y="60443"/>
                </a:cubicBezTo>
                <a:close/>
                <a:moveTo>
                  <a:pt x="20216" y="67083"/>
                </a:moveTo>
                <a:cubicBezTo>
                  <a:pt x="20330" y="67470"/>
                  <a:pt x="19716" y="66492"/>
                  <a:pt x="19580" y="66628"/>
                </a:cubicBezTo>
                <a:cubicBezTo>
                  <a:pt x="19466" y="66310"/>
                  <a:pt x="19193" y="66355"/>
                  <a:pt x="19147" y="66014"/>
                </a:cubicBezTo>
                <a:cubicBezTo>
                  <a:pt x="19443" y="66287"/>
                  <a:pt x="20012" y="66515"/>
                  <a:pt x="20125" y="66719"/>
                </a:cubicBezTo>
                <a:cubicBezTo>
                  <a:pt x="19739" y="66583"/>
                  <a:pt x="19921" y="66788"/>
                  <a:pt x="20216" y="67083"/>
                </a:cubicBezTo>
                <a:close/>
                <a:moveTo>
                  <a:pt x="20967" y="66651"/>
                </a:moveTo>
                <a:cubicBezTo>
                  <a:pt x="20762" y="66583"/>
                  <a:pt x="20557" y="66878"/>
                  <a:pt x="20307" y="66560"/>
                </a:cubicBezTo>
                <a:cubicBezTo>
                  <a:pt x="20603" y="66697"/>
                  <a:pt x="20444" y="66060"/>
                  <a:pt x="20762" y="66424"/>
                </a:cubicBezTo>
                <a:cubicBezTo>
                  <a:pt x="20830" y="66264"/>
                  <a:pt x="20421" y="66037"/>
                  <a:pt x="20717" y="65901"/>
                </a:cubicBezTo>
                <a:cubicBezTo>
                  <a:pt x="20807" y="66355"/>
                  <a:pt x="21331" y="66537"/>
                  <a:pt x="21603" y="67060"/>
                </a:cubicBezTo>
                <a:cubicBezTo>
                  <a:pt x="21262" y="67015"/>
                  <a:pt x="21672" y="67220"/>
                  <a:pt x="21444" y="67356"/>
                </a:cubicBezTo>
                <a:cubicBezTo>
                  <a:pt x="21035" y="67106"/>
                  <a:pt x="21331" y="66901"/>
                  <a:pt x="20967" y="66651"/>
                </a:cubicBezTo>
                <a:close/>
                <a:moveTo>
                  <a:pt x="14872" y="58328"/>
                </a:moveTo>
                <a:cubicBezTo>
                  <a:pt x="14827" y="58419"/>
                  <a:pt x="14804" y="58510"/>
                  <a:pt x="14713" y="58396"/>
                </a:cubicBezTo>
                <a:cubicBezTo>
                  <a:pt x="14440" y="58078"/>
                  <a:pt x="14076" y="57191"/>
                  <a:pt x="13667" y="56600"/>
                </a:cubicBezTo>
                <a:cubicBezTo>
                  <a:pt x="13417" y="56327"/>
                  <a:pt x="13599" y="56236"/>
                  <a:pt x="13735" y="56555"/>
                </a:cubicBezTo>
                <a:cubicBezTo>
                  <a:pt x="14167" y="57123"/>
                  <a:pt x="14645" y="57692"/>
                  <a:pt x="14872" y="58328"/>
                </a:cubicBezTo>
                <a:close/>
                <a:moveTo>
                  <a:pt x="22172" y="66333"/>
                </a:moveTo>
                <a:cubicBezTo>
                  <a:pt x="22126" y="66378"/>
                  <a:pt x="22058" y="66287"/>
                  <a:pt x="21990" y="66242"/>
                </a:cubicBezTo>
                <a:cubicBezTo>
                  <a:pt x="21876" y="66333"/>
                  <a:pt x="21876" y="66446"/>
                  <a:pt x="21944" y="66560"/>
                </a:cubicBezTo>
                <a:cubicBezTo>
                  <a:pt x="21876" y="66651"/>
                  <a:pt x="21467" y="66219"/>
                  <a:pt x="21626" y="66583"/>
                </a:cubicBezTo>
                <a:cubicBezTo>
                  <a:pt x="21376" y="66765"/>
                  <a:pt x="21421" y="66287"/>
                  <a:pt x="21399" y="66242"/>
                </a:cubicBezTo>
                <a:cubicBezTo>
                  <a:pt x="21331" y="66128"/>
                  <a:pt x="21171" y="66060"/>
                  <a:pt x="21126" y="65946"/>
                </a:cubicBezTo>
                <a:cubicBezTo>
                  <a:pt x="21103" y="65901"/>
                  <a:pt x="21194" y="65810"/>
                  <a:pt x="21171" y="65764"/>
                </a:cubicBezTo>
                <a:cubicBezTo>
                  <a:pt x="21103" y="65605"/>
                  <a:pt x="20898" y="65537"/>
                  <a:pt x="21080" y="65423"/>
                </a:cubicBezTo>
                <a:cubicBezTo>
                  <a:pt x="20989" y="65287"/>
                  <a:pt x="20694" y="65105"/>
                  <a:pt x="20944" y="65014"/>
                </a:cubicBezTo>
                <a:cubicBezTo>
                  <a:pt x="21035" y="65287"/>
                  <a:pt x="21308" y="65514"/>
                  <a:pt x="21444" y="65787"/>
                </a:cubicBezTo>
                <a:cubicBezTo>
                  <a:pt x="21512" y="65969"/>
                  <a:pt x="21308" y="66401"/>
                  <a:pt x="21740" y="66333"/>
                </a:cubicBezTo>
                <a:cubicBezTo>
                  <a:pt x="21717" y="66105"/>
                  <a:pt x="21308" y="65810"/>
                  <a:pt x="21626" y="65628"/>
                </a:cubicBezTo>
                <a:cubicBezTo>
                  <a:pt x="22013" y="65923"/>
                  <a:pt x="21740" y="66174"/>
                  <a:pt x="22172" y="66333"/>
                </a:cubicBezTo>
                <a:close/>
                <a:moveTo>
                  <a:pt x="22331" y="65878"/>
                </a:moveTo>
                <a:cubicBezTo>
                  <a:pt x="22013" y="66037"/>
                  <a:pt x="22035" y="65537"/>
                  <a:pt x="21672" y="65309"/>
                </a:cubicBezTo>
                <a:cubicBezTo>
                  <a:pt x="21512" y="65696"/>
                  <a:pt x="21262" y="64786"/>
                  <a:pt x="20876" y="64695"/>
                </a:cubicBezTo>
                <a:cubicBezTo>
                  <a:pt x="21126" y="64400"/>
                  <a:pt x="21376" y="64946"/>
                  <a:pt x="21603" y="65105"/>
                </a:cubicBezTo>
                <a:cubicBezTo>
                  <a:pt x="21899" y="65355"/>
                  <a:pt x="22308" y="65582"/>
                  <a:pt x="22331" y="65878"/>
                </a:cubicBezTo>
                <a:close/>
                <a:moveTo>
                  <a:pt x="22945" y="66674"/>
                </a:moveTo>
                <a:cubicBezTo>
                  <a:pt x="22831" y="66515"/>
                  <a:pt x="22968" y="66378"/>
                  <a:pt x="22695" y="66219"/>
                </a:cubicBezTo>
                <a:cubicBezTo>
                  <a:pt x="22581" y="66196"/>
                  <a:pt x="22490" y="66287"/>
                  <a:pt x="22354" y="66151"/>
                </a:cubicBezTo>
                <a:cubicBezTo>
                  <a:pt x="22445" y="66060"/>
                  <a:pt x="22536" y="65992"/>
                  <a:pt x="22468" y="65901"/>
                </a:cubicBezTo>
                <a:cubicBezTo>
                  <a:pt x="22695" y="65992"/>
                  <a:pt x="23218" y="66333"/>
                  <a:pt x="22945" y="66674"/>
                </a:cubicBezTo>
                <a:close/>
                <a:moveTo>
                  <a:pt x="22263" y="67538"/>
                </a:moveTo>
                <a:lnTo>
                  <a:pt x="22035" y="67333"/>
                </a:lnTo>
                <a:cubicBezTo>
                  <a:pt x="22217" y="67220"/>
                  <a:pt x="22399" y="67083"/>
                  <a:pt x="22627" y="67311"/>
                </a:cubicBezTo>
                <a:cubicBezTo>
                  <a:pt x="22536" y="67538"/>
                  <a:pt x="22377" y="67379"/>
                  <a:pt x="22263" y="67538"/>
                </a:cubicBezTo>
                <a:close/>
                <a:moveTo>
                  <a:pt x="16328" y="60625"/>
                </a:moveTo>
                <a:cubicBezTo>
                  <a:pt x="16191" y="60739"/>
                  <a:pt x="15850" y="60352"/>
                  <a:pt x="15987" y="60238"/>
                </a:cubicBezTo>
                <a:cubicBezTo>
                  <a:pt x="15759" y="60079"/>
                  <a:pt x="15532" y="60056"/>
                  <a:pt x="15350" y="59670"/>
                </a:cubicBezTo>
                <a:cubicBezTo>
                  <a:pt x="15736" y="60034"/>
                  <a:pt x="15759" y="59624"/>
                  <a:pt x="15623" y="59283"/>
                </a:cubicBezTo>
                <a:cubicBezTo>
                  <a:pt x="16237" y="59420"/>
                  <a:pt x="15918" y="60079"/>
                  <a:pt x="16419" y="60443"/>
                </a:cubicBezTo>
                <a:cubicBezTo>
                  <a:pt x="16328" y="60489"/>
                  <a:pt x="16282" y="60557"/>
                  <a:pt x="16328" y="60625"/>
                </a:cubicBezTo>
                <a:close/>
                <a:moveTo>
                  <a:pt x="15373" y="59533"/>
                </a:moveTo>
                <a:cubicBezTo>
                  <a:pt x="15191" y="59488"/>
                  <a:pt x="15350" y="59329"/>
                  <a:pt x="15259" y="59147"/>
                </a:cubicBezTo>
                <a:cubicBezTo>
                  <a:pt x="15168" y="58965"/>
                  <a:pt x="15009" y="58942"/>
                  <a:pt x="14963" y="58829"/>
                </a:cubicBezTo>
                <a:cubicBezTo>
                  <a:pt x="14872" y="58578"/>
                  <a:pt x="14963" y="58328"/>
                  <a:pt x="14850" y="58101"/>
                </a:cubicBezTo>
                <a:cubicBezTo>
                  <a:pt x="15373" y="58101"/>
                  <a:pt x="15009" y="58829"/>
                  <a:pt x="15464" y="59010"/>
                </a:cubicBezTo>
                <a:cubicBezTo>
                  <a:pt x="15395" y="59170"/>
                  <a:pt x="15350" y="59352"/>
                  <a:pt x="15373" y="59533"/>
                </a:cubicBezTo>
                <a:close/>
                <a:moveTo>
                  <a:pt x="19852" y="63240"/>
                </a:moveTo>
                <a:cubicBezTo>
                  <a:pt x="20171" y="63377"/>
                  <a:pt x="20489" y="64036"/>
                  <a:pt x="20830" y="64354"/>
                </a:cubicBezTo>
                <a:cubicBezTo>
                  <a:pt x="20626" y="64354"/>
                  <a:pt x="20444" y="64332"/>
                  <a:pt x="20239" y="64582"/>
                </a:cubicBezTo>
                <a:cubicBezTo>
                  <a:pt x="19966" y="64354"/>
                  <a:pt x="20353" y="64286"/>
                  <a:pt x="20444" y="64150"/>
                </a:cubicBezTo>
                <a:cubicBezTo>
                  <a:pt x="20330" y="63900"/>
                  <a:pt x="20239" y="64172"/>
                  <a:pt x="20125" y="64150"/>
                </a:cubicBezTo>
                <a:cubicBezTo>
                  <a:pt x="20034" y="64150"/>
                  <a:pt x="19898" y="64036"/>
                  <a:pt x="19989" y="63991"/>
                </a:cubicBezTo>
                <a:cubicBezTo>
                  <a:pt x="19875" y="64036"/>
                  <a:pt x="19807" y="64127"/>
                  <a:pt x="19784" y="64286"/>
                </a:cubicBezTo>
                <a:cubicBezTo>
                  <a:pt x="19784" y="64354"/>
                  <a:pt x="19921" y="64332"/>
                  <a:pt x="19921" y="64309"/>
                </a:cubicBezTo>
                <a:cubicBezTo>
                  <a:pt x="19943" y="64423"/>
                  <a:pt x="19875" y="64877"/>
                  <a:pt x="20103" y="64946"/>
                </a:cubicBezTo>
                <a:cubicBezTo>
                  <a:pt x="19875" y="64991"/>
                  <a:pt x="19602" y="64673"/>
                  <a:pt x="19716" y="64468"/>
                </a:cubicBezTo>
                <a:cubicBezTo>
                  <a:pt x="19398" y="64036"/>
                  <a:pt x="19216" y="64218"/>
                  <a:pt x="19034" y="63718"/>
                </a:cubicBezTo>
                <a:cubicBezTo>
                  <a:pt x="19216" y="63604"/>
                  <a:pt x="19375" y="63877"/>
                  <a:pt x="19534" y="64104"/>
                </a:cubicBezTo>
                <a:lnTo>
                  <a:pt x="19739" y="63945"/>
                </a:lnTo>
                <a:cubicBezTo>
                  <a:pt x="19489" y="63627"/>
                  <a:pt x="19261" y="63786"/>
                  <a:pt x="19193" y="63354"/>
                </a:cubicBezTo>
                <a:cubicBezTo>
                  <a:pt x="19125" y="63263"/>
                  <a:pt x="19011" y="63377"/>
                  <a:pt x="18920" y="63422"/>
                </a:cubicBezTo>
                <a:cubicBezTo>
                  <a:pt x="18715" y="63217"/>
                  <a:pt x="18943" y="63149"/>
                  <a:pt x="18829" y="62990"/>
                </a:cubicBezTo>
                <a:cubicBezTo>
                  <a:pt x="18693" y="62740"/>
                  <a:pt x="18488" y="62990"/>
                  <a:pt x="18352" y="62581"/>
                </a:cubicBezTo>
                <a:cubicBezTo>
                  <a:pt x="18579" y="62421"/>
                  <a:pt x="18784" y="62649"/>
                  <a:pt x="18966" y="62899"/>
                </a:cubicBezTo>
                <a:cubicBezTo>
                  <a:pt x="19329" y="63081"/>
                  <a:pt x="19398" y="62944"/>
                  <a:pt x="19693" y="62876"/>
                </a:cubicBezTo>
                <a:cubicBezTo>
                  <a:pt x="20012" y="63104"/>
                  <a:pt x="19398" y="63104"/>
                  <a:pt x="19716" y="63354"/>
                </a:cubicBezTo>
                <a:cubicBezTo>
                  <a:pt x="19807" y="63422"/>
                  <a:pt x="19898" y="63331"/>
                  <a:pt x="19852" y="63240"/>
                </a:cubicBezTo>
                <a:close/>
                <a:moveTo>
                  <a:pt x="19921" y="65105"/>
                </a:moveTo>
                <a:cubicBezTo>
                  <a:pt x="20103" y="65264"/>
                  <a:pt x="20489" y="65446"/>
                  <a:pt x="20194" y="65673"/>
                </a:cubicBezTo>
                <a:cubicBezTo>
                  <a:pt x="20080" y="65514"/>
                  <a:pt x="20239" y="65378"/>
                  <a:pt x="19966" y="65173"/>
                </a:cubicBezTo>
                <a:cubicBezTo>
                  <a:pt x="19693" y="65309"/>
                  <a:pt x="20171" y="65560"/>
                  <a:pt x="19852" y="65696"/>
                </a:cubicBezTo>
                <a:cubicBezTo>
                  <a:pt x="19693" y="65446"/>
                  <a:pt x="19466" y="64695"/>
                  <a:pt x="19329" y="65037"/>
                </a:cubicBezTo>
                <a:cubicBezTo>
                  <a:pt x="19057" y="65059"/>
                  <a:pt x="18988" y="64582"/>
                  <a:pt x="19193" y="64491"/>
                </a:cubicBezTo>
                <a:cubicBezTo>
                  <a:pt x="19307" y="64559"/>
                  <a:pt x="19352" y="64741"/>
                  <a:pt x="19466" y="64809"/>
                </a:cubicBezTo>
                <a:cubicBezTo>
                  <a:pt x="19511" y="64832"/>
                  <a:pt x="19625" y="64764"/>
                  <a:pt x="19648" y="64786"/>
                </a:cubicBezTo>
                <a:cubicBezTo>
                  <a:pt x="19761" y="64855"/>
                  <a:pt x="19807" y="65014"/>
                  <a:pt x="19921" y="65105"/>
                </a:cubicBezTo>
                <a:close/>
                <a:moveTo>
                  <a:pt x="15532" y="57942"/>
                </a:moveTo>
                <a:cubicBezTo>
                  <a:pt x="15736" y="57646"/>
                  <a:pt x="16464" y="58442"/>
                  <a:pt x="16009" y="58601"/>
                </a:cubicBezTo>
                <a:cubicBezTo>
                  <a:pt x="15896" y="58419"/>
                  <a:pt x="16146" y="58374"/>
                  <a:pt x="15941" y="58169"/>
                </a:cubicBezTo>
                <a:cubicBezTo>
                  <a:pt x="15805" y="57964"/>
                  <a:pt x="15805" y="58374"/>
                  <a:pt x="15827" y="58465"/>
                </a:cubicBezTo>
                <a:cubicBezTo>
                  <a:pt x="16032" y="58851"/>
                  <a:pt x="16350" y="58442"/>
                  <a:pt x="16555" y="58851"/>
                </a:cubicBezTo>
                <a:cubicBezTo>
                  <a:pt x="16260" y="58942"/>
                  <a:pt x="15805" y="58783"/>
                  <a:pt x="15623" y="58465"/>
                </a:cubicBezTo>
                <a:cubicBezTo>
                  <a:pt x="15509" y="58237"/>
                  <a:pt x="15668" y="58169"/>
                  <a:pt x="15532" y="57942"/>
                </a:cubicBezTo>
                <a:close/>
                <a:moveTo>
                  <a:pt x="56327" y="76702"/>
                </a:moveTo>
                <a:cubicBezTo>
                  <a:pt x="56282" y="76998"/>
                  <a:pt x="55986" y="77043"/>
                  <a:pt x="55759" y="76975"/>
                </a:cubicBezTo>
                <a:cubicBezTo>
                  <a:pt x="55668" y="77020"/>
                  <a:pt x="55713" y="77111"/>
                  <a:pt x="55736" y="77180"/>
                </a:cubicBezTo>
                <a:cubicBezTo>
                  <a:pt x="55440" y="77134"/>
                  <a:pt x="55304" y="77453"/>
                  <a:pt x="55077" y="77566"/>
                </a:cubicBezTo>
                <a:cubicBezTo>
                  <a:pt x="54963" y="77612"/>
                  <a:pt x="54690" y="77862"/>
                  <a:pt x="54622" y="77589"/>
                </a:cubicBezTo>
                <a:cubicBezTo>
                  <a:pt x="55099" y="77498"/>
                  <a:pt x="55168" y="77089"/>
                  <a:pt x="55395" y="76952"/>
                </a:cubicBezTo>
                <a:cubicBezTo>
                  <a:pt x="55691" y="76816"/>
                  <a:pt x="55941" y="76930"/>
                  <a:pt x="56327" y="76702"/>
                </a:cubicBezTo>
                <a:close/>
                <a:moveTo>
                  <a:pt x="65719" y="25560"/>
                </a:moveTo>
                <a:cubicBezTo>
                  <a:pt x="65901" y="25924"/>
                  <a:pt x="65992" y="25287"/>
                  <a:pt x="66151" y="25674"/>
                </a:cubicBezTo>
                <a:cubicBezTo>
                  <a:pt x="66196" y="25583"/>
                  <a:pt x="66128" y="25446"/>
                  <a:pt x="66310" y="25401"/>
                </a:cubicBezTo>
                <a:cubicBezTo>
                  <a:pt x="66424" y="25537"/>
                  <a:pt x="66378" y="25696"/>
                  <a:pt x="66401" y="25833"/>
                </a:cubicBezTo>
                <a:cubicBezTo>
                  <a:pt x="66447" y="25992"/>
                  <a:pt x="66719" y="26242"/>
                  <a:pt x="66447" y="26310"/>
                </a:cubicBezTo>
                <a:cubicBezTo>
                  <a:pt x="66333" y="26129"/>
                  <a:pt x="66310" y="25992"/>
                  <a:pt x="66333" y="25878"/>
                </a:cubicBezTo>
                <a:cubicBezTo>
                  <a:pt x="66265" y="25696"/>
                  <a:pt x="66060" y="25992"/>
                  <a:pt x="66105" y="25992"/>
                </a:cubicBezTo>
                <a:cubicBezTo>
                  <a:pt x="65924" y="25992"/>
                  <a:pt x="65924" y="25628"/>
                  <a:pt x="65696" y="25878"/>
                </a:cubicBezTo>
                <a:cubicBezTo>
                  <a:pt x="65696" y="25424"/>
                  <a:pt x="65310" y="25492"/>
                  <a:pt x="65355" y="25128"/>
                </a:cubicBezTo>
                <a:cubicBezTo>
                  <a:pt x="65423" y="25151"/>
                  <a:pt x="65514" y="25173"/>
                  <a:pt x="65628" y="25128"/>
                </a:cubicBezTo>
                <a:cubicBezTo>
                  <a:pt x="65628" y="25264"/>
                  <a:pt x="65901" y="25515"/>
                  <a:pt x="65719" y="25560"/>
                </a:cubicBezTo>
                <a:close/>
                <a:moveTo>
                  <a:pt x="83024" y="57532"/>
                </a:moveTo>
                <a:cubicBezTo>
                  <a:pt x="83456" y="57942"/>
                  <a:pt x="83229" y="58624"/>
                  <a:pt x="83047" y="59624"/>
                </a:cubicBezTo>
                <a:cubicBezTo>
                  <a:pt x="82797" y="59465"/>
                  <a:pt x="83092" y="58942"/>
                  <a:pt x="83115" y="58533"/>
                </a:cubicBezTo>
                <a:cubicBezTo>
                  <a:pt x="83115" y="58146"/>
                  <a:pt x="83001" y="57851"/>
                  <a:pt x="83024" y="57532"/>
                </a:cubicBezTo>
                <a:close/>
                <a:moveTo>
                  <a:pt x="54349" y="77248"/>
                </a:moveTo>
                <a:cubicBezTo>
                  <a:pt x="54372" y="77475"/>
                  <a:pt x="53962" y="77612"/>
                  <a:pt x="54008" y="77862"/>
                </a:cubicBezTo>
                <a:cubicBezTo>
                  <a:pt x="53303" y="78112"/>
                  <a:pt x="52416" y="78567"/>
                  <a:pt x="51757" y="78590"/>
                </a:cubicBezTo>
                <a:cubicBezTo>
                  <a:pt x="52348" y="78180"/>
                  <a:pt x="53189" y="78135"/>
                  <a:pt x="53758" y="77771"/>
                </a:cubicBezTo>
                <a:cubicBezTo>
                  <a:pt x="54053" y="77589"/>
                  <a:pt x="54053" y="77384"/>
                  <a:pt x="54349" y="77248"/>
                </a:cubicBezTo>
                <a:close/>
                <a:moveTo>
                  <a:pt x="69948" y="30722"/>
                </a:moveTo>
                <a:lnTo>
                  <a:pt x="69789" y="30517"/>
                </a:lnTo>
                <a:lnTo>
                  <a:pt x="70039" y="30290"/>
                </a:lnTo>
                <a:lnTo>
                  <a:pt x="70199" y="30495"/>
                </a:lnTo>
                <a:cubicBezTo>
                  <a:pt x="69994" y="30495"/>
                  <a:pt x="70130" y="30586"/>
                  <a:pt x="69948" y="30722"/>
                </a:cubicBezTo>
                <a:close/>
                <a:moveTo>
                  <a:pt x="48527" y="78294"/>
                </a:moveTo>
                <a:lnTo>
                  <a:pt x="47936" y="78317"/>
                </a:lnTo>
                <a:cubicBezTo>
                  <a:pt x="47777" y="78067"/>
                  <a:pt x="48687" y="78021"/>
                  <a:pt x="48527" y="78294"/>
                </a:cubicBezTo>
                <a:close/>
                <a:moveTo>
                  <a:pt x="47595" y="78931"/>
                </a:moveTo>
                <a:cubicBezTo>
                  <a:pt x="47118" y="78976"/>
                  <a:pt x="46549" y="78499"/>
                  <a:pt x="47254" y="78499"/>
                </a:cubicBezTo>
                <a:cubicBezTo>
                  <a:pt x="46845" y="78771"/>
                  <a:pt x="47663" y="78635"/>
                  <a:pt x="47595" y="78931"/>
                </a:cubicBezTo>
                <a:close/>
                <a:moveTo>
                  <a:pt x="68266" y="30244"/>
                </a:moveTo>
                <a:cubicBezTo>
                  <a:pt x="68493" y="30517"/>
                  <a:pt x="68220" y="30722"/>
                  <a:pt x="68584" y="31040"/>
                </a:cubicBezTo>
                <a:cubicBezTo>
                  <a:pt x="68198" y="31018"/>
                  <a:pt x="68061" y="30790"/>
                  <a:pt x="68129" y="30449"/>
                </a:cubicBezTo>
                <a:cubicBezTo>
                  <a:pt x="67834" y="30449"/>
                  <a:pt x="67447" y="30199"/>
                  <a:pt x="67561" y="29858"/>
                </a:cubicBezTo>
                <a:cubicBezTo>
                  <a:pt x="67584" y="29562"/>
                  <a:pt x="67652" y="30085"/>
                  <a:pt x="67834" y="30222"/>
                </a:cubicBezTo>
                <a:cubicBezTo>
                  <a:pt x="67970" y="30358"/>
                  <a:pt x="68129" y="30222"/>
                  <a:pt x="68266" y="30244"/>
                </a:cubicBezTo>
                <a:close/>
                <a:moveTo>
                  <a:pt x="51188" y="77885"/>
                </a:moveTo>
                <a:cubicBezTo>
                  <a:pt x="51415" y="77862"/>
                  <a:pt x="51461" y="78067"/>
                  <a:pt x="51779" y="77885"/>
                </a:cubicBezTo>
                <a:cubicBezTo>
                  <a:pt x="51825" y="77612"/>
                  <a:pt x="51234" y="77680"/>
                  <a:pt x="51188" y="77885"/>
                </a:cubicBezTo>
                <a:close/>
                <a:moveTo>
                  <a:pt x="51052" y="78180"/>
                </a:moveTo>
                <a:cubicBezTo>
                  <a:pt x="51097" y="78089"/>
                  <a:pt x="51143" y="77907"/>
                  <a:pt x="50983" y="77953"/>
                </a:cubicBezTo>
                <a:cubicBezTo>
                  <a:pt x="50756" y="77953"/>
                  <a:pt x="50756" y="78180"/>
                  <a:pt x="50915" y="78135"/>
                </a:cubicBezTo>
                <a:cubicBezTo>
                  <a:pt x="50756" y="78430"/>
                  <a:pt x="50324" y="78203"/>
                  <a:pt x="49960" y="78362"/>
                </a:cubicBezTo>
                <a:lnTo>
                  <a:pt x="49937" y="78180"/>
                </a:lnTo>
                <a:cubicBezTo>
                  <a:pt x="50847" y="77953"/>
                  <a:pt x="51506" y="77430"/>
                  <a:pt x="52143" y="77225"/>
                </a:cubicBezTo>
                <a:cubicBezTo>
                  <a:pt x="52484" y="77111"/>
                  <a:pt x="52621" y="77316"/>
                  <a:pt x="52985" y="76998"/>
                </a:cubicBezTo>
                <a:cubicBezTo>
                  <a:pt x="53144" y="77066"/>
                  <a:pt x="53075" y="77111"/>
                  <a:pt x="53075" y="77248"/>
                </a:cubicBezTo>
                <a:cubicBezTo>
                  <a:pt x="53257" y="77407"/>
                  <a:pt x="53644" y="77225"/>
                  <a:pt x="53962" y="77134"/>
                </a:cubicBezTo>
                <a:cubicBezTo>
                  <a:pt x="54190" y="77407"/>
                  <a:pt x="53098" y="77407"/>
                  <a:pt x="53417" y="77543"/>
                </a:cubicBezTo>
                <a:cubicBezTo>
                  <a:pt x="53326" y="77885"/>
                  <a:pt x="53030" y="77430"/>
                  <a:pt x="52894" y="77384"/>
                </a:cubicBezTo>
                <a:cubicBezTo>
                  <a:pt x="52689" y="77612"/>
                  <a:pt x="52598" y="77339"/>
                  <a:pt x="52530" y="77362"/>
                </a:cubicBezTo>
                <a:cubicBezTo>
                  <a:pt x="52416" y="77362"/>
                  <a:pt x="52234" y="77498"/>
                  <a:pt x="52120" y="77498"/>
                </a:cubicBezTo>
                <a:cubicBezTo>
                  <a:pt x="52052" y="77498"/>
                  <a:pt x="52029" y="77271"/>
                  <a:pt x="51870" y="77407"/>
                </a:cubicBezTo>
                <a:cubicBezTo>
                  <a:pt x="51757" y="77453"/>
                  <a:pt x="51848" y="77521"/>
                  <a:pt x="51916" y="77566"/>
                </a:cubicBezTo>
                <a:cubicBezTo>
                  <a:pt x="52120" y="77725"/>
                  <a:pt x="52143" y="77498"/>
                  <a:pt x="52484" y="77543"/>
                </a:cubicBezTo>
                <a:cubicBezTo>
                  <a:pt x="52507" y="77543"/>
                  <a:pt x="52393" y="77748"/>
                  <a:pt x="52439" y="77748"/>
                </a:cubicBezTo>
                <a:cubicBezTo>
                  <a:pt x="52643" y="77748"/>
                  <a:pt x="52985" y="77384"/>
                  <a:pt x="53007" y="77703"/>
                </a:cubicBezTo>
                <a:cubicBezTo>
                  <a:pt x="52166" y="77998"/>
                  <a:pt x="51688" y="78067"/>
                  <a:pt x="51052" y="78180"/>
                </a:cubicBezTo>
                <a:close/>
                <a:moveTo>
                  <a:pt x="49937" y="78180"/>
                </a:moveTo>
                <a:cubicBezTo>
                  <a:pt x="49846" y="78590"/>
                  <a:pt x="49323" y="78408"/>
                  <a:pt x="49028" y="78590"/>
                </a:cubicBezTo>
                <a:cubicBezTo>
                  <a:pt x="48846" y="78680"/>
                  <a:pt x="48914" y="78658"/>
                  <a:pt x="48550" y="78635"/>
                </a:cubicBezTo>
                <a:cubicBezTo>
                  <a:pt x="48300" y="78067"/>
                  <a:pt x="49824" y="78248"/>
                  <a:pt x="49937" y="78180"/>
                </a:cubicBezTo>
                <a:close/>
                <a:moveTo>
                  <a:pt x="52962" y="76111"/>
                </a:moveTo>
                <a:cubicBezTo>
                  <a:pt x="52962" y="75793"/>
                  <a:pt x="52621" y="76111"/>
                  <a:pt x="52416" y="76134"/>
                </a:cubicBezTo>
                <a:cubicBezTo>
                  <a:pt x="52439" y="75952"/>
                  <a:pt x="52780" y="75724"/>
                  <a:pt x="52916" y="75952"/>
                </a:cubicBezTo>
                <a:cubicBezTo>
                  <a:pt x="53075" y="75861"/>
                  <a:pt x="52848" y="75656"/>
                  <a:pt x="52962" y="75565"/>
                </a:cubicBezTo>
                <a:cubicBezTo>
                  <a:pt x="53257" y="75611"/>
                  <a:pt x="53508" y="75315"/>
                  <a:pt x="53758" y="75315"/>
                </a:cubicBezTo>
                <a:cubicBezTo>
                  <a:pt x="53803" y="75315"/>
                  <a:pt x="53803" y="75520"/>
                  <a:pt x="53849" y="75542"/>
                </a:cubicBezTo>
                <a:cubicBezTo>
                  <a:pt x="53940" y="75565"/>
                  <a:pt x="54485" y="75179"/>
                  <a:pt x="54303" y="75520"/>
                </a:cubicBezTo>
                <a:cubicBezTo>
                  <a:pt x="53940" y="75770"/>
                  <a:pt x="53826" y="75588"/>
                  <a:pt x="53621" y="75542"/>
                </a:cubicBezTo>
                <a:cubicBezTo>
                  <a:pt x="53394" y="75656"/>
                  <a:pt x="53212" y="75793"/>
                  <a:pt x="53121" y="75952"/>
                </a:cubicBezTo>
                <a:cubicBezTo>
                  <a:pt x="53394" y="76225"/>
                  <a:pt x="53439" y="75815"/>
                  <a:pt x="53689" y="75702"/>
                </a:cubicBezTo>
                <a:cubicBezTo>
                  <a:pt x="54167" y="75952"/>
                  <a:pt x="55395" y="74928"/>
                  <a:pt x="56100" y="74860"/>
                </a:cubicBezTo>
                <a:cubicBezTo>
                  <a:pt x="54849" y="75588"/>
                  <a:pt x="53075" y="76384"/>
                  <a:pt x="51643" y="76770"/>
                </a:cubicBezTo>
                <a:cubicBezTo>
                  <a:pt x="51802" y="76452"/>
                  <a:pt x="52825" y="76429"/>
                  <a:pt x="52962" y="76111"/>
                </a:cubicBezTo>
                <a:close/>
                <a:moveTo>
                  <a:pt x="69403" y="30836"/>
                </a:moveTo>
                <a:cubicBezTo>
                  <a:pt x="69175" y="31154"/>
                  <a:pt x="68652" y="30495"/>
                  <a:pt x="68993" y="30358"/>
                </a:cubicBezTo>
                <a:cubicBezTo>
                  <a:pt x="69084" y="30608"/>
                  <a:pt x="69175" y="30699"/>
                  <a:pt x="69403" y="30836"/>
                </a:cubicBezTo>
                <a:close/>
                <a:moveTo>
                  <a:pt x="68107" y="29449"/>
                </a:moveTo>
                <a:cubicBezTo>
                  <a:pt x="68220" y="29676"/>
                  <a:pt x="67879" y="29608"/>
                  <a:pt x="67856" y="29403"/>
                </a:cubicBezTo>
                <a:cubicBezTo>
                  <a:pt x="67743" y="29585"/>
                  <a:pt x="68243" y="29903"/>
                  <a:pt x="68152" y="30085"/>
                </a:cubicBezTo>
                <a:cubicBezTo>
                  <a:pt x="67879" y="30017"/>
                  <a:pt x="67993" y="29812"/>
                  <a:pt x="67697" y="29630"/>
                </a:cubicBezTo>
                <a:cubicBezTo>
                  <a:pt x="67856" y="29494"/>
                  <a:pt x="67652" y="29267"/>
                  <a:pt x="67902" y="29153"/>
                </a:cubicBezTo>
                <a:cubicBezTo>
                  <a:pt x="68061" y="29244"/>
                  <a:pt x="67856" y="29562"/>
                  <a:pt x="68107" y="29449"/>
                </a:cubicBezTo>
                <a:close/>
                <a:moveTo>
                  <a:pt x="68175" y="28107"/>
                </a:moveTo>
                <a:cubicBezTo>
                  <a:pt x="68311" y="28243"/>
                  <a:pt x="68266" y="28334"/>
                  <a:pt x="68311" y="28448"/>
                </a:cubicBezTo>
                <a:cubicBezTo>
                  <a:pt x="68129" y="28448"/>
                  <a:pt x="67993" y="28084"/>
                  <a:pt x="67765" y="28380"/>
                </a:cubicBezTo>
                <a:cubicBezTo>
                  <a:pt x="67675" y="28198"/>
                  <a:pt x="68107" y="28084"/>
                  <a:pt x="68175" y="28107"/>
                </a:cubicBezTo>
                <a:close/>
                <a:moveTo>
                  <a:pt x="67356" y="27129"/>
                </a:moveTo>
                <a:lnTo>
                  <a:pt x="67447" y="27266"/>
                </a:lnTo>
                <a:cubicBezTo>
                  <a:pt x="67629" y="27447"/>
                  <a:pt x="67447" y="27538"/>
                  <a:pt x="67515" y="27698"/>
                </a:cubicBezTo>
                <a:cubicBezTo>
                  <a:pt x="67879" y="28380"/>
                  <a:pt x="67402" y="27607"/>
                  <a:pt x="67242" y="27561"/>
                </a:cubicBezTo>
                <a:cubicBezTo>
                  <a:pt x="67288" y="27425"/>
                  <a:pt x="67151" y="27243"/>
                  <a:pt x="67356" y="27129"/>
                </a:cubicBezTo>
                <a:close/>
                <a:moveTo>
                  <a:pt x="68379" y="28698"/>
                </a:moveTo>
                <a:cubicBezTo>
                  <a:pt x="68584" y="28494"/>
                  <a:pt x="68812" y="28766"/>
                  <a:pt x="68789" y="28971"/>
                </a:cubicBezTo>
                <a:cubicBezTo>
                  <a:pt x="68630" y="29062"/>
                  <a:pt x="68516" y="28880"/>
                  <a:pt x="68379" y="28698"/>
                </a:cubicBezTo>
                <a:close/>
                <a:moveTo>
                  <a:pt x="65764" y="26629"/>
                </a:moveTo>
                <a:cubicBezTo>
                  <a:pt x="65969" y="26765"/>
                  <a:pt x="65992" y="26697"/>
                  <a:pt x="66037" y="26993"/>
                </a:cubicBezTo>
                <a:cubicBezTo>
                  <a:pt x="66128" y="27129"/>
                  <a:pt x="66333" y="26902"/>
                  <a:pt x="66424" y="26993"/>
                </a:cubicBezTo>
                <a:cubicBezTo>
                  <a:pt x="66560" y="27243"/>
                  <a:pt x="66697" y="27493"/>
                  <a:pt x="66833" y="27720"/>
                </a:cubicBezTo>
                <a:cubicBezTo>
                  <a:pt x="66924" y="27993"/>
                  <a:pt x="66674" y="27652"/>
                  <a:pt x="66628" y="27538"/>
                </a:cubicBezTo>
                <a:cubicBezTo>
                  <a:pt x="66469" y="27675"/>
                  <a:pt x="66651" y="27880"/>
                  <a:pt x="66401" y="27970"/>
                </a:cubicBezTo>
                <a:cubicBezTo>
                  <a:pt x="66492" y="28107"/>
                  <a:pt x="66674" y="27880"/>
                  <a:pt x="66788" y="27948"/>
                </a:cubicBezTo>
                <a:cubicBezTo>
                  <a:pt x="67106" y="28357"/>
                  <a:pt x="66856" y="28607"/>
                  <a:pt x="66810" y="28903"/>
                </a:cubicBezTo>
                <a:cubicBezTo>
                  <a:pt x="67038" y="29085"/>
                  <a:pt x="67220" y="29312"/>
                  <a:pt x="67151" y="29562"/>
                </a:cubicBezTo>
                <a:cubicBezTo>
                  <a:pt x="66765" y="29335"/>
                  <a:pt x="66674" y="28607"/>
                  <a:pt x="66538" y="28198"/>
                </a:cubicBezTo>
                <a:cubicBezTo>
                  <a:pt x="66492" y="28289"/>
                  <a:pt x="66583" y="28425"/>
                  <a:pt x="66424" y="28494"/>
                </a:cubicBezTo>
                <a:cubicBezTo>
                  <a:pt x="66265" y="28198"/>
                  <a:pt x="66083" y="27902"/>
                  <a:pt x="66356" y="27720"/>
                </a:cubicBezTo>
                <a:cubicBezTo>
                  <a:pt x="66287" y="27197"/>
                  <a:pt x="65719" y="27152"/>
                  <a:pt x="65537" y="26743"/>
                </a:cubicBezTo>
                <a:cubicBezTo>
                  <a:pt x="65560" y="26765"/>
                  <a:pt x="65764" y="26583"/>
                  <a:pt x="65605" y="26515"/>
                </a:cubicBezTo>
                <a:cubicBezTo>
                  <a:pt x="65401" y="26606"/>
                  <a:pt x="65605" y="26856"/>
                  <a:pt x="65241" y="26902"/>
                </a:cubicBezTo>
                <a:cubicBezTo>
                  <a:pt x="65264" y="26561"/>
                  <a:pt x="64991" y="26561"/>
                  <a:pt x="64877" y="26356"/>
                </a:cubicBezTo>
                <a:cubicBezTo>
                  <a:pt x="64809" y="26197"/>
                  <a:pt x="64923" y="26015"/>
                  <a:pt x="64741" y="25810"/>
                </a:cubicBezTo>
                <a:cubicBezTo>
                  <a:pt x="64809" y="25787"/>
                  <a:pt x="64832" y="25878"/>
                  <a:pt x="64877" y="25947"/>
                </a:cubicBezTo>
                <a:cubicBezTo>
                  <a:pt x="65219" y="26151"/>
                  <a:pt x="65719" y="25833"/>
                  <a:pt x="65946" y="26265"/>
                </a:cubicBezTo>
                <a:cubicBezTo>
                  <a:pt x="65764" y="26106"/>
                  <a:pt x="65469" y="26310"/>
                  <a:pt x="65264" y="26174"/>
                </a:cubicBezTo>
                <a:cubicBezTo>
                  <a:pt x="65173" y="26242"/>
                  <a:pt x="65264" y="26356"/>
                  <a:pt x="65310" y="26470"/>
                </a:cubicBezTo>
                <a:cubicBezTo>
                  <a:pt x="65514" y="26447"/>
                  <a:pt x="65582" y="26447"/>
                  <a:pt x="65924" y="26379"/>
                </a:cubicBezTo>
                <a:cubicBezTo>
                  <a:pt x="66037" y="26515"/>
                  <a:pt x="65878" y="26583"/>
                  <a:pt x="65764" y="26629"/>
                </a:cubicBezTo>
                <a:close/>
                <a:moveTo>
                  <a:pt x="69516" y="30063"/>
                </a:moveTo>
                <a:lnTo>
                  <a:pt x="69244" y="29699"/>
                </a:lnTo>
                <a:cubicBezTo>
                  <a:pt x="69448" y="29562"/>
                  <a:pt x="69835" y="29903"/>
                  <a:pt x="69516" y="30063"/>
                </a:cubicBezTo>
                <a:close/>
                <a:moveTo>
                  <a:pt x="68198" y="29608"/>
                </a:moveTo>
                <a:cubicBezTo>
                  <a:pt x="68288" y="29562"/>
                  <a:pt x="68357" y="29699"/>
                  <a:pt x="68448" y="29653"/>
                </a:cubicBezTo>
                <a:cubicBezTo>
                  <a:pt x="68630" y="29744"/>
                  <a:pt x="68402" y="29835"/>
                  <a:pt x="68425" y="29881"/>
                </a:cubicBezTo>
                <a:cubicBezTo>
                  <a:pt x="68470" y="30040"/>
                  <a:pt x="68857" y="30222"/>
                  <a:pt x="68561" y="30358"/>
                </a:cubicBezTo>
                <a:cubicBezTo>
                  <a:pt x="68288" y="30085"/>
                  <a:pt x="68220" y="29835"/>
                  <a:pt x="68198" y="29608"/>
                </a:cubicBezTo>
                <a:close/>
                <a:moveTo>
                  <a:pt x="69380" y="30154"/>
                </a:moveTo>
                <a:cubicBezTo>
                  <a:pt x="69516" y="30063"/>
                  <a:pt x="69607" y="30290"/>
                  <a:pt x="69744" y="30085"/>
                </a:cubicBezTo>
                <a:lnTo>
                  <a:pt x="69926" y="30290"/>
                </a:lnTo>
                <a:cubicBezTo>
                  <a:pt x="69858" y="30404"/>
                  <a:pt x="69539" y="30154"/>
                  <a:pt x="69676" y="30381"/>
                </a:cubicBezTo>
                <a:cubicBezTo>
                  <a:pt x="69562" y="30426"/>
                  <a:pt x="69471" y="30244"/>
                  <a:pt x="69380" y="30154"/>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4"/>
          <p:cNvSpPr/>
          <p:nvPr/>
        </p:nvSpPr>
        <p:spPr>
          <a:xfrm>
            <a:off x="2038812" y="815618"/>
            <a:ext cx="4404252" cy="351228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4"/>
          <p:cNvSpPr/>
          <p:nvPr/>
        </p:nvSpPr>
        <p:spPr>
          <a:xfrm rot="3337260">
            <a:off x="1839605" y="3743533"/>
            <a:ext cx="444845" cy="36082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4"/>
          <p:cNvSpPr/>
          <p:nvPr/>
        </p:nvSpPr>
        <p:spPr>
          <a:xfrm rot="3337260">
            <a:off x="1927455" y="3127175"/>
            <a:ext cx="598949" cy="49842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4"/>
          <p:cNvSpPr/>
          <p:nvPr/>
        </p:nvSpPr>
        <p:spPr>
          <a:xfrm rot="3337260">
            <a:off x="1547257" y="3424169"/>
            <a:ext cx="316683" cy="25724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4"/>
          <p:cNvSpPr/>
          <p:nvPr/>
        </p:nvSpPr>
        <p:spPr>
          <a:xfrm rot="9899984">
            <a:off x="6162223" y="871625"/>
            <a:ext cx="506414" cy="41076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4"/>
          <p:cNvSpPr/>
          <p:nvPr/>
        </p:nvSpPr>
        <p:spPr>
          <a:xfrm rot="9899984">
            <a:off x="6600282" y="1177138"/>
            <a:ext cx="681846" cy="567408"/>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24"/>
          <p:cNvSpPr/>
          <p:nvPr/>
        </p:nvSpPr>
        <p:spPr>
          <a:xfrm rot="9899984">
            <a:off x="6159503" y="1475466"/>
            <a:ext cx="360514" cy="292849"/>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217090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60"/>
        <p:cNvGrpSpPr/>
        <p:nvPr/>
      </p:nvGrpSpPr>
      <p:grpSpPr>
        <a:xfrm>
          <a:off x="0" y="0"/>
          <a:ext cx="0" cy="0"/>
          <a:chOff x="0" y="0"/>
          <a:chExt cx="0" cy="0"/>
        </a:xfrm>
      </p:grpSpPr>
      <p:grpSp>
        <p:nvGrpSpPr>
          <p:cNvPr id="261" name="Google Shape;261;p25"/>
          <p:cNvGrpSpPr/>
          <p:nvPr/>
        </p:nvGrpSpPr>
        <p:grpSpPr>
          <a:xfrm>
            <a:off x="1098526" y="1880451"/>
            <a:ext cx="3275725" cy="2203166"/>
            <a:chOff x="1098525" y="1880450"/>
            <a:chExt cx="3275725" cy="2203166"/>
          </a:xfrm>
        </p:grpSpPr>
        <p:sp>
          <p:nvSpPr>
            <p:cNvPr id="262" name="Google Shape;262;p25"/>
            <p:cNvSpPr/>
            <p:nvPr/>
          </p:nvSpPr>
          <p:spPr>
            <a:xfrm>
              <a:off x="1098525" y="1880450"/>
              <a:ext cx="3218704" cy="2105121"/>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25"/>
            <p:cNvSpPr/>
            <p:nvPr/>
          </p:nvSpPr>
          <p:spPr>
            <a:xfrm>
              <a:off x="4213999" y="2493787"/>
              <a:ext cx="21958" cy="39227"/>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25"/>
            <p:cNvSpPr/>
            <p:nvPr/>
          </p:nvSpPr>
          <p:spPr>
            <a:xfrm>
              <a:off x="4301366" y="2854816"/>
              <a:ext cx="1114" cy="213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5"/>
            <p:cNvSpPr/>
            <p:nvPr/>
          </p:nvSpPr>
          <p:spPr>
            <a:xfrm>
              <a:off x="4266549" y="2856905"/>
              <a:ext cx="34863" cy="50740"/>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25"/>
            <p:cNvSpPr/>
            <p:nvPr/>
          </p:nvSpPr>
          <p:spPr>
            <a:xfrm>
              <a:off x="1105953" y="1898416"/>
              <a:ext cx="3252453" cy="2185200"/>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5"/>
            <p:cNvSpPr/>
            <p:nvPr/>
          </p:nvSpPr>
          <p:spPr>
            <a:xfrm>
              <a:off x="4347835" y="2468951"/>
              <a:ext cx="26414" cy="60071"/>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5"/>
            <p:cNvSpPr/>
            <p:nvPr/>
          </p:nvSpPr>
          <p:spPr>
            <a:xfrm>
              <a:off x="4343611" y="2481113"/>
              <a:ext cx="4271" cy="1378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9" name="Google Shape;269;p25"/>
          <p:cNvGrpSpPr/>
          <p:nvPr/>
        </p:nvGrpSpPr>
        <p:grpSpPr>
          <a:xfrm>
            <a:off x="3589951" y="3485927"/>
            <a:ext cx="3880425" cy="1930848"/>
            <a:chOff x="3589950" y="3485927"/>
            <a:chExt cx="3880425" cy="1930848"/>
          </a:xfrm>
        </p:grpSpPr>
        <p:sp>
          <p:nvSpPr>
            <p:cNvPr id="270" name="Google Shape;270;p25"/>
            <p:cNvSpPr/>
            <p:nvPr/>
          </p:nvSpPr>
          <p:spPr>
            <a:xfrm rot="-5400000">
              <a:off x="4646915" y="2519688"/>
              <a:ext cx="1580971" cy="364421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5"/>
            <p:cNvSpPr/>
            <p:nvPr/>
          </p:nvSpPr>
          <p:spPr>
            <a:xfrm rot="-5400000">
              <a:off x="4564738" y="2511139"/>
              <a:ext cx="1930848" cy="388042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2" name="Google Shape;272;p25"/>
          <p:cNvSpPr/>
          <p:nvPr/>
        </p:nvSpPr>
        <p:spPr>
          <a:xfrm>
            <a:off x="5227189" y="745710"/>
            <a:ext cx="2631167" cy="2511206"/>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5"/>
          <p:cNvSpPr/>
          <p:nvPr/>
        </p:nvSpPr>
        <p:spPr>
          <a:xfrm>
            <a:off x="7551924" y="1505811"/>
            <a:ext cx="29210" cy="13144"/>
          </a:xfrm>
          <a:custGeom>
            <a:avLst/>
            <a:gdLst/>
            <a:ahLst/>
            <a:cxnLst/>
            <a:rect l="l" t="t" r="r" b="b"/>
            <a:pathLst>
              <a:path w="180" h="81" extrusionOk="0">
                <a:moveTo>
                  <a:pt x="134" y="1"/>
                </a:moveTo>
                <a:cubicBezTo>
                  <a:pt x="94" y="1"/>
                  <a:pt x="17" y="49"/>
                  <a:pt x="0" y="49"/>
                </a:cubicBezTo>
                <a:cubicBezTo>
                  <a:pt x="18" y="72"/>
                  <a:pt x="40" y="81"/>
                  <a:pt x="62" y="81"/>
                </a:cubicBezTo>
                <a:cubicBezTo>
                  <a:pt x="120" y="81"/>
                  <a:pt x="179" y="24"/>
                  <a:pt x="167" y="24"/>
                </a:cubicBezTo>
                <a:lnTo>
                  <a:pt x="167" y="24"/>
                </a:lnTo>
                <a:cubicBezTo>
                  <a:pt x="166" y="24"/>
                  <a:pt x="163" y="24"/>
                  <a:pt x="160" y="26"/>
                </a:cubicBezTo>
                <a:cubicBezTo>
                  <a:pt x="160" y="8"/>
                  <a:pt x="14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5"/>
          <p:cNvSpPr/>
          <p:nvPr/>
        </p:nvSpPr>
        <p:spPr>
          <a:xfrm>
            <a:off x="6828350" y="1055606"/>
            <a:ext cx="3309" cy="3453"/>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5"/>
          <p:cNvSpPr/>
          <p:nvPr/>
        </p:nvSpPr>
        <p:spPr>
          <a:xfrm>
            <a:off x="7515088" y="1340291"/>
            <a:ext cx="14767" cy="1492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5"/>
          <p:cNvSpPr/>
          <p:nvPr/>
        </p:nvSpPr>
        <p:spPr>
          <a:xfrm>
            <a:off x="5813947" y="1017475"/>
            <a:ext cx="9065" cy="8777"/>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5"/>
          <p:cNvSpPr/>
          <p:nvPr/>
        </p:nvSpPr>
        <p:spPr>
          <a:xfrm>
            <a:off x="5038950" y="617025"/>
            <a:ext cx="2690236" cy="2823098"/>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5"/>
          <p:cNvSpPr/>
          <p:nvPr/>
        </p:nvSpPr>
        <p:spPr>
          <a:xfrm>
            <a:off x="7544460" y="1447231"/>
            <a:ext cx="11359" cy="2596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5"/>
          <p:cNvSpPr/>
          <p:nvPr/>
        </p:nvSpPr>
        <p:spPr>
          <a:xfrm>
            <a:off x="7573992" y="1465729"/>
            <a:ext cx="40732" cy="22232"/>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25"/>
          <p:cNvSpPr/>
          <p:nvPr/>
        </p:nvSpPr>
        <p:spPr>
          <a:xfrm rot="4140961">
            <a:off x="3621624" y="863891"/>
            <a:ext cx="1308948" cy="967739"/>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489754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80EB-2B6F-47E9-82AE-C86D67240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70DD1-313E-4CE4-91F3-255523282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74B8D-DA53-44BB-A2F4-E3AC9C7E5B17}"/>
              </a:ext>
            </a:extLst>
          </p:cNvPr>
          <p:cNvSpPr>
            <a:spLocks noGrp="1"/>
          </p:cNvSpPr>
          <p:nvPr>
            <p:ph type="dt" sz="half" idx="10"/>
          </p:nvPr>
        </p:nvSpPr>
        <p:spPr/>
        <p:txBody>
          <a:bodyPr/>
          <a:lstStyle/>
          <a:p>
            <a:fld id="{473D40FC-A559-4AC3-A375-69423AA88F9A}" type="datetimeFigureOut">
              <a:rPr lang="en-US" smtClean="0"/>
              <a:t>10/16/2021</a:t>
            </a:fld>
            <a:endParaRPr lang="en-US"/>
          </a:p>
        </p:txBody>
      </p:sp>
      <p:sp>
        <p:nvSpPr>
          <p:cNvPr id="5" name="Footer Placeholder 4">
            <a:extLst>
              <a:ext uri="{FF2B5EF4-FFF2-40B4-BE49-F238E27FC236}">
                <a16:creationId xmlns:a16="http://schemas.microsoft.com/office/drawing/2014/main" id="{29F2C199-9275-45E2-B5F1-1BE01CACF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1889F-EA7D-4926-AF85-B2188ED8420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904603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14302" y="1201741"/>
            <a:ext cx="4771200" cy="23289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Clr>
                <a:schemeClr val="accent2"/>
              </a:buClr>
              <a:buSzPts val="5200"/>
              <a:buNone/>
              <a:defRPr sz="6900" b="1">
                <a:solidFill>
                  <a:schemeClr val="accent2"/>
                </a:solidFill>
                <a:latin typeface="Bebas Neue"/>
                <a:ea typeface="Bebas Neue"/>
                <a:cs typeface="Bebas Neue"/>
                <a:sym typeface="Bebas Neue"/>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4049502" y="3393063"/>
            <a:ext cx="4336200" cy="396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1400">
                <a:solidFill>
                  <a:schemeClr val="accent1"/>
                </a:solidFill>
                <a:latin typeface="Oxygen"/>
                <a:ea typeface="Oxygen"/>
                <a:cs typeface="Oxygen"/>
                <a:sym typeface="Oxygen"/>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630168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grpSp>
        <p:nvGrpSpPr>
          <p:cNvPr id="12" name="Google Shape;12;p3"/>
          <p:cNvGrpSpPr/>
          <p:nvPr/>
        </p:nvGrpSpPr>
        <p:grpSpPr>
          <a:xfrm>
            <a:off x="-1013075" y="15"/>
            <a:ext cx="10776656" cy="5146556"/>
            <a:chOff x="-1013075" y="15"/>
            <a:chExt cx="10776656" cy="5146556"/>
          </a:xfrm>
        </p:grpSpPr>
        <p:grpSp>
          <p:nvGrpSpPr>
            <p:cNvPr id="13" name="Google Shape;13;p3"/>
            <p:cNvGrpSpPr/>
            <p:nvPr/>
          </p:nvGrpSpPr>
          <p:grpSpPr>
            <a:xfrm>
              <a:off x="-1013075" y="3568105"/>
              <a:ext cx="5088705" cy="1578460"/>
              <a:chOff x="-765650" y="3568105"/>
              <a:chExt cx="5088705" cy="1578460"/>
            </a:xfrm>
          </p:grpSpPr>
          <p:sp>
            <p:nvSpPr>
              <p:cNvPr id="14" name="Google Shape;14;p3"/>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3"/>
            <p:cNvGrpSpPr/>
            <p:nvPr/>
          </p:nvGrpSpPr>
          <p:grpSpPr>
            <a:xfrm flipH="1">
              <a:off x="6143552" y="4222935"/>
              <a:ext cx="3620029" cy="920566"/>
              <a:chOff x="4939527" y="4919710"/>
              <a:chExt cx="3620029" cy="920566"/>
            </a:xfrm>
          </p:grpSpPr>
          <p:grpSp>
            <p:nvGrpSpPr>
              <p:cNvPr id="17" name="Google Shape;17;p3"/>
              <p:cNvGrpSpPr/>
              <p:nvPr/>
            </p:nvGrpSpPr>
            <p:grpSpPr>
              <a:xfrm>
                <a:off x="4939527" y="5053655"/>
                <a:ext cx="3620029" cy="786616"/>
                <a:chOff x="1855275" y="1578600"/>
                <a:chExt cx="154800" cy="33650"/>
              </a:xfrm>
            </p:grpSpPr>
            <p:sp>
              <p:nvSpPr>
                <p:cNvPr id="18" name="Google Shape;18;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p:nvPr/>
          </p:nvSpPr>
          <p:spPr>
            <a:xfrm flipH="1">
              <a:off x="5601628" y="4548375"/>
              <a:ext cx="3542370"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4354987" y="15"/>
              <a:ext cx="4789105" cy="3676199"/>
              <a:chOff x="4354987" y="15"/>
              <a:chExt cx="4789105" cy="3676199"/>
            </a:xfrm>
          </p:grpSpPr>
          <p:sp>
            <p:nvSpPr>
              <p:cNvPr id="25" name="Google Shape;25;p3"/>
              <p:cNvSpPr/>
              <p:nvPr/>
            </p:nvSpPr>
            <p:spPr>
              <a:xfrm>
                <a:off x="4711976" y="592444"/>
                <a:ext cx="245058" cy="244736"/>
              </a:xfrm>
              <a:custGeom>
                <a:avLst/>
                <a:gdLst/>
                <a:ahLst/>
                <a:cxnLst/>
                <a:rect l="l" t="t" r="r" b="b"/>
                <a:pathLst>
                  <a:path w="9121" h="9109" extrusionOk="0">
                    <a:moveTo>
                      <a:pt x="5430" y="477"/>
                    </a:moveTo>
                    <a:cubicBezTo>
                      <a:pt x="7680" y="953"/>
                      <a:pt x="9121" y="3168"/>
                      <a:pt x="8645" y="5418"/>
                    </a:cubicBezTo>
                    <a:cubicBezTo>
                      <a:pt x="8156" y="7668"/>
                      <a:pt x="5954" y="9109"/>
                      <a:pt x="3692" y="8633"/>
                    </a:cubicBezTo>
                    <a:cubicBezTo>
                      <a:pt x="1441" y="8156"/>
                      <a:pt x="1" y="5942"/>
                      <a:pt x="489" y="3692"/>
                    </a:cubicBezTo>
                    <a:cubicBezTo>
                      <a:pt x="965" y="1429"/>
                      <a:pt x="3180" y="1"/>
                      <a:pt x="5430" y="4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636156" y="224896"/>
                <a:ext cx="70420" cy="70393"/>
              </a:xfrm>
              <a:custGeom>
                <a:avLst/>
                <a:gdLst/>
                <a:ahLst/>
                <a:cxnLst/>
                <a:rect l="l" t="t" r="r" b="b"/>
                <a:pathLst>
                  <a:path w="2621" h="2620" extrusionOk="0">
                    <a:moveTo>
                      <a:pt x="2620" y="1501"/>
                    </a:moveTo>
                    <a:cubicBezTo>
                      <a:pt x="2620" y="500"/>
                      <a:pt x="1406" y="0"/>
                      <a:pt x="703" y="703"/>
                    </a:cubicBezTo>
                    <a:cubicBezTo>
                      <a:pt x="1" y="1405"/>
                      <a:pt x="501" y="2620"/>
                      <a:pt x="1501" y="2620"/>
                    </a:cubicBezTo>
                    <a:cubicBezTo>
                      <a:pt x="2108" y="2620"/>
                      <a:pt x="2620" y="2108"/>
                      <a:pt x="2620" y="15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500851" y="1075494"/>
                <a:ext cx="344871" cy="344844"/>
              </a:xfrm>
              <a:custGeom>
                <a:avLst/>
                <a:gdLst/>
                <a:ahLst/>
                <a:cxnLst/>
                <a:rect l="l" t="t" r="r" b="b"/>
                <a:pathLst>
                  <a:path w="12836" h="12835" extrusionOk="0">
                    <a:moveTo>
                      <a:pt x="12097" y="5084"/>
                    </a:moveTo>
                    <a:cubicBezTo>
                      <a:pt x="12835" y="8215"/>
                      <a:pt x="10895" y="11359"/>
                      <a:pt x="7763" y="12097"/>
                    </a:cubicBezTo>
                    <a:cubicBezTo>
                      <a:pt x="4620" y="12835"/>
                      <a:pt x="1477" y="10894"/>
                      <a:pt x="739" y="7763"/>
                    </a:cubicBezTo>
                    <a:cubicBezTo>
                      <a:pt x="0" y="4620"/>
                      <a:pt x="1941" y="1476"/>
                      <a:pt x="5073" y="738"/>
                    </a:cubicBezTo>
                    <a:cubicBezTo>
                      <a:pt x="8216" y="0"/>
                      <a:pt x="11359" y="1941"/>
                      <a:pt x="12097" y="50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937501" y="539998"/>
                <a:ext cx="44815" cy="44788"/>
              </a:xfrm>
              <a:custGeom>
                <a:avLst/>
                <a:gdLst/>
                <a:ahLst/>
                <a:cxnLst/>
                <a:rect l="l" t="t" r="r" b="b"/>
                <a:pathLst>
                  <a:path w="1668" h="1667" extrusionOk="0">
                    <a:moveTo>
                      <a:pt x="1667" y="834"/>
                    </a:moveTo>
                    <a:cubicBezTo>
                      <a:pt x="1667" y="1298"/>
                      <a:pt x="1298" y="1667"/>
                      <a:pt x="834" y="1667"/>
                    </a:cubicBezTo>
                    <a:cubicBezTo>
                      <a:pt x="381" y="1667"/>
                      <a:pt x="0" y="1298"/>
                      <a:pt x="0" y="834"/>
                    </a:cubicBezTo>
                    <a:cubicBezTo>
                      <a:pt x="0" y="369"/>
                      <a:pt x="381" y="0"/>
                      <a:pt x="834" y="0"/>
                    </a:cubicBezTo>
                    <a:cubicBezTo>
                      <a:pt x="1298" y="0"/>
                      <a:pt x="1667" y="369"/>
                      <a:pt x="1667" y="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5481004" y="1844818"/>
                <a:ext cx="115181" cy="115503"/>
              </a:xfrm>
              <a:custGeom>
                <a:avLst/>
                <a:gdLst/>
                <a:ahLst/>
                <a:cxnLst/>
                <a:rect l="l" t="t" r="r" b="b"/>
                <a:pathLst>
                  <a:path w="4287" h="4299" extrusionOk="0">
                    <a:moveTo>
                      <a:pt x="4286" y="2465"/>
                    </a:moveTo>
                    <a:cubicBezTo>
                      <a:pt x="4286" y="822"/>
                      <a:pt x="2310" y="1"/>
                      <a:pt x="1155" y="1155"/>
                    </a:cubicBezTo>
                    <a:cubicBezTo>
                      <a:pt x="0" y="2310"/>
                      <a:pt x="822" y="4287"/>
                      <a:pt x="2453" y="4299"/>
                    </a:cubicBezTo>
                    <a:cubicBezTo>
                      <a:pt x="3465" y="4299"/>
                      <a:pt x="4286" y="3477"/>
                      <a:pt x="4286" y="24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6919221" y="3360145"/>
                <a:ext cx="82564" cy="82886"/>
              </a:xfrm>
              <a:custGeom>
                <a:avLst/>
                <a:gdLst/>
                <a:ahLst/>
                <a:cxnLst/>
                <a:rect l="l" t="t" r="r" b="b"/>
                <a:pathLst>
                  <a:path w="3073" h="3085" extrusionOk="0">
                    <a:moveTo>
                      <a:pt x="3073" y="1762"/>
                    </a:moveTo>
                    <a:cubicBezTo>
                      <a:pt x="3073" y="596"/>
                      <a:pt x="1656" y="0"/>
                      <a:pt x="822" y="834"/>
                    </a:cubicBezTo>
                    <a:cubicBezTo>
                      <a:pt x="1" y="1667"/>
                      <a:pt x="584" y="3084"/>
                      <a:pt x="1763" y="3084"/>
                    </a:cubicBezTo>
                    <a:cubicBezTo>
                      <a:pt x="2489" y="3084"/>
                      <a:pt x="3073" y="2489"/>
                      <a:pt x="3073" y="17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40040" y="29919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810821" y="15"/>
                <a:ext cx="4333271" cy="3290731"/>
              </a:xfrm>
              <a:custGeom>
                <a:avLst/>
                <a:gdLst/>
                <a:ahLst/>
                <a:cxnLst/>
                <a:rect l="l" t="t" r="r" b="b"/>
                <a:pathLst>
                  <a:path w="161283" h="122480" extrusionOk="0">
                    <a:moveTo>
                      <a:pt x="29266" y="0"/>
                    </a:moveTo>
                    <a:cubicBezTo>
                      <a:pt x="31826" y="4299"/>
                      <a:pt x="30993" y="9811"/>
                      <a:pt x="27254" y="13157"/>
                    </a:cubicBezTo>
                    <a:cubicBezTo>
                      <a:pt x="29183" y="14764"/>
                      <a:pt x="30016" y="17324"/>
                      <a:pt x="29421" y="19753"/>
                    </a:cubicBezTo>
                    <a:cubicBezTo>
                      <a:pt x="28814" y="22194"/>
                      <a:pt x="26885" y="24063"/>
                      <a:pt x="24432" y="24599"/>
                    </a:cubicBezTo>
                    <a:cubicBezTo>
                      <a:pt x="19098" y="25754"/>
                      <a:pt x="14776" y="20265"/>
                      <a:pt x="17134" y="15336"/>
                    </a:cubicBezTo>
                    <a:cubicBezTo>
                      <a:pt x="15133" y="14705"/>
                      <a:pt x="13371" y="13490"/>
                      <a:pt x="12074" y="11847"/>
                    </a:cubicBezTo>
                    <a:cubicBezTo>
                      <a:pt x="6001" y="21932"/>
                      <a:pt x="4561" y="33338"/>
                      <a:pt x="5239" y="41124"/>
                    </a:cubicBezTo>
                    <a:cubicBezTo>
                      <a:pt x="7323" y="37505"/>
                      <a:pt x="12443" y="37219"/>
                      <a:pt x="14919" y="40589"/>
                    </a:cubicBezTo>
                    <a:cubicBezTo>
                      <a:pt x="17396" y="43946"/>
                      <a:pt x="15598" y="48756"/>
                      <a:pt x="11514" y="49661"/>
                    </a:cubicBezTo>
                    <a:cubicBezTo>
                      <a:pt x="11181" y="49733"/>
                      <a:pt x="10847" y="49780"/>
                      <a:pt x="10502" y="49792"/>
                    </a:cubicBezTo>
                    <a:cubicBezTo>
                      <a:pt x="10419" y="49792"/>
                      <a:pt x="10335" y="49804"/>
                      <a:pt x="10252" y="49804"/>
                    </a:cubicBezTo>
                    <a:cubicBezTo>
                      <a:pt x="9097" y="49804"/>
                      <a:pt x="7966" y="49459"/>
                      <a:pt x="7013" y="48804"/>
                    </a:cubicBezTo>
                    <a:lnTo>
                      <a:pt x="7025" y="48840"/>
                    </a:lnTo>
                    <a:cubicBezTo>
                      <a:pt x="7394" y="49804"/>
                      <a:pt x="7037" y="50899"/>
                      <a:pt x="6156" y="51435"/>
                    </a:cubicBezTo>
                    <a:cubicBezTo>
                      <a:pt x="2215" y="53876"/>
                      <a:pt x="1" y="58353"/>
                      <a:pt x="453" y="62960"/>
                    </a:cubicBezTo>
                    <a:cubicBezTo>
                      <a:pt x="1001" y="68842"/>
                      <a:pt x="5823" y="73533"/>
                      <a:pt x="11716" y="73926"/>
                    </a:cubicBezTo>
                    <a:cubicBezTo>
                      <a:pt x="16943" y="74295"/>
                      <a:pt x="21825" y="71271"/>
                      <a:pt x="23825" y="66425"/>
                    </a:cubicBezTo>
                    <a:cubicBezTo>
                      <a:pt x="24123" y="65651"/>
                      <a:pt x="24968" y="65258"/>
                      <a:pt x="25754" y="65532"/>
                    </a:cubicBezTo>
                    <a:lnTo>
                      <a:pt x="25825" y="65556"/>
                    </a:lnTo>
                    <a:cubicBezTo>
                      <a:pt x="24361" y="61389"/>
                      <a:pt x="28064" y="57245"/>
                      <a:pt x="32362" y="58234"/>
                    </a:cubicBezTo>
                    <a:cubicBezTo>
                      <a:pt x="36660" y="59234"/>
                      <a:pt x="38172" y="64580"/>
                      <a:pt x="35029" y="67675"/>
                    </a:cubicBezTo>
                    <a:cubicBezTo>
                      <a:pt x="40982" y="69807"/>
                      <a:pt x="52507" y="70997"/>
                      <a:pt x="68938" y="54567"/>
                    </a:cubicBezTo>
                    <a:cubicBezTo>
                      <a:pt x="60484" y="65461"/>
                      <a:pt x="58496" y="73533"/>
                      <a:pt x="59603" y="78260"/>
                    </a:cubicBezTo>
                    <a:cubicBezTo>
                      <a:pt x="62723" y="78558"/>
                      <a:pt x="67473" y="80534"/>
                      <a:pt x="67473" y="83725"/>
                    </a:cubicBezTo>
                    <a:cubicBezTo>
                      <a:pt x="67473" y="87106"/>
                      <a:pt x="64723" y="89857"/>
                      <a:pt x="61330" y="89857"/>
                    </a:cubicBezTo>
                    <a:cubicBezTo>
                      <a:pt x="61008" y="89857"/>
                      <a:pt x="60675" y="89821"/>
                      <a:pt x="60341" y="89773"/>
                    </a:cubicBezTo>
                    <a:cubicBezTo>
                      <a:pt x="60901" y="94786"/>
                      <a:pt x="63020" y="99346"/>
                      <a:pt x="66342" y="103346"/>
                    </a:cubicBezTo>
                    <a:cubicBezTo>
                      <a:pt x="68450" y="101644"/>
                      <a:pt x="71474" y="101727"/>
                      <a:pt x="73498" y="103525"/>
                    </a:cubicBezTo>
                    <a:cubicBezTo>
                      <a:pt x="75522" y="105323"/>
                      <a:pt x="75951" y="108323"/>
                      <a:pt x="74510" y="110609"/>
                    </a:cubicBezTo>
                    <a:cubicBezTo>
                      <a:pt x="77784" y="112800"/>
                      <a:pt x="81273" y="114645"/>
                      <a:pt x="84928" y="116110"/>
                    </a:cubicBezTo>
                    <a:cubicBezTo>
                      <a:pt x="85178" y="114943"/>
                      <a:pt x="85595" y="113812"/>
                      <a:pt x="86166" y="112764"/>
                    </a:cubicBezTo>
                    <a:cubicBezTo>
                      <a:pt x="82082" y="112264"/>
                      <a:pt x="80356" y="107299"/>
                      <a:pt x="83249" y="104382"/>
                    </a:cubicBezTo>
                    <a:cubicBezTo>
                      <a:pt x="86142" y="101465"/>
                      <a:pt x="91131" y="103156"/>
                      <a:pt x="91655" y="107228"/>
                    </a:cubicBezTo>
                    <a:cubicBezTo>
                      <a:pt x="91667" y="107311"/>
                      <a:pt x="91667" y="107383"/>
                      <a:pt x="91667" y="107454"/>
                    </a:cubicBezTo>
                    <a:cubicBezTo>
                      <a:pt x="96060" y="105287"/>
                      <a:pt x="101311" y="105871"/>
                      <a:pt x="105121" y="108942"/>
                    </a:cubicBezTo>
                    <a:cubicBezTo>
                      <a:pt x="108931" y="112014"/>
                      <a:pt x="110610" y="117027"/>
                      <a:pt x="109419" y="121777"/>
                    </a:cubicBezTo>
                    <a:cubicBezTo>
                      <a:pt x="117765" y="122480"/>
                      <a:pt x="126147" y="122099"/>
                      <a:pt x="134386" y="120646"/>
                    </a:cubicBezTo>
                    <a:cubicBezTo>
                      <a:pt x="133994" y="119551"/>
                      <a:pt x="133934" y="118372"/>
                      <a:pt x="134208" y="117241"/>
                    </a:cubicBezTo>
                    <a:cubicBezTo>
                      <a:pt x="134779" y="114895"/>
                      <a:pt x="136684" y="113121"/>
                      <a:pt x="139054" y="112728"/>
                    </a:cubicBezTo>
                    <a:cubicBezTo>
                      <a:pt x="141423" y="112324"/>
                      <a:pt x="143804" y="113383"/>
                      <a:pt x="145102" y="115419"/>
                    </a:cubicBezTo>
                    <a:cubicBezTo>
                      <a:pt x="145662" y="113967"/>
                      <a:pt x="147067" y="113014"/>
                      <a:pt x="148614" y="113050"/>
                    </a:cubicBezTo>
                    <a:cubicBezTo>
                      <a:pt x="150174" y="113086"/>
                      <a:pt x="151531" y="114098"/>
                      <a:pt x="152020" y="115574"/>
                    </a:cubicBezTo>
                    <a:cubicBezTo>
                      <a:pt x="155210" y="114264"/>
                      <a:pt x="158306" y="112728"/>
                      <a:pt x="161283" y="110990"/>
                    </a:cubicBezTo>
                    <a:lnTo>
                      <a:pt x="161283" y="0"/>
                    </a:lnTo>
                    <a:close/>
                    <a:moveTo>
                      <a:pt x="10942" y="22813"/>
                    </a:moveTo>
                    <a:cubicBezTo>
                      <a:pt x="9228" y="22813"/>
                      <a:pt x="8371" y="20741"/>
                      <a:pt x="9573" y="19527"/>
                    </a:cubicBezTo>
                    <a:cubicBezTo>
                      <a:pt x="10788" y="18312"/>
                      <a:pt x="12859" y="19169"/>
                      <a:pt x="12859" y="20884"/>
                    </a:cubicBezTo>
                    <a:cubicBezTo>
                      <a:pt x="12859" y="21944"/>
                      <a:pt x="12002" y="22813"/>
                      <a:pt x="10942" y="22813"/>
                    </a:cubicBezTo>
                    <a:close/>
                    <a:moveTo>
                      <a:pt x="14110" y="37838"/>
                    </a:moveTo>
                    <a:cubicBezTo>
                      <a:pt x="13252" y="37838"/>
                      <a:pt x="12812" y="36803"/>
                      <a:pt x="13431" y="36195"/>
                    </a:cubicBezTo>
                    <a:cubicBezTo>
                      <a:pt x="14038" y="35576"/>
                      <a:pt x="15074" y="36017"/>
                      <a:pt x="15074" y="36874"/>
                    </a:cubicBezTo>
                    <a:cubicBezTo>
                      <a:pt x="15074" y="37410"/>
                      <a:pt x="14645" y="37838"/>
                      <a:pt x="14110" y="37838"/>
                    </a:cubicBezTo>
                    <a:close/>
                    <a:moveTo>
                      <a:pt x="32052" y="12716"/>
                    </a:moveTo>
                    <a:cubicBezTo>
                      <a:pt x="32052" y="11668"/>
                      <a:pt x="33314" y="11145"/>
                      <a:pt x="34052" y="11883"/>
                    </a:cubicBezTo>
                    <a:cubicBezTo>
                      <a:pt x="34791" y="12621"/>
                      <a:pt x="34267" y="13883"/>
                      <a:pt x="33231" y="13883"/>
                    </a:cubicBezTo>
                    <a:cubicBezTo>
                      <a:pt x="32576" y="13883"/>
                      <a:pt x="32052" y="13359"/>
                      <a:pt x="32052" y="12716"/>
                    </a:cubicBezTo>
                    <a:close/>
                    <a:moveTo>
                      <a:pt x="34374" y="51542"/>
                    </a:moveTo>
                    <a:cubicBezTo>
                      <a:pt x="33517" y="51542"/>
                      <a:pt x="33088" y="50495"/>
                      <a:pt x="33695" y="49887"/>
                    </a:cubicBezTo>
                    <a:cubicBezTo>
                      <a:pt x="34303" y="49280"/>
                      <a:pt x="35338" y="49709"/>
                      <a:pt x="35338" y="50578"/>
                    </a:cubicBezTo>
                    <a:cubicBezTo>
                      <a:pt x="35338" y="51102"/>
                      <a:pt x="34910" y="51542"/>
                      <a:pt x="34374" y="51542"/>
                    </a:cubicBezTo>
                    <a:close/>
                    <a:moveTo>
                      <a:pt x="40553" y="63306"/>
                    </a:moveTo>
                    <a:cubicBezTo>
                      <a:pt x="39517" y="63306"/>
                      <a:pt x="38994" y="62068"/>
                      <a:pt x="39732" y="61329"/>
                    </a:cubicBezTo>
                    <a:cubicBezTo>
                      <a:pt x="40458" y="60603"/>
                      <a:pt x="41708" y="61115"/>
                      <a:pt x="41708" y="62151"/>
                    </a:cubicBezTo>
                    <a:cubicBezTo>
                      <a:pt x="41708" y="62794"/>
                      <a:pt x="41184" y="63306"/>
                      <a:pt x="40553" y="63306"/>
                    </a:cubicBezTo>
                    <a:close/>
                    <a:moveTo>
                      <a:pt x="51686" y="64937"/>
                    </a:moveTo>
                    <a:cubicBezTo>
                      <a:pt x="49793" y="64937"/>
                      <a:pt x="48840" y="62651"/>
                      <a:pt x="50185" y="61306"/>
                    </a:cubicBezTo>
                    <a:cubicBezTo>
                      <a:pt x="51519" y="59972"/>
                      <a:pt x="53805" y="60913"/>
                      <a:pt x="53805" y="62806"/>
                    </a:cubicBezTo>
                    <a:cubicBezTo>
                      <a:pt x="53805" y="63984"/>
                      <a:pt x="52852" y="64937"/>
                      <a:pt x="51686" y="64937"/>
                    </a:cubicBezTo>
                    <a:close/>
                    <a:moveTo>
                      <a:pt x="66878" y="96000"/>
                    </a:moveTo>
                    <a:cubicBezTo>
                      <a:pt x="65318" y="96000"/>
                      <a:pt x="64532" y="94107"/>
                      <a:pt x="65640" y="93000"/>
                    </a:cubicBezTo>
                    <a:cubicBezTo>
                      <a:pt x="66747" y="91893"/>
                      <a:pt x="68628" y="92678"/>
                      <a:pt x="68628" y="94238"/>
                    </a:cubicBezTo>
                    <a:cubicBezTo>
                      <a:pt x="68628" y="95214"/>
                      <a:pt x="67842" y="96000"/>
                      <a:pt x="66878" y="96000"/>
                    </a:cubicBezTo>
                    <a:close/>
                    <a:moveTo>
                      <a:pt x="75641" y="101834"/>
                    </a:moveTo>
                    <a:cubicBezTo>
                      <a:pt x="74867" y="101834"/>
                      <a:pt x="74474" y="100894"/>
                      <a:pt x="75022" y="100334"/>
                    </a:cubicBezTo>
                    <a:cubicBezTo>
                      <a:pt x="75570" y="99786"/>
                      <a:pt x="76522" y="100179"/>
                      <a:pt x="76522" y="100965"/>
                    </a:cubicBezTo>
                    <a:cubicBezTo>
                      <a:pt x="76522" y="101441"/>
                      <a:pt x="76129" y="101822"/>
                      <a:pt x="75653" y="101834"/>
                    </a:cubicBezTo>
                    <a:close/>
                    <a:moveTo>
                      <a:pt x="113396" y="109871"/>
                    </a:moveTo>
                    <a:cubicBezTo>
                      <a:pt x="111812" y="110073"/>
                      <a:pt x="110764" y="108252"/>
                      <a:pt x="111741" y="106990"/>
                    </a:cubicBezTo>
                    <a:cubicBezTo>
                      <a:pt x="112717" y="105716"/>
                      <a:pt x="114741" y="106263"/>
                      <a:pt x="114955" y="107847"/>
                    </a:cubicBezTo>
                    <a:cubicBezTo>
                      <a:pt x="115075" y="108835"/>
                      <a:pt x="114384" y="109728"/>
                      <a:pt x="113408" y="109859"/>
                    </a:cubicBezTo>
                    <a:close/>
                    <a:moveTo>
                      <a:pt x="145995" y="112121"/>
                    </a:moveTo>
                    <a:cubicBezTo>
                      <a:pt x="142852" y="112538"/>
                      <a:pt x="140792" y="108942"/>
                      <a:pt x="142721" y="106430"/>
                    </a:cubicBezTo>
                    <a:cubicBezTo>
                      <a:pt x="144650" y="103930"/>
                      <a:pt x="148650" y="105001"/>
                      <a:pt x="149067" y="108145"/>
                    </a:cubicBezTo>
                    <a:cubicBezTo>
                      <a:pt x="149317" y="110085"/>
                      <a:pt x="147948" y="111871"/>
                      <a:pt x="146007" y="112121"/>
                    </a:cubicBezTo>
                    <a:close/>
                    <a:moveTo>
                      <a:pt x="152389" y="110288"/>
                    </a:moveTo>
                    <a:cubicBezTo>
                      <a:pt x="151448" y="110407"/>
                      <a:pt x="150829" y="109323"/>
                      <a:pt x="151412" y="108573"/>
                    </a:cubicBezTo>
                    <a:cubicBezTo>
                      <a:pt x="151984" y="107811"/>
                      <a:pt x="153198" y="108133"/>
                      <a:pt x="153317" y="109085"/>
                    </a:cubicBezTo>
                    <a:cubicBezTo>
                      <a:pt x="153389" y="109669"/>
                      <a:pt x="152984" y="110204"/>
                      <a:pt x="152401" y="1102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277803" y="3254261"/>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751558" y="332559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354987" y="1032291"/>
                <a:ext cx="140759" cy="140786"/>
              </a:xfrm>
              <a:custGeom>
                <a:avLst/>
                <a:gdLst/>
                <a:ahLst/>
                <a:cxnLst/>
                <a:rect l="l" t="t" r="r" b="b"/>
                <a:pathLst>
                  <a:path w="5239" h="5240" extrusionOk="0">
                    <a:moveTo>
                      <a:pt x="5239" y="3001"/>
                    </a:moveTo>
                    <a:cubicBezTo>
                      <a:pt x="5239" y="1001"/>
                      <a:pt x="2822" y="1"/>
                      <a:pt x="1417" y="1418"/>
                    </a:cubicBezTo>
                    <a:cubicBezTo>
                      <a:pt x="0" y="2823"/>
                      <a:pt x="1000" y="5239"/>
                      <a:pt x="3001" y="5239"/>
                    </a:cubicBezTo>
                    <a:cubicBezTo>
                      <a:pt x="4239" y="5239"/>
                      <a:pt x="5239" y="4239"/>
                      <a:pt x="5239" y="30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5674679" y="671875"/>
              <a:ext cx="718102" cy="301123"/>
              <a:chOff x="1855275" y="1547350"/>
              <a:chExt cx="154800" cy="64900"/>
            </a:xfrm>
          </p:grpSpPr>
          <p:sp>
            <p:nvSpPr>
              <p:cNvPr id="37" name="Google Shape;37;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3"/>
            <p:cNvGrpSpPr/>
            <p:nvPr/>
          </p:nvGrpSpPr>
          <p:grpSpPr>
            <a:xfrm>
              <a:off x="8212761" y="283274"/>
              <a:ext cx="1507907" cy="632730"/>
              <a:chOff x="1855275" y="1547350"/>
              <a:chExt cx="154800" cy="64900"/>
            </a:xfrm>
          </p:grpSpPr>
          <p:sp>
            <p:nvSpPr>
              <p:cNvPr id="43" name="Google Shape;43;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7493894" y="1951306"/>
              <a:ext cx="982160" cy="411829"/>
              <a:chOff x="1855275" y="1547350"/>
              <a:chExt cx="154800" cy="64900"/>
            </a:xfrm>
          </p:grpSpPr>
          <p:sp>
            <p:nvSpPr>
              <p:cNvPr id="49" name="Google Shape;49;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3"/>
          <p:cNvSpPr txBox="1">
            <a:spLocks noGrp="1"/>
          </p:cNvSpPr>
          <p:nvPr>
            <p:ph type="title"/>
          </p:nvPr>
        </p:nvSpPr>
        <p:spPr>
          <a:xfrm>
            <a:off x="1398900" y="2581348"/>
            <a:ext cx="5211300" cy="8418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accent1"/>
              </a:buClr>
              <a:buSzPts val="3600"/>
              <a:buNone/>
              <a:defRPr sz="6000">
                <a:solidFill>
                  <a:schemeClr val="accent2"/>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a:endParaRPr/>
          </a:p>
        </p:txBody>
      </p:sp>
      <p:sp>
        <p:nvSpPr>
          <p:cNvPr id="55" name="Google Shape;55;p3"/>
          <p:cNvSpPr txBox="1">
            <a:spLocks noGrp="1"/>
          </p:cNvSpPr>
          <p:nvPr>
            <p:ph type="subTitle" idx="1"/>
          </p:nvPr>
        </p:nvSpPr>
        <p:spPr>
          <a:xfrm>
            <a:off x="1398900" y="3399323"/>
            <a:ext cx="2432100" cy="593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400"/>
              <a:buNone/>
              <a:defRPr>
                <a:solidFill>
                  <a:schemeClr val="accent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56" name="Google Shape;56;p3"/>
          <p:cNvSpPr txBox="1">
            <a:spLocks noGrp="1"/>
          </p:cNvSpPr>
          <p:nvPr>
            <p:ph type="title" idx="2" hasCustomPrompt="1"/>
          </p:nvPr>
        </p:nvSpPr>
        <p:spPr>
          <a:xfrm>
            <a:off x="1398900" y="1088923"/>
            <a:ext cx="2467800" cy="1544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12000"/>
              <a:buNone/>
              <a:defRPr sz="12000">
                <a:solidFill>
                  <a:schemeClr val="accent2"/>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358749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7"/>
        <p:cNvGrpSpPr/>
        <p:nvPr/>
      </p:nvGrpSpPr>
      <p:grpSpPr>
        <a:xfrm>
          <a:off x="0" y="0"/>
          <a:ext cx="0" cy="0"/>
          <a:chOff x="0" y="0"/>
          <a:chExt cx="0" cy="0"/>
        </a:xfrm>
      </p:grpSpPr>
      <p:grpSp>
        <p:nvGrpSpPr>
          <p:cNvPr id="58" name="Google Shape;58;p4"/>
          <p:cNvGrpSpPr/>
          <p:nvPr/>
        </p:nvGrpSpPr>
        <p:grpSpPr>
          <a:xfrm>
            <a:off x="833036" y="186379"/>
            <a:ext cx="565779" cy="237242"/>
            <a:chOff x="1855275" y="1547350"/>
            <a:chExt cx="154800" cy="64900"/>
          </a:xfrm>
        </p:grpSpPr>
        <p:sp>
          <p:nvSpPr>
            <p:cNvPr id="59" name="Google Shape;59;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8170859" y="3465872"/>
            <a:ext cx="4000883" cy="1677639"/>
            <a:chOff x="1855275" y="1547350"/>
            <a:chExt cx="154800" cy="64900"/>
          </a:xfrm>
        </p:grpSpPr>
        <p:sp>
          <p:nvSpPr>
            <p:cNvPr id="65" name="Google Shape;65;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0" y="4733300"/>
            <a:ext cx="3795125" cy="410188"/>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4"/>
          <p:cNvGrpSpPr/>
          <p:nvPr/>
        </p:nvGrpSpPr>
        <p:grpSpPr>
          <a:xfrm>
            <a:off x="-810537" y="76206"/>
            <a:ext cx="2000093" cy="839741"/>
            <a:chOff x="1855275" y="1547350"/>
            <a:chExt cx="154800" cy="64900"/>
          </a:xfrm>
        </p:grpSpPr>
        <p:sp>
          <p:nvSpPr>
            <p:cNvPr id="72" name="Google Shape;72;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6734343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9"/>
        <p:cNvGrpSpPr/>
        <p:nvPr/>
      </p:nvGrpSpPr>
      <p:grpSpPr>
        <a:xfrm>
          <a:off x="0" y="0"/>
          <a:ext cx="0" cy="0"/>
          <a:chOff x="0" y="0"/>
          <a:chExt cx="0" cy="0"/>
        </a:xfrm>
      </p:grpSpPr>
      <p:grpSp>
        <p:nvGrpSpPr>
          <p:cNvPr id="80" name="Google Shape;80;p5"/>
          <p:cNvGrpSpPr/>
          <p:nvPr/>
        </p:nvGrpSpPr>
        <p:grpSpPr>
          <a:xfrm>
            <a:off x="-51" y="-331176"/>
            <a:ext cx="10433227" cy="5474677"/>
            <a:chOff x="-51" y="-331176"/>
            <a:chExt cx="10433227" cy="5474677"/>
          </a:xfrm>
        </p:grpSpPr>
        <p:sp>
          <p:nvSpPr>
            <p:cNvPr id="81" name="Google Shape;81;p5"/>
            <p:cNvSpPr/>
            <p:nvPr/>
          </p:nvSpPr>
          <p:spPr>
            <a:xfrm flipH="1">
              <a:off x="-51" y="45708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5"/>
            <p:cNvGrpSpPr/>
            <p:nvPr/>
          </p:nvGrpSpPr>
          <p:grpSpPr>
            <a:xfrm>
              <a:off x="7580223" y="662105"/>
              <a:ext cx="1701360" cy="714504"/>
              <a:chOff x="1855275" y="1547350"/>
              <a:chExt cx="154800" cy="64900"/>
            </a:xfrm>
          </p:grpSpPr>
          <p:sp>
            <p:nvSpPr>
              <p:cNvPr id="84" name="Google Shape;84;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5"/>
            <p:cNvGrpSpPr/>
            <p:nvPr/>
          </p:nvGrpSpPr>
          <p:grpSpPr>
            <a:xfrm>
              <a:off x="8869056" y="212946"/>
              <a:ext cx="1015116" cy="449160"/>
              <a:chOff x="1855275" y="1547350"/>
              <a:chExt cx="154800" cy="64900"/>
            </a:xfrm>
          </p:grpSpPr>
          <p:sp>
            <p:nvSpPr>
              <p:cNvPr id="90" name="Google Shape;90;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96" name="Google Shape;96;p5"/>
          <p:cNvSpPr txBox="1">
            <a:spLocks noGrp="1"/>
          </p:cNvSpPr>
          <p:nvPr>
            <p:ph type="body" idx="1"/>
          </p:nvPr>
        </p:nvSpPr>
        <p:spPr>
          <a:xfrm>
            <a:off x="1416825"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7" name="Google Shape;97;p5"/>
          <p:cNvSpPr txBox="1">
            <a:spLocks noGrp="1"/>
          </p:cNvSpPr>
          <p:nvPr>
            <p:ph type="body" idx="2"/>
          </p:nvPr>
        </p:nvSpPr>
        <p:spPr>
          <a:xfrm>
            <a:off x="4943781"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8" name="Google Shape;98;p5"/>
          <p:cNvSpPr txBox="1">
            <a:spLocks noGrp="1"/>
          </p:cNvSpPr>
          <p:nvPr>
            <p:ph type="subTitle" idx="3"/>
          </p:nvPr>
        </p:nvSpPr>
        <p:spPr>
          <a:xfrm>
            <a:off x="1417000" y="2313578"/>
            <a:ext cx="2783400" cy="5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4943775" y="2313578"/>
            <a:ext cx="27834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03162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100"/>
        <p:cNvGrpSpPr/>
        <p:nvPr/>
      </p:nvGrpSpPr>
      <p:grpSpPr>
        <a:xfrm>
          <a:off x="0" y="0"/>
          <a:ext cx="0" cy="0"/>
          <a:chOff x="0" y="0"/>
          <a:chExt cx="0" cy="0"/>
        </a:xfrm>
      </p:grpSpPr>
      <p:grpSp>
        <p:nvGrpSpPr>
          <p:cNvPr id="101" name="Google Shape;101;p6"/>
          <p:cNvGrpSpPr/>
          <p:nvPr/>
        </p:nvGrpSpPr>
        <p:grpSpPr>
          <a:xfrm>
            <a:off x="-2180583" y="-331176"/>
            <a:ext cx="12613759" cy="5655099"/>
            <a:chOff x="-2180583" y="-331176"/>
            <a:chExt cx="12613759" cy="5655099"/>
          </a:xfrm>
        </p:grpSpPr>
        <p:grpSp>
          <p:nvGrpSpPr>
            <p:cNvPr id="102" name="Google Shape;102;p6"/>
            <p:cNvGrpSpPr/>
            <p:nvPr/>
          </p:nvGrpSpPr>
          <p:grpSpPr>
            <a:xfrm flipH="1">
              <a:off x="5202842" y="4201945"/>
              <a:ext cx="2954668" cy="751366"/>
              <a:chOff x="4939527" y="4919710"/>
              <a:chExt cx="3620029" cy="920566"/>
            </a:xfrm>
          </p:grpSpPr>
          <p:grpSp>
            <p:nvGrpSpPr>
              <p:cNvPr id="103" name="Google Shape;103;p6"/>
              <p:cNvGrpSpPr/>
              <p:nvPr/>
            </p:nvGrpSpPr>
            <p:grpSpPr>
              <a:xfrm>
                <a:off x="4939527" y="5053655"/>
                <a:ext cx="3620029" cy="786616"/>
                <a:chOff x="1855275" y="1578600"/>
                <a:chExt cx="154800" cy="33650"/>
              </a:xfrm>
            </p:grpSpPr>
            <p:sp>
              <p:nvSpPr>
                <p:cNvPr id="104" name="Google Shape;10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2180583" y="334182"/>
              <a:ext cx="2954668" cy="751366"/>
              <a:chOff x="4939527" y="4919710"/>
              <a:chExt cx="3620029" cy="920566"/>
            </a:xfrm>
          </p:grpSpPr>
          <p:grpSp>
            <p:nvGrpSpPr>
              <p:cNvPr id="110" name="Google Shape;110;p6"/>
              <p:cNvGrpSpPr/>
              <p:nvPr/>
            </p:nvGrpSpPr>
            <p:grpSpPr>
              <a:xfrm>
                <a:off x="4939527" y="5053655"/>
                <a:ext cx="3620029" cy="786616"/>
                <a:chOff x="1855275" y="1578600"/>
                <a:chExt cx="154800" cy="33650"/>
              </a:xfrm>
            </p:grpSpPr>
            <p:sp>
              <p:nvSpPr>
                <p:cNvPr id="111" name="Google Shape;111;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6"/>
            <p:cNvGrpSpPr/>
            <p:nvPr/>
          </p:nvGrpSpPr>
          <p:grpSpPr>
            <a:xfrm>
              <a:off x="652015" y="163723"/>
              <a:ext cx="946432" cy="397850"/>
              <a:chOff x="1855275" y="1547350"/>
              <a:chExt cx="154800" cy="64900"/>
            </a:xfrm>
          </p:grpSpPr>
          <p:sp>
            <p:nvSpPr>
              <p:cNvPr id="117" name="Google Shape;117;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6"/>
            <p:cNvGrpSpPr/>
            <p:nvPr/>
          </p:nvGrpSpPr>
          <p:grpSpPr>
            <a:xfrm>
              <a:off x="1348935" y="729915"/>
              <a:ext cx="440530" cy="185173"/>
              <a:chOff x="1855275" y="1547350"/>
              <a:chExt cx="154800" cy="64900"/>
            </a:xfrm>
          </p:grpSpPr>
          <p:sp>
            <p:nvSpPr>
              <p:cNvPr id="123" name="Google Shape;12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3836925" y="3884274"/>
              <a:ext cx="6143299" cy="1439649"/>
              <a:chOff x="3836925" y="3884274"/>
              <a:chExt cx="6143299" cy="1439649"/>
            </a:xfrm>
          </p:grpSpPr>
          <p:sp>
            <p:nvSpPr>
              <p:cNvPr id="129" name="Google Shape;129;p6"/>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6"/>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6"/>
            <p:cNvGrpSpPr/>
            <p:nvPr/>
          </p:nvGrpSpPr>
          <p:grpSpPr>
            <a:xfrm>
              <a:off x="7580223" y="662105"/>
              <a:ext cx="1701360" cy="714504"/>
              <a:chOff x="1855275" y="1547350"/>
              <a:chExt cx="154800" cy="64900"/>
            </a:xfrm>
          </p:grpSpPr>
          <p:sp>
            <p:nvSpPr>
              <p:cNvPr id="133" name="Google Shape;13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6"/>
            <p:cNvGrpSpPr/>
            <p:nvPr/>
          </p:nvGrpSpPr>
          <p:grpSpPr>
            <a:xfrm>
              <a:off x="8869056" y="212946"/>
              <a:ext cx="1015116" cy="449160"/>
              <a:chOff x="1855275" y="1547350"/>
              <a:chExt cx="154800" cy="64900"/>
            </a:xfrm>
          </p:grpSpPr>
          <p:sp>
            <p:nvSpPr>
              <p:cNvPr id="139" name="Google Shape;139;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Google Shape;144;p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385165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3099288" y="2819450"/>
            <a:ext cx="4025400" cy="597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2200">
                <a:solidFill>
                  <a:schemeClr val="accent2"/>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
        <p:nvSpPr>
          <p:cNvPr id="338" name="Google Shape;338;p14"/>
          <p:cNvSpPr txBox="1">
            <a:spLocks noGrp="1"/>
          </p:cNvSpPr>
          <p:nvPr>
            <p:ph type="subTitle" idx="1"/>
          </p:nvPr>
        </p:nvSpPr>
        <p:spPr>
          <a:xfrm>
            <a:off x="1793425" y="1419125"/>
            <a:ext cx="5556900" cy="1543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sz="2500">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grpSp>
        <p:nvGrpSpPr>
          <p:cNvPr id="339" name="Google Shape;339;p14"/>
          <p:cNvGrpSpPr/>
          <p:nvPr/>
        </p:nvGrpSpPr>
        <p:grpSpPr>
          <a:xfrm>
            <a:off x="-1365138" y="314204"/>
            <a:ext cx="12488361" cy="5009720"/>
            <a:chOff x="-1365138" y="314204"/>
            <a:chExt cx="12488361" cy="5009720"/>
          </a:xfrm>
        </p:grpSpPr>
        <p:grpSp>
          <p:nvGrpSpPr>
            <p:cNvPr id="340" name="Google Shape;340;p14"/>
            <p:cNvGrpSpPr/>
            <p:nvPr/>
          </p:nvGrpSpPr>
          <p:grpSpPr>
            <a:xfrm>
              <a:off x="-1365138" y="3555204"/>
              <a:ext cx="5045596" cy="1283085"/>
              <a:chOff x="4939527" y="4919710"/>
              <a:chExt cx="3620029" cy="920566"/>
            </a:xfrm>
          </p:grpSpPr>
          <p:grpSp>
            <p:nvGrpSpPr>
              <p:cNvPr id="341" name="Google Shape;341;p14"/>
              <p:cNvGrpSpPr/>
              <p:nvPr/>
            </p:nvGrpSpPr>
            <p:grpSpPr>
              <a:xfrm>
                <a:off x="4939527" y="5053655"/>
                <a:ext cx="3620029" cy="786616"/>
                <a:chOff x="1855275" y="1578600"/>
                <a:chExt cx="154800" cy="33650"/>
              </a:xfrm>
            </p:grpSpPr>
            <p:sp>
              <p:nvSpPr>
                <p:cNvPr id="342" name="Google Shape;342;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a:off x="5283600" y="3773750"/>
              <a:ext cx="1264015" cy="1020051"/>
              <a:chOff x="7048175" y="3773750"/>
              <a:chExt cx="1264015" cy="1020051"/>
            </a:xfrm>
          </p:grpSpPr>
          <p:sp>
            <p:nvSpPr>
              <p:cNvPr id="348" name="Google Shape;348;p1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4"/>
            <p:cNvGrpSpPr/>
            <p:nvPr/>
          </p:nvGrpSpPr>
          <p:grpSpPr>
            <a:xfrm>
              <a:off x="2891688" y="3994663"/>
              <a:ext cx="535800" cy="790575"/>
              <a:chOff x="4917188" y="4160225"/>
              <a:chExt cx="535800" cy="790575"/>
            </a:xfrm>
          </p:grpSpPr>
          <p:sp>
            <p:nvSpPr>
              <p:cNvPr id="352" name="Google Shape;352;p1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6518929" y="934475"/>
              <a:ext cx="953258" cy="399719"/>
              <a:chOff x="1855275" y="1547350"/>
              <a:chExt cx="154800" cy="64900"/>
            </a:xfrm>
          </p:grpSpPr>
          <p:sp>
            <p:nvSpPr>
              <p:cNvPr id="357" name="Google Shape;357;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4"/>
            <p:cNvGrpSpPr/>
            <p:nvPr/>
          </p:nvGrpSpPr>
          <p:grpSpPr>
            <a:xfrm>
              <a:off x="-641918" y="885445"/>
              <a:ext cx="2233191" cy="936935"/>
              <a:chOff x="1855275" y="1547350"/>
              <a:chExt cx="154800" cy="64900"/>
            </a:xfrm>
          </p:grpSpPr>
          <p:sp>
            <p:nvSpPr>
              <p:cNvPr id="363" name="Google Shape;363;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14"/>
            <p:cNvGrpSpPr/>
            <p:nvPr/>
          </p:nvGrpSpPr>
          <p:grpSpPr>
            <a:xfrm>
              <a:off x="1252442" y="331073"/>
              <a:ext cx="1180814" cy="495181"/>
              <a:chOff x="1855275" y="1547350"/>
              <a:chExt cx="154800" cy="64900"/>
            </a:xfrm>
          </p:grpSpPr>
          <p:sp>
            <p:nvSpPr>
              <p:cNvPr id="369" name="Google Shape;369;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7597279" y="314204"/>
              <a:ext cx="1261156" cy="528916"/>
              <a:chOff x="1855275" y="1547350"/>
              <a:chExt cx="154800" cy="64900"/>
            </a:xfrm>
          </p:grpSpPr>
          <p:sp>
            <p:nvSpPr>
              <p:cNvPr id="375" name="Google Shape;375;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14"/>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4"/>
            <p:cNvGrpSpPr/>
            <p:nvPr/>
          </p:nvGrpSpPr>
          <p:grpSpPr>
            <a:xfrm>
              <a:off x="-92" y="3884274"/>
              <a:ext cx="11123316" cy="1439649"/>
              <a:chOff x="-92" y="3884274"/>
              <a:chExt cx="11123316" cy="1439649"/>
            </a:xfrm>
          </p:grpSpPr>
          <p:sp>
            <p:nvSpPr>
              <p:cNvPr id="383" name="Google Shape;383;p14"/>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924562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45"/>
        <p:cNvGrpSpPr/>
        <p:nvPr/>
      </p:nvGrpSpPr>
      <p:grpSpPr>
        <a:xfrm>
          <a:off x="0" y="0"/>
          <a:ext cx="0" cy="0"/>
          <a:chOff x="0" y="0"/>
          <a:chExt cx="0" cy="0"/>
        </a:xfrm>
      </p:grpSpPr>
      <p:grpSp>
        <p:nvGrpSpPr>
          <p:cNvPr id="146" name="Google Shape;146;p7"/>
          <p:cNvGrpSpPr/>
          <p:nvPr/>
        </p:nvGrpSpPr>
        <p:grpSpPr>
          <a:xfrm>
            <a:off x="-877777" y="201155"/>
            <a:ext cx="1701360" cy="1440251"/>
            <a:chOff x="-877777" y="201155"/>
            <a:chExt cx="1701360" cy="1440251"/>
          </a:xfrm>
        </p:grpSpPr>
        <p:grpSp>
          <p:nvGrpSpPr>
            <p:cNvPr id="147" name="Google Shape;147;p7"/>
            <p:cNvGrpSpPr/>
            <p:nvPr/>
          </p:nvGrpSpPr>
          <p:grpSpPr>
            <a:xfrm>
              <a:off x="-877777" y="201155"/>
              <a:ext cx="1701360" cy="714504"/>
              <a:chOff x="1855275" y="1547350"/>
              <a:chExt cx="154800" cy="64900"/>
            </a:xfrm>
          </p:grpSpPr>
          <p:sp>
            <p:nvSpPr>
              <p:cNvPr id="148" name="Google Shape;148;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7"/>
            <p:cNvGrpSpPr/>
            <p:nvPr/>
          </p:nvGrpSpPr>
          <p:grpSpPr>
            <a:xfrm>
              <a:off x="-191544" y="1192246"/>
              <a:ext cx="1015116" cy="449160"/>
              <a:chOff x="1855275" y="1547350"/>
              <a:chExt cx="154800" cy="64900"/>
            </a:xfrm>
          </p:grpSpPr>
          <p:sp>
            <p:nvSpPr>
              <p:cNvPr id="154" name="Google Shape;154;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 name="Google Shape;159;p7"/>
          <p:cNvSpPr txBox="1">
            <a:spLocks noGrp="1"/>
          </p:cNvSpPr>
          <p:nvPr>
            <p:ph type="body" idx="1"/>
          </p:nvPr>
        </p:nvSpPr>
        <p:spPr>
          <a:xfrm>
            <a:off x="1024950" y="2529750"/>
            <a:ext cx="2694900" cy="186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0" name="Google Shape;160;p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7"/>
          <p:cNvSpPr txBox="1">
            <a:spLocks noGrp="1"/>
          </p:cNvSpPr>
          <p:nvPr>
            <p:ph type="subTitle" idx="2"/>
          </p:nvPr>
        </p:nvSpPr>
        <p:spPr>
          <a:xfrm>
            <a:off x="1024954" y="2172550"/>
            <a:ext cx="2808000" cy="5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59704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62"/>
        <p:cNvGrpSpPr/>
        <p:nvPr/>
      </p:nvGrpSpPr>
      <p:grpSpPr>
        <a:xfrm>
          <a:off x="0" y="0"/>
          <a:ext cx="0" cy="0"/>
          <a:chOff x="0" y="0"/>
          <a:chExt cx="0" cy="0"/>
        </a:xfrm>
      </p:grpSpPr>
      <p:grpSp>
        <p:nvGrpSpPr>
          <p:cNvPr id="163" name="Google Shape;163;p8"/>
          <p:cNvGrpSpPr/>
          <p:nvPr/>
        </p:nvGrpSpPr>
        <p:grpSpPr>
          <a:xfrm>
            <a:off x="-1717322" y="334182"/>
            <a:ext cx="11577357" cy="5296618"/>
            <a:chOff x="-1717322" y="334182"/>
            <a:chExt cx="11577357" cy="5296618"/>
          </a:xfrm>
        </p:grpSpPr>
        <p:grpSp>
          <p:nvGrpSpPr>
            <p:cNvPr id="164" name="Google Shape;164;p8"/>
            <p:cNvGrpSpPr/>
            <p:nvPr/>
          </p:nvGrpSpPr>
          <p:grpSpPr>
            <a:xfrm>
              <a:off x="1357634" y="3075202"/>
              <a:ext cx="1750284" cy="445094"/>
              <a:chOff x="4939527" y="4919710"/>
              <a:chExt cx="3620029" cy="920566"/>
            </a:xfrm>
          </p:grpSpPr>
          <p:grpSp>
            <p:nvGrpSpPr>
              <p:cNvPr id="165" name="Google Shape;165;p8"/>
              <p:cNvGrpSpPr/>
              <p:nvPr/>
            </p:nvGrpSpPr>
            <p:grpSpPr>
              <a:xfrm>
                <a:off x="4939527" y="5053655"/>
                <a:ext cx="3620029" cy="786616"/>
                <a:chOff x="1855275" y="1578600"/>
                <a:chExt cx="154800" cy="33650"/>
              </a:xfrm>
            </p:grpSpPr>
            <p:sp>
              <p:nvSpPr>
                <p:cNvPr id="166" name="Google Shape;166;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8"/>
            <p:cNvSpPr/>
            <p:nvPr/>
          </p:nvSpPr>
          <p:spPr>
            <a:xfrm>
              <a:off x="-183275" y="3075199"/>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8"/>
            <p:cNvGrpSpPr/>
            <p:nvPr/>
          </p:nvGrpSpPr>
          <p:grpSpPr>
            <a:xfrm>
              <a:off x="-1365138" y="3707604"/>
              <a:ext cx="5045596" cy="1283085"/>
              <a:chOff x="4939527" y="4919710"/>
              <a:chExt cx="3620029" cy="920566"/>
            </a:xfrm>
          </p:grpSpPr>
          <p:grpSp>
            <p:nvGrpSpPr>
              <p:cNvPr id="173" name="Google Shape;173;p8"/>
              <p:cNvGrpSpPr/>
              <p:nvPr/>
            </p:nvGrpSpPr>
            <p:grpSpPr>
              <a:xfrm>
                <a:off x="4939527" y="5053655"/>
                <a:ext cx="3620029" cy="786616"/>
                <a:chOff x="1855275" y="1578600"/>
                <a:chExt cx="154800" cy="33650"/>
              </a:xfrm>
            </p:grpSpPr>
            <p:sp>
              <p:nvSpPr>
                <p:cNvPr id="174" name="Google Shape;174;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8"/>
            <p:cNvGrpSpPr/>
            <p:nvPr/>
          </p:nvGrpSpPr>
          <p:grpSpPr>
            <a:xfrm>
              <a:off x="-1717322" y="334184"/>
              <a:ext cx="2373703" cy="996157"/>
              <a:chOff x="1855275" y="1547350"/>
              <a:chExt cx="154800" cy="64900"/>
            </a:xfrm>
          </p:grpSpPr>
          <p:sp>
            <p:nvSpPr>
              <p:cNvPr id="180" name="Google Shape;180;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8"/>
            <p:cNvGrpSpPr/>
            <p:nvPr/>
          </p:nvGrpSpPr>
          <p:grpSpPr>
            <a:xfrm>
              <a:off x="790635" y="356418"/>
              <a:ext cx="1627753" cy="684260"/>
              <a:chOff x="1855275" y="1547350"/>
              <a:chExt cx="154800" cy="64900"/>
            </a:xfrm>
          </p:grpSpPr>
          <p:sp>
            <p:nvSpPr>
              <p:cNvPr id="186" name="Google Shape;186;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6905367" y="334182"/>
              <a:ext cx="2954668" cy="751366"/>
              <a:chOff x="4939527" y="4919710"/>
              <a:chExt cx="3620029" cy="920566"/>
            </a:xfrm>
          </p:grpSpPr>
          <p:grpSp>
            <p:nvGrpSpPr>
              <p:cNvPr id="192" name="Google Shape;192;p8"/>
              <p:cNvGrpSpPr/>
              <p:nvPr/>
            </p:nvGrpSpPr>
            <p:grpSpPr>
              <a:xfrm>
                <a:off x="4939527" y="5053655"/>
                <a:ext cx="3620029" cy="786616"/>
                <a:chOff x="1855275" y="1578600"/>
                <a:chExt cx="154800" cy="33650"/>
              </a:xfrm>
            </p:grpSpPr>
            <p:sp>
              <p:nvSpPr>
                <p:cNvPr id="193" name="Google Shape;193;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a:off x="1989377" y="1330358"/>
              <a:ext cx="757669" cy="318484"/>
              <a:chOff x="1855275" y="1547350"/>
              <a:chExt cx="154800" cy="64900"/>
            </a:xfrm>
          </p:grpSpPr>
          <p:sp>
            <p:nvSpPr>
              <p:cNvPr id="199" name="Google Shape;199;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8"/>
          <p:cNvSpPr txBox="1">
            <a:spLocks noGrp="1"/>
          </p:cNvSpPr>
          <p:nvPr>
            <p:ph type="title"/>
          </p:nvPr>
        </p:nvSpPr>
        <p:spPr>
          <a:xfrm>
            <a:off x="3202925" y="1305700"/>
            <a:ext cx="4560000" cy="22080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5" name="Google Shape;205;p8"/>
          <p:cNvSpPr txBox="1">
            <a:spLocks noGrp="1"/>
          </p:cNvSpPr>
          <p:nvPr>
            <p:ph type="subTitle" idx="1"/>
          </p:nvPr>
        </p:nvSpPr>
        <p:spPr>
          <a:xfrm>
            <a:off x="4473375" y="3462208"/>
            <a:ext cx="3289500" cy="6261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272499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206"/>
        <p:cNvGrpSpPr/>
        <p:nvPr/>
      </p:nvGrpSpPr>
      <p:grpSpPr>
        <a:xfrm>
          <a:off x="0" y="0"/>
          <a:ext cx="0" cy="0"/>
          <a:chOff x="0" y="0"/>
          <a:chExt cx="0" cy="0"/>
        </a:xfrm>
      </p:grpSpPr>
      <p:grpSp>
        <p:nvGrpSpPr>
          <p:cNvPr id="207" name="Google Shape;207;p9"/>
          <p:cNvGrpSpPr/>
          <p:nvPr/>
        </p:nvGrpSpPr>
        <p:grpSpPr>
          <a:xfrm>
            <a:off x="-765650" y="245676"/>
            <a:ext cx="12022874" cy="4900972"/>
            <a:chOff x="-765650" y="245676"/>
            <a:chExt cx="12022874" cy="4900972"/>
          </a:xfrm>
        </p:grpSpPr>
        <p:grpSp>
          <p:nvGrpSpPr>
            <p:cNvPr id="208" name="Google Shape;208;p9"/>
            <p:cNvGrpSpPr/>
            <p:nvPr/>
          </p:nvGrpSpPr>
          <p:grpSpPr>
            <a:xfrm>
              <a:off x="-765650" y="3568105"/>
              <a:ext cx="12022874" cy="1578544"/>
              <a:chOff x="-765650" y="3568105"/>
              <a:chExt cx="12022874" cy="1578544"/>
            </a:xfrm>
          </p:grpSpPr>
          <p:grpSp>
            <p:nvGrpSpPr>
              <p:cNvPr id="209" name="Google Shape;209;p9"/>
              <p:cNvGrpSpPr/>
              <p:nvPr/>
            </p:nvGrpSpPr>
            <p:grpSpPr>
              <a:xfrm>
                <a:off x="2022448" y="3706999"/>
                <a:ext cx="9234776" cy="1439649"/>
                <a:chOff x="2022448" y="3706999"/>
                <a:chExt cx="9234776" cy="1439649"/>
              </a:xfrm>
            </p:grpSpPr>
            <p:sp>
              <p:nvSpPr>
                <p:cNvPr id="210" name="Google Shape;210;p9"/>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430900"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9"/>
              <p:cNvGrpSpPr/>
              <p:nvPr/>
            </p:nvGrpSpPr>
            <p:grpSpPr>
              <a:xfrm>
                <a:off x="-765650" y="3568105"/>
                <a:ext cx="5088705" cy="1578460"/>
                <a:chOff x="-765650" y="3568105"/>
                <a:chExt cx="5088705" cy="1578460"/>
              </a:xfrm>
            </p:grpSpPr>
            <p:sp>
              <p:nvSpPr>
                <p:cNvPr id="213" name="Google Shape;213;p9"/>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215;p9"/>
            <p:cNvGrpSpPr/>
            <p:nvPr/>
          </p:nvGrpSpPr>
          <p:grpSpPr>
            <a:xfrm>
              <a:off x="5947136" y="780079"/>
              <a:ext cx="565779" cy="237242"/>
              <a:chOff x="1855275" y="1547350"/>
              <a:chExt cx="154800" cy="64900"/>
            </a:xfrm>
          </p:grpSpPr>
          <p:sp>
            <p:nvSpPr>
              <p:cNvPr id="216" name="Google Shape;216;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6962649" y="885388"/>
              <a:ext cx="1355150" cy="568556"/>
              <a:chOff x="1855275" y="1547350"/>
              <a:chExt cx="154800" cy="64900"/>
            </a:xfrm>
          </p:grpSpPr>
          <p:sp>
            <p:nvSpPr>
              <p:cNvPr id="222" name="Google Shape;222;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9"/>
            <p:cNvGrpSpPr/>
            <p:nvPr/>
          </p:nvGrpSpPr>
          <p:grpSpPr>
            <a:xfrm>
              <a:off x="7033333" y="411890"/>
              <a:ext cx="425437" cy="178417"/>
              <a:chOff x="1855275" y="1547350"/>
              <a:chExt cx="154800" cy="64900"/>
            </a:xfrm>
          </p:grpSpPr>
          <p:sp>
            <p:nvSpPr>
              <p:cNvPr id="228" name="Google Shape;228;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9"/>
            <p:cNvGrpSpPr/>
            <p:nvPr/>
          </p:nvGrpSpPr>
          <p:grpSpPr>
            <a:xfrm>
              <a:off x="8557663" y="245676"/>
              <a:ext cx="2573952" cy="1080676"/>
              <a:chOff x="1855275" y="1547350"/>
              <a:chExt cx="154800" cy="64900"/>
            </a:xfrm>
          </p:grpSpPr>
          <p:sp>
            <p:nvSpPr>
              <p:cNvPr id="234" name="Google Shape;234;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 name="Google Shape;239;p9"/>
          <p:cNvSpPr txBox="1">
            <a:spLocks noGrp="1"/>
          </p:cNvSpPr>
          <p:nvPr>
            <p:ph type="title"/>
          </p:nvPr>
        </p:nvSpPr>
        <p:spPr>
          <a:xfrm>
            <a:off x="1716050" y="1374263"/>
            <a:ext cx="4960200" cy="16146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30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0" name="Google Shape;240;p9"/>
          <p:cNvSpPr txBox="1">
            <a:spLocks noGrp="1"/>
          </p:cNvSpPr>
          <p:nvPr>
            <p:ph type="subTitle" idx="1"/>
          </p:nvPr>
        </p:nvSpPr>
        <p:spPr>
          <a:xfrm>
            <a:off x="1828875" y="2912738"/>
            <a:ext cx="3260400" cy="856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4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4311018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2870450" y="334184"/>
            <a:ext cx="8305225" cy="5058557"/>
            <a:chOff x="2870450" y="334184"/>
            <a:chExt cx="8305225" cy="5058557"/>
          </a:xfrm>
        </p:grpSpPr>
        <p:grpSp>
          <p:nvGrpSpPr>
            <p:cNvPr id="243" name="Google Shape;243;p10"/>
            <p:cNvGrpSpPr/>
            <p:nvPr/>
          </p:nvGrpSpPr>
          <p:grpSpPr>
            <a:xfrm>
              <a:off x="7429678" y="334184"/>
              <a:ext cx="2373703" cy="996157"/>
              <a:chOff x="1855275" y="1547350"/>
              <a:chExt cx="154800" cy="64900"/>
            </a:xfrm>
          </p:grpSpPr>
          <p:sp>
            <p:nvSpPr>
              <p:cNvPr id="244" name="Google Shape;244;p1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0"/>
            <p:cNvGrpSpPr/>
            <p:nvPr/>
          </p:nvGrpSpPr>
          <p:grpSpPr>
            <a:xfrm>
              <a:off x="2870450" y="3544872"/>
              <a:ext cx="8305225" cy="1847869"/>
              <a:chOff x="2022628" y="3291423"/>
              <a:chExt cx="9445269" cy="2101523"/>
            </a:xfrm>
          </p:grpSpPr>
          <p:sp>
            <p:nvSpPr>
              <p:cNvPr id="250" name="Google Shape;250;p10"/>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10"/>
            <p:cNvSpPr/>
            <p:nvPr/>
          </p:nvSpPr>
          <p:spPr>
            <a:xfrm flipH="1">
              <a:off x="6425931" y="4445018"/>
              <a:ext cx="2718069" cy="698442"/>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0"/>
          <p:cNvSpPr txBox="1">
            <a:spLocks noGrp="1"/>
          </p:cNvSpPr>
          <p:nvPr>
            <p:ph type="title"/>
          </p:nvPr>
        </p:nvSpPr>
        <p:spPr>
          <a:xfrm>
            <a:off x="5218239" y="1880250"/>
            <a:ext cx="3300900" cy="1383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3500">
                <a:solidFill>
                  <a:schemeClr val="accent1"/>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Tree>
    <p:extLst>
      <p:ext uri="{BB962C8B-B14F-4D97-AF65-F5344CB8AC3E}">
        <p14:creationId xmlns:p14="http://schemas.microsoft.com/office/powerpoint/2010/main" val="36940207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254"/>
        <p:cNvGrpSpPr/>
        <p:nvPr/>
      </p:nvGrpSpPr>
      <p:grpSpPr>
        <a:xfrm>
          <a:off x="0" y="0"/>
          <a:ext cx="0" cy="0"/>
          <a:chOff x="0" y="0"/>
          <a:chExt cx="0" cy="0"/>
        </a:xfrm>
      </p:grpSpPr>
      <p:grpSp>
        <p:nvGrpSpPr>
          <p:cNvPr id="255" name="Google Shape;255;p11"/>
          <p:cNvGrpSpPr/>
          <p:nvPr/>
        </p:nvGrpSpPr>
        <p:grpSpPr>
          <a:xfrm>
            <a:off x="-1500352" y="-1297426"/>
            <a:ext cx="12189172" cy="6440942"/>
            <a:chOff x="-1500352" y="-1297426"/>
            <a:chExt cx="12189172" cy="6440942"/>
          </a:xfrm>
        </p:grpSpPr>
        <p:sp>
          <p:nvSpPr>
            <p:cNvPr id="256" name="Google Shape;256;p11"/>
            <p:cNvSpPr/>
            <p:nvPr/>
          </p:nvSpPr>
          <p:spPr>
            <a:xfrm>
              <a:off x="2334649" y="4429025"/>
              <a:ext cx="6809373" cy="71449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216400"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1"/>
            <p:cNvGrpSpPr/>
            <p:nvPr/>
          </p:nvGrpSpPr>
          <p:grpSpPr>
            <a:xfrm>
              <a:off x="-1500352" y="201155"/>
              <a:ext cx="1701360" cy="714504"/>
              <a:chOff x="1855275" y="1547350"/>
              <a:chExt cx="154800" cy="64900"/>
            </a:xfrm>
          </p:grpSpPr>
          <p:sp>
            <p:nvSpPr>
              <p:cNvPr id="259" name="Google Shape;259;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11"/>
            <p:cNvGrpSpPr/>
            <p:nvPr/>
          </p:nvGrpSpPr>
          <p:grpSpPr>
            <a:xfrm>
              <a:off x="-280519" y="-97379"/>
              <a:ext cx="1015116" cy="449160"/>
              <a:chOff x="1855275" y="1547350"/>
              <a:chExt cx="154800" cy="64900"/>
            </a:xfrm>
          </p:grpSpPr>
          <p:sp>
            <p:nvSpPr>
              <p:cNvPr id="265" name="Google Shape;265;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1"/>
            <p:cNvSpPr/>
            <p:nvPr/>
          </p:nvSpPr>
          <p:spPr>
            <a:xfrm>
              <a:off x="-96497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11"/>
            <p:cNvGrpSpPr/>
            <p:nvPr/>
          </p:nvGrpSpPr>
          <p:grpSpPr>
            <a:xfrm rot="10800000">
              <a:off x="6522456" y="-15"/>
              <a:ext cx="4166365" cy="1843128"/>
              <a:chOff x="1855275" y="1547350"/>
              <a:chExt cx="154800" cy="64900"/>
            </a:xfrm>
          </p:grpSpPr>
          <p:sp>
            <p:nvSpPr>
              <p:cNvPr id="272" name="Google Shape;272;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11"/>
            <p:cNvGrpSpPr/>
            <p:nvPr/>
          </p:nvGrpSpPr>
          <p:grpSpPr>
            <a:xfrm>
              <a:off x="7804562" y="907043"/>
              <a:ext cx="1252688" cy="584872"/>
              <a:chOff x="1855275" y="1547350"/>
              <a:chExt cx="154800" cy="64900"/>
            </a:xfrm>
          </p:grpSpPr>
          <p:sp>
            <p:nvSpPr>
              <p:cNvPr id="278" name="Google Shape;278;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11"/>
            <p:cNvGrpSpPr/>
            <p:nvPr/>
          </p:nvGrpSpPr>
          <p:grpSpPr>
            <a:xfrm>
              <a:off x="7032652" y="354741"/>
              <a:ext cx="710300" cy="369320"/>
              <a:chOff x="1855275" y="1547350"/>
              <a:chExt cx="154800" cy="64900"/>
            </a:xfrm>
          </p:grpSpPr>
          <p:sp>
            <p:nvSpPr>
              <p:cNvPr id="284" name="Google Shape;284;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11"/>
            <p:cNvGrpSpPr/>
            <p:nvPr/>
          </p:nvGrpSpPr>
          <p:grpSpPr>
            <a:xfrm>
              <a:off x="8782887" y="139168"/>
              <a:ext cx="1252688" cy="584872"/>
              <a:chOff x="1855275" y="1547350"/>
              <a:chExt cx="154800" cy="64900"/>
            </a:xfrm>
          </p:grpSpPr>
          <p:sp>
            <p:nvSpPr>
              <p:cNvPr id="290" name="Google Shape;290;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 name="Google Shape;295;p11"/>
          <p:cNvSpPr txBox="1">
            <a:spLocks noGrp="1"/>
          </p:cNvSpPr>
          <p:nvPr>
            <p:ph type="title" hasCustomPrompt="1"/>
          </p:nvPr>
        </p:nvSpPr>
        <p:spPr>
          <a:xfrm>
            <a:off x="1109700" y="877525"/>
            <a:ext cx="6924600" cy="196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6" name="Google Shape;296;p11"/>
          <p:cNvSpPr txBox="1">
            <a:spLocks noGrp="1"/>
          </p:cNvSpPr>
          <p:nvPr>
            <p:ph type="body" idx="1"/>
          </p:nvPr>
        </p:nvSpPr>
        <p:spPr>
          <a:xfrm>
            <a:off x="1109700" y="2737873"/>
            <a:ext cx="6924600" cy="606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solidFill>
                  <a:schemeClr val="accent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856280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428895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98"/>
        <p:cNvGrpSpPr/>
        <p:nvPr/>
      </p:nvGrpSpPr>
      <p:grpSpPr>
        <a:xfrm>
          <a:off x="0" y="0"/>
          <a:ext cx="0" cy="0"/>
          <a:chOff x="0" y="0"/>
          <a:chExt cx="0" cy="0"/>
        </a:xfrm>
      </p:grpSpPr>
      <p:grpSp>
        <p:nvGrpSpPr>
          <p:cNvPr id="299" name="Google Shape;299;p13"/>
          <p:cNvGrpSpPr/>
          <p:nvPr/>
        </p:nvGrpSpPr>
        <p:grpSpPr>
          <a:xfrm>
            <a:off x="-1183512" y="245676"/>
            <a:ext cx="2573952" cy="1080676"/>
            <a:chOff x="1855275" y="1547350"/>
            <a:chExt cx="154800" cy="64900"/>
          </a:xfrm>
        </p:grpSpPr>
        <p:sp>
          <p:nvSpPr>
            <p:cNvPr id="300" name="Google Shape;300;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3"/>
          <p:cNvGrpSpPr/>
          <p:nvPr/>
        </p:nvGrpSpPr>
        <p:grpSpPr>
          <a:xfrm>
            <a:off x="7862811" y="780079"/>
            <a:ext cx="565779" cy="237242"/>
            <a:chOff x="1855275" y="1547350"/>
            <a:chExt cx="154800" cy="64900"/>
          </a:xfrm>
        </p:grpSpPr>
        <p:sp>
          <p:nvSpPr>
            <p:cNvPr id="306" name="Google Shape;306;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3"/>
          <p:cNvGrpSpPr/>
          <p:nvPr/>
        </p:nvGrpSpPr>
        <p:grpSpPr>
          <a:xfrm>
            <a:off x="8878324" y="885388"/>
            <a:ext cx="1355150" cy="568556"/>
            <a:chOff x="1855275" y="1547350"/>
            <a:chExt cx="154800" cy="64900"/>
          </a:xfrm>
        </p:grpSpPr>
        <p:sp>
          <p:nvSpPr>
            <p:cNvPr id="312" name="Google Shape;312;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3"/>
          <p:cNvGrpSpPr/>
          <p:nvPr/>
        </p:nvGrpSpPr>
        <p:grpSpPr>
          <a:xfrm>
            <a:off x="8949008" y="411890"/>
            <a:ext cx="425437" cy="178417"/>
            <a:chOff x="1855275" y="1547350"/>
            <a:chExt cx="154800" cy="64900"/>
          </a:xfrm>
        </p:grpSpPr>
        <p:sp>
          <p:nvSpPr>
            <p:cNvPr id="318" name="Google Shape;318;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txBox="1">
            <a:spLocks noGrp="1"/>
          </p:cNvSpPr>
          <p:nvPr>
            <p:ph type="subTitle" idx="1"/>
          </p:nvPr>
        </p:nvSpPr>
        <p:spPr>
          <a:xfrm>
            <a:off x="27285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4" name="Google Shape;324;p13"/>
          <p:cNvSpPr txBox="1">
            <a:spLocks noGrp="1"/>
          </p:cNvSpPr>
          <p:nvPr>
            <p:ph type="subTitle" idx="2"/>
          </p:nvPr>
        </p:nvSpPr>
        <p:spPr>
          <a:xfrm>
            <a:off x="27315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5" name="Google Shape;325;p13"/>
          <p:cNvSpPr txBox="1">
            <a:spLocks noGrp="1"/>
          </p:cNvSpPr>
          <p:nvPr>
            <p:ph type="title" hasCustomPrompt="1"/>
          </p:nvPr>
        </p:nvSpPr>
        <p:spPr>
          <a:xfrm>
            <a:off x="12688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6" name="Google Shape;326;p13"/>
          <p:cNvSpPr txBox="1">
            <a:spLocks noGrp="1"/>
          </p:cNvSpPr>
          <p:nvPr>
            <p:ph type="subTitle" idx="3"/>
          </p:nvPr>
        </p:nvSpPr>
        <p:spPr>
          <a:xfrm>
            <a:off x="61079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7" name="Google Shape;327;p13"/>
          <p:cNvSpPr txBox="1">
            <a:spLocks noGrp="1"/>
          </p:cNvSpPr>
          <p:nvPr>
            <p:ph type="subTitle" idx="4"/>
          </p:nvPr>
        </p:nvSpPr>
        <p:spPr>
          <a:xfrm>
            <a:off x="61109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8" name="Google Shape;328;p13"/>
          <p:cNvSpPr txBox="1">
            <a:spLocks noGrp="1"/>
          </p:cNvSpPr>
          <p:nvPr>
            <p:ph type="title" idx="5" hasCustomPrompt="1"/>
          </p:nvPr>
        </p:nvSpPr>
        <p:spPr>
          <a:xfrm>
            <a:off x="46482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9" name="Google Shape;329;p13"/>
          <p:cNvSpPr txBox="1">
            <a:spLocks noGrp="1"/>
          </p:cNvSpPr>
          <p:nvPr>
            <p:ph type="subTitle" idx="6"/>
          </p:nvPr>
        </p:nvSpPr>
        <p:spPr>
          <a:xfrm>
            <a:off x="27285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0" name="Google Shape;330;p13"/>
          <p:cNvSpPr txBox="1">
            <a:spLocks noGrp="1"/>
          </p:cNvSpPr>
          <p:nvPr>
            <p:ph type="subTitle" idx="7"/>
          </p:nvPr>
        </p:nvSpPr>
        <p:spPr>
          <a:xfrm>
            <a:off x="27315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1" name="Google Shape;331;p13"/>
          <p:cNvSpPr txBox="1">
            <a:spLocks noGrp="1"/>
          </p:cNvSpPr>
          <p:nvPr>
            <p:ph type="title" idx="8" hasCustomPrompt="1"/>
          </p:nvPr>
        </p:nvSpPr>
        <p:spPr>
          <a:xfrm>
            <a:off x="12688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2" name="Google Shape;332;p13"/>
          <p:cNvSpPr txBox="1">
            <a:spLocks noGrp="1"/>
          </p:cNvSpPr>
          <p:nvPr>
            <p:ph type="subTitle" idx="9"/>
          </p:nvPr>
        </p:nvSpPr>
        <p:spPr>
          <a:xfrm>
            <a:off x="61079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3" name="Google Shape;333;p13"/>
          <p:cNvSpPr txBox="1">
            <a:spLocks noGrp="1"/>
          </p:cNvSpPr>
          <p:nvPr>
            <p:ph type="subTitle" idx="13"/>
          </p:nvPr>
        </p:nvSpPr>
        <p:spPr>
          <a:xfrm>
            <a:off x="61109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4" name="Google Shape;334;p13"/>
          <p:cNvSpPr txBox="1">
            <a:spLocks noGrp="1"/>
          </p:cNvSpPr>
          <p:nvPr>
            <p:ph type="title" idx="14" hasCustomPrompt="1"/>
          </p:nvPr>
        </p:nvSpPr>
        <p:spPr>
          <a:xfrm>
            <a:off x="46482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5" name="Google Shape;335;p13"/>
          <p:cNvSpPr txBox="1">
            <a:spLocks noGrp="1"/>
          </p:cNvSpPr>
          <p:nvPr>
            <p:ph type="title" idx="15"/>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Tree>
    <p:extLst>
      <p:ext uri="{BB962C8B-B14F-4D97-AF65-F5344CB8AC3E}">
        <p14:creationId xmlns:p14="http://schemas.microsoft.com/office/powerpoint/2010/main" val="33054844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3099288" y="2819450"/>
            <a:ext cx="4025400" cy="597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2200">
                <a:solidFill>
                  <a:schemeClr val="accent2"/>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
        <p:nvSpPr>
          <p:cNvPr id="338" name="Google Shape;338;p14"/>
          <p:cNvSpPr txBox="1">
            <a:spLocks noGrp="1"/>
          </p:cNvSpPr>
          <p:nvPr>
            <p:ph type="subTitle" idx="1"/>
          </p:nvPr>
        </p:nvSpPr>
        <p:spPr>
          <a:xfrm>
            <a:off x="1793425" y="1419125"/>
            <a:ext cx="5556900" cy="1543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sz="2500">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grpSp>
        <p:nvGrpSpPr>
          <p:cNvPr id="339" name="Google Shape;339;p14"/>
          <p:cNvGrpSpPr/>
          <p:nvPr/>
        </p:nvGrpSpPr>
        <p:grpSpPr>
          <a:xfrm>
            <a:off x="-1365138" y="314204"/>
            <a:ext cx="12488361" cy="5009720"/>
            <a:chOff x="-1365138" y="314204"/>
            <a:chExt cx="12488361" cy="5009720"/>
          </a:xfrm>
        </p:grpSpPr>
        <p:grpSp>
          <p:nvGrpSpPr>
            <p:cNvPr id="340" name="Google Shape;340;p14"/>
            <p:cNvGrpSpPr/>
            <p:nvPr/>
          </p:nvGrpSpPr>
          <p:grpSpPr>
            <a:xfrm>
              <a:off x="-1365138" y="3555204"/>
              <a:ext cx="5045596" cy="1283085"/>
              <a:chOff x="4939527" y="4919710"/>
              <a:chExt cx="3620029" cy="920566"/>
            </a:xfrm>
          </p:grpSpPr>
          <p:grpSp>
            <p:nvGrpSpPr>
              <p:cNvPr id="341" name="Google Shape;341;p14"/>
              <p:cNvGrpSpPr/>
              <p:nvPr/>
            </p:nvGrpSpPr>
            <p:grpSpPr>
              <a:xfrm>
                <a:off x="4939527" y="5053655"/>
                <a:ext cx="3620029" cy="786616"/>
                <a:chOff x="1855275" y="1578600"/>
                <a:chExt cx="154800" cy="33650"/>
              </a:xfrm>
            </p:grpSpPr>
            <p:sp>
              <p:nvSpPr>
                <p:cNvPr id="342" name="Google Shape;342;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a:off x="5283600" y="3773750"/>
              <a:ext cx="1264015" cy="1020051"/>
              <a:chOff x="7048175" y="3773750"/>
              <a:chExt cx="1264015" cy="1020051"/>
            </a:xfrm>
          </p:grpSpPr>
          <p:sp>
            <p:nvSpPr>
              <p:cNvPr id="348" name="Google Shape;348;p1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4"/>
            <p:cNvGrpSpPr/>
            <p:nvPr/>
          </p:nvGrpSpPr>
          <p:grpSpPr>
            <a:xfrm>
              <a:off x="2891688" y="3994663"/>
              <a:ext cx="535800" cy="790575"/>
              <a:chOff x="4917188" y="4160225"/>
              <a:chExt cx="535800" cy="790575"/>
            </a:xfrm>
          </p:grpSpPr>
          <p:sp>
            <p:nvSpPr>
              <p:cNvPr id="352" name="Google Shape;352;p1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6518929" y="934475"/>
              <a:ext cx="953258" cy="399719"/>
              <a:chOff x="1855275" y="1547350"/>
              <a:chExt cx="154800" cy="64900"/>
            </a:xfrm>
          </p:grpSpPr>
          <p:sp>
            <p:nvSpPr>
              <p:cNvPr id="357" name="Google Shape;357;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4"/>
            <p:cNvGrpSpPr/>
            <p:nvPr/>
          </p:nvGrpSpPr>
          <p:grpSpPr>
            <a:xfrm>
              <a:off x="-641918" y="885445"/>
              <a:ext cx="2233191" cy="936935"/>
              <a:chOff x="1855275" y="1547350"/>
              <a:chExt cx="154800" cy="64900"/>
            </a:xfrm>
          </p:grpSpPr>
          <p:sp>
            <p:nvSpPr>
              <p:cNvPr id="363" name="Google Shape;363;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14"/>
            <p:cNvGrpSpPr/>
            <p:nvPr/>
          </p:nvGrpSpPr>
          <p:grpSpPr>
            <a:xfrm>
              <a:off x="1252442" y="331073"/>
              <a:ext cx="1180814" cy="495181"/>
              <a:chOff x="1855275" y="1547350"/>
              <a:chExt cx="154800" cy="64900"/>
            </a:xfrm>
          </p:grpSpPr>
          <p:sp>
            <p:nvSpPr>
              <p:cNvPr id="369" name="Google Shape;369;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7597279" y="314204"/>
              <a:ext cx="1261156" cy="528916"/>
              <a:chOff x="1855275" y="1547350"/>
              <a:chExt cx="154800" cy="64900"/>
            </a:xfrm>
          </p:grpSpPr>
          <p:sp>
            <p:nvSpPr>
              <p:cNvPr id="375" name="Google Shape;375;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14"/>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4"/>
            <p:cNvGrpSpPr/>
            <p:nvPr/>
          </p:nvGrpSpPr>
          <p:grpSpPr>
            <a:xfrm>
              <a:off x="-92" y="3884274"/>
              <a:ext cx="11123316" cy="1439649"/>
              <a:chOff x="-92" y="3884274"/>
              <a:chExt cx="11123316" cy="1439649"/>
            </a:xfrm>
          </p:grpSpPr>
          <p:sp>
            <p:nvSpPr>
              <p:cNvPr id="383" name="Google Shape;383;p14"/>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70700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85"/>
        <p:cNvGrpSpPr/>
        <p:nvPr/>
      </p:nvGrpSpPr>
      <p:grpSpPr>
        <a:xfrm>
          <a:off x="0" y="0"/>
          <a:ext cx="0" cy="0"/>
          <a:chOff x="0" y="0"/>
          <a:chExt cx="0" cy="0"/>
        </a:xfrm>
      </p:grpSpPr>
      <p:grpSp>
        <p:nvGrpSpPr>
          <p:cNvPr id="386" name="Google Shape;386;p15"/>
          <p:cNvGrpSpPr/>
          <p:nvPr/>
        </p:nvGrpSpPr>
        <p:grpSpPr>
          <a:xfrm>
            <a:off x="-3046026" y="-694451"/>
            <a:ext cx="12190026" cy="6092428"/>
            <a:chOff x="-3046026" y="-694451"/>
            <a:chExt cx="12190026" cy="6092428"/>
          </a:xfrm>
        </p:grpSpPr>
        <p:sp>
          <p:nvSpPr>
            <p:cNvPr id="387" name="Google Shape;387;p15"/>
            <p:cNvSpPr/>
            <p:nvPr/>
          </p:nvSpPr>
          <p:spPr>
            <a:xfrm>
              <a:off x="-3046026" y="-694451"/>
              <a:ext cx="3665448" cy="3665448"/>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15"/>
            <p:cNvGrpSpPr/>
            <p:nvPr/>
          </p:nvGrpSpPr>
          <p:grpSpPr>
            <a:xfrm>
              <a:off x="-929250" y="453872"/>
              <a:ext cx="2075558" cy="870854"/>
              <a:chOff x="1855275" y="1547350"/>
              <a:chExt cx="154800" cy="64900"/>
            </a:xfrm>
          </p:grpSpPr>
          <p:sp>
            <p:nvSpPr>
              <p:cNvPr id="389" name="Google Shape;389;p1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5"/>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5"/>
            <p:cNvGrpSpPr/>
            <p:nvPr/>
          </p:nvGrpSpPr>
          <p:grpSpPr>
            <a:xfrm flipH="1">
              <a:off x="-2637073" y="4477410"/>
              <a:ext cx="3620029" cy="920566"/>
              <a:chOff x="4939527" y="4919710"/>
              <a:chExt cx="3620029" cy="920566"/>
            </a:xfrm>
          </p:grpSpPr>
          <p:grpSp>
            <p:nvGrpSpPr>
              <p:cNvPr id="396" name="Google Shape;396;p15"/>
              <p:cNvGrpSpPr/>
              <p:nvPr/>
            </p:nvGrpSpPr>
            <p:grpSpPr>
              <a:xfrm>
                <a:off x="4939527" y="5053655"/>
                <a:ext cx="3620029" cy="786616"/>
                <a:chOff x="1855275" y="1578600"/>
                <a:chExt cx="154800" cy="33650"/>
              </a:xfrm>
            </p:grpSpPr>
            <p:sp>
              <p:nvSpPr>
                <p:cNvPr id="397" name="Google Shape;397;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1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2" name="Google Shape;402;p15"/>
          <p:cNvSpPr txBox="1">
            <a:spLocks noGrp="1"/>
          </p:cNvSpPr>
          <p:nvPr>
            <p:ph type="subTitle" idx="1"/>
          </p:nvPr>
        </p:nvSpPr>
        <p:spPr>
          <a:xfrm>
            <a:off x="865500" y="1674475"/>
            <a:ext cx="5895000" cy="2146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Char char="●"/>
              <a:defRPr sz="1400">
                <a:solidFill>
                  <a:schemeClr val="accent1"/>
                </a:solidFill>
              </a:defRPr>
            </a:lvl1pPr>
            <a:lvl2pPr lvl="1">
              <a:spcBef>
                <a:spcPts val="0"/>
              </a:spcBef>
              <a:spcAft>
                <a:spcPts val="0"/>
              </a:spcAft>
              <a:buClr>
                <a:schemeClr val="accent1"/>
              </a:buClr>
              <a:buSzPts val="1400"/>
              <a:buChar char="○"/>
              <a:defRPr>
                <a:solidFill>
                  <a:schemeClr val="accent1"/>
                </a:solidFill>
              </a:defRPr>
            </a:lvl2pPr>
            <a:lvl3pPr lvl="2">
              <a:spcBef>
                <a:spcPts val="0"/>
              </a:spcBef>
              <a:spcAft>
                <a:spcPts val="0"/>
              </a:spcAft>
              <a:buClr>
                <a:schemeClr val="accent1"/>
              </a:buClr>
              <a:buSzPts val="1400"/>
              <a:buChar char="■"/>
              <a:defRPr>
                <a:solidFill>
                  <a:schemeClr val="accent1"/>
                </a:solidFill>
              </a:defRPr>
            </a:lvl3pPr>
            <a:lvl4pPr lvl="3">
              <a:spcBef>
                <a:spcPts val="0"/>
              </a:spcBef>
              <a:spcAft>
                <a:spcPts val="0"/>
              </a:spcAft>
              <a:buClr>
                <a:schemeClr val="accent1"/>
              </a:buClr>
              <a:buSzPts val="1400"/>
              <a:buChar char="●"/>
              <a:defRPr>
                <a:solidFill>
                  <a:schemeClr val="accent1"/>
                </a:solidFill>
              </a:defRPr>
            </a:lvl4pPr>
            <a:lvl5pPr lvl="4">
              <a:spcBef>
                <a:spcPts val="0"/>
              </a:spcBef>
              <a:spcAft>
                <a:spcPts val="0"/>
              </a:spcAft>
              <a:buClr>
                <a:schemeClr val="accent1"/>
              </a:buClr>
              <a:buSzPts val="1400"/>
              <a:buChar char="○"/>
              <a:defRPr>
                <a:solidFill>
                  <a:schemeClr val="accent1"/>
                </a:solidFill>
              </a:defRPr>
            </a:lvl5pPr>
            <a:lvl6pPr lvl="5">
              <a:spcBef>
                <a:spcPts val="0"/>
              </a:spcBef>
              <a:spcAft>
                <a:spcPts val="0"/>
              </a:spcAft>
              <a:buClr>
                <a:schemeClr val="accent1"/>
              </a:buClr>
              <a:buSzPts val="1400"/>
              <a:buChar char="■"/>
              <a:defRPr>
                <a:solidFill>
                  <a:schemeClr val="accent1"/>
                </a:solidFill>
              </a:defRPr>
            </a:lvl6pPr>
            <a:lvl7pPr lvl="6">
              <a:spcBef>
                <a:spcPts val="0"/>
              </a:spcBef>
              <a:spcAft>
                <a:spcPts val="0"/>
              </a:spcAft>
              <a:buClr>
                <a:schemeClr val="accent1"/>
              </a:buClr>
              <a:buSzPts val="1400"/>
              <a:buChar char="●"/>
              <a:defRPr>
                <a:solidFill>
                  <a:schemeClr val="accent1"/>
                </a:solidFill>
              </a:defRPr>
            </a:lvl7pPr>
            <a:lvl8pPr lvl="7">
              <a:spcBef>
                <a:spcPts val="0"/>
              </a:spcBef>
              <a:spcAft>
                <a:spcPts val="0"/>
              </a:spcAft>
              <a:buClr>
                <a:schemeClr val="accent1"/>
              </a:buClr>
              <a:buSzPts val="1400"/>
              <a:buChar char="○"/>
              <a:defRPr>
                <a:solidFill>
                  <a:schemeClr val="accent1"/>
                </a:solidFill>
              </a:defRPr>
            </a:lvl8pPr>
            <a:lvl9pPr lvl="8">
              <a:spcBef>
                <a:spcPts val="0"/>
              </a:spcBef>
              <a:spcAft>
                <a:spcPts val="0"/>
              </a:spcAft>
              <a:buClr>
                <a:schemeClr val="accent1"/>
              </a:buClr>
              <a:buSzPts val="1400"/>
              <a:buChar char="■"/>
              <a:defRPr>
                <a:solidFill>
                  <a:schemeClr val="accent1"/>
                </a:solidFill>
              </a:defRPr>
            </a:lvl9pPr>
          </a:lstStyle>
          <a:p>
            <a:endParaRPr/>
          </a:p>
        </p:txBody>
      </p:sp>
      <p:sp>
        <p:nvSpPr>
          <p:cNvPr id="403" name="Google Shape;403;p1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852363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404"/>
        <p:cNvGrpSpPr/>
        <p:nvPr/>
      </p:nvGrpSpPr>
      <p:grpSpPr>
        <a:xfrm>
          <a:off x="0" y="0"/>
          <a:ext cx="0" cy="0"/>
          <a:chOff x="0" y="0"/>
          <a:chExt cx="0" cy="0"/>
        </a:xfrm>
      </p:grpSpPr>
      <p:grpSp>
        <p:nvGrpSpPr>
          <p:cNvPr id="405" name="Google Shape;405;p16"/>
          <p:cNvGrpSpPr/>
          <p:nvPr/>
        </p:nvGrpSpPr>
        <p:grpSpPr>
          <a:xfrm>
            <a:off x="-1517075" y="-331176"/>
            <a:ext cx="3035943" cy="2869566"/>
            <a:chOff x="-1517075" y="-331176"/>
            <a:chExt cx="3035943" cy="2869566"/>
          </a:xfrm>
        </p:grpSpPr>
        <p:sp>
          <p:nvSpPr>
            <p:cNvPr id="406" name="Google Shape;406;p16"/>
            <p:cNvSpPr/>
            <p:nvPr/>
          </p:nvSpPr>
          <p:spPr>
            <a:xfrm>
              <a:off x="-15170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1119940" y="858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91478" y="2116436"/>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676783" y="197064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16"/>
          <p:cNvGrpSpPr/>
          <p:nvPr/>
        </p:nvGrpSpPr>
        <p:grpSpPr>
          <a:xfrm>
            <a:off x="-1584205" y="662105"/>
            <a:ext cx="1701360" cy="714504"/>
            <a:chOff x="1855275" y="1547350"/>
            <a:chExt cx="154800" cy="64900"/>
          </a:xfrm>
        </p:grpSpPr>
        <p:sp>
          <p:nvSpPr>
            <p:cNvPr id="411" name="Google Shape;411;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a:off x="-295372" y="212946"/>
            <a:ext cx="1015116" cy="449160"/>
            <a:chOff x="1855275" y="1547350"/>
            <a:chExt cx="154800" cy="64900"/>
          </a:xfrm>
        </p:grpSpPr>
        <p:sp>
          <p:nvSpPr>
            <p:cNvPr id="417" name="Google Shape;417;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a:off x="2022628" y="3291423"/>
            <a:ext cx="9445269" cy="2101523"/>
            <a:chOff x="2022628" y="3291423"/>
            <a:chExt cx="9445269" cy="2101523"/>
          </a:xfrm>
        </p:grpSpPr>
        <p:sp>
          <p:nvSpPr>
            <p:cNvPr id="423" name="Google Shape;423;p16"/>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26" name="Google Shape;426;p16"/>
          <p:cNvSpPr txBox="1">
            <a:spLocks noGrp="1"/>
          </p:cNvSpPr>
          <p:nvPr>
            <p:ph type="subTitle" idx="1"/>
          </p:nvPr>
        </p:nvSpPr>
        <p:spPr>
          <a:xfrm>
            <a:off x="65617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7" name="Google Shape;427;p16"/>
          <p:cNvSpPr txBox="1">
            <a:spLocks noGrp="1"/>
          </p:cNvSpPr>
          <p:nvPr>
            <p:ph type="subTitle" idx="2"/>
          </p:nvPr>
        </p:nvSpPr>
        <p:spPr>
          <a:xfrm>
            <a:off x="341092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8" name="Google Shape;428;p16"/>
          <p:cNvSpPr txBox="1">
            <a:spLocks noGrp="1"/>
          </p:cNvSpPr>
          <p:nvPr>
            <p:ph type="subTitle" idx="3"/>
          </p:nvPr>
        </p:nvSpPr>
        <p:spPr>
          <a:xfrm>
            <a:off x="6165825" y="2750762"/>
            <a:ext cx="23220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9" name="Google Shape;429;p16"/>
          <p:cNvSpPr txBox="1">
            <a:spLocks noGrp="1"/>
          </p:cNvSpPr>
          <p:nvPr>
            <p:ph type="subTitle" idx="4"/>
          </p:nvPr>
        </p:nvSpPr>
        <p:spPr>
          <a:xfrm>
            <a:off x="65618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0" name="Google Shape;430;p16"/>
          <p:cNvSpPr txBox="1">
            <a:spLocks noGrp="1"/>
          </p:cNvSpPr>
          <p:nvPr>
            <p:ph type="subTitle" idx="5"/>
          </p:nvPr>
        </p:nvSpPr>
        <p:spPr>
          <a:xfrm>
            <a:off x="341092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1" name="Google Shape;431;p16"/>
          <p:cNvSpPr txBox="1">
            <a:spLocks noGrp="1"/>
          </p:cNvSpPr>
          <p:nvPr>
            <p:ph type="subTitle" idx="6"/>
          </p:nvPr>
        </p:nvSpPr>
        <p:spPr>
          <a:xfrm>
            <a:off x="6165675" y="2382911"/>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266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85"/>
        <p:cNvGrpSpPr/>
        <p:nvPr/>
      </p:nvGrpSpPr>
      <p:grpSpPr>
        <a:xfrm>
          <a:off x="0" y="0"/>
          <a:ext cx="0" cy="0"/>
          <a:chOff x="0" y="0"/>
          <a:chExt cx="0" cy="0"/>
        </a:xfrm>
      </p:grpSpPr>
      <p:grpSp>
        <p:nvGrpSpPr>
          <p:cNvPr id="386" name="Google Shape;386;p15"/>
          <p:cNvGrpSpPr/>
          <p:nvPr/>
        </p:nvGrpSpPr>
        <p:grpSpPr>
          <a:xfrm>
            <a:off x="-3046026" y="-694451"/>
            <a:ext cx="12190026" cy="6092428"/>
            <a:chOff x="-3046026" y="-694451"/>
            <a:chExt cx="12190026" cy="6092428"/>
          </a:xfrm>
        </p:grpSpPr>
        <p:sp>
          <p:nvSpPr>
            <p:cNvPr id="387" name="Google Shape;387;p15"/>
            <p:cNvSpPr/>
            <p:nvPr/>
          </p:nvSpPr>
          <p:spPr>
            <a:xfrm>
              <a:off x="-3046026" y="-694451"/>
              <a:ext cx="3665448" cy="3665448"/>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15"/>
            <p:cNvGrpSpPr/>
            <p:nvPr/>
          </p:nvGrpSpPr>
          <p:grpSpPr>
            <a:xfrm>
              <a:off x="-929250" y="453872"/>
              <a:ext cx="2075558" cy="870854"/>
              <a:chOff x="1855275" y="1547350"/>
              <a:chExt cx="154800" cy="64900"/>
            </a:xfrm>
          </p:grpSpPr>
          <p:sp>
            <p:nvSpPr>
              <p:cNvPr id="389" name="Google Shape;389;p1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5"/>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5"/>
            <p:cNvGrpSpPr/>
            <p:nvPr/>
          </p:nvGrpSpPr>
          <p:grpSpPr>
            <a:xfrm flipH="1">
              <a:off x="-2637073" y="4477410"/>
              <a:ext cx="3620029" cy="920566"/>
              <a:chOff x="4939527" y="4919710"/>
              <a:chExt cx="3620029" cy="920566"/>
            </a:xfrm>
          </p:grpSpPr>
          <p:grpSp>
            <p:nvGrpSpPr>
              <p:cNvPr id="396" name="Google Shape;396;p15"/>
              <p:cNvGrpSpPr/>
              <p:nvPr/>
            </p:nvGrpSpPr>
            <p:grpSpPr>
              <a:xfrm>
                <a:off x="4939527" y="5053655"/>
                <a:ext cx="3620029" cy="786616"/>
                <a:chOff x="1855275" y="1578600"/>
                <a:chExt cx="154800" cy="33650"/>
              </a:xfrm>
            </p:grpSpPr>
            <p:sp>
              <p:nvSpPr>
                <p:cNvPr id="397" name="Google Shape;397;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1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2" name="Google Shape;402;p15"/>
          <p:cNvSpPr txBox="1">
            <a:spLocks noGrp="1"/>
          </p:cNvSpPr>
          <p:nvPr>
            <p:ph type="subTitle" idx="1"/>
          </p:nvPr>
        </p:nvSpPr>
        <p:spPr>
          <a:xfrm>
            <a:off x="865500" y="1674475"/>
            <a:ext cx="5895000" cy="2146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Char char="●"/>
              <a:defRPr sz="1400">
                <a:solidFill>
                  <a:schemeClr val="accent1"/>
                </a:solidFill>
              </a:defRPr>
            </a:lvl1pPr>
            <a:lvl2pPr lvl="1">
              <a:spcBef>
                <a:spcPts val="0"/>
              </a:spcBef>
              <a:spcAft>
                <a:spcPts val="0"/>
              </a:spcAft>
              <a:buClr>
                <a:schemeClr val="accent1"/>
              </a:buClr>
              <a:buSzPts val="1400"/>
              <a:buChar char="○"/>
              <a:defRPr>
                <a:solidFill>
                  <a:schemeClr val="accent1"/>
                </a:solidFill>
              </a:defRPr>
            </a:lvl2pPr>
            <a:lvl3pPr lvl="2">
              <a:spcBef>
                <a:spcPts val="0"/>
              </a:spcBef>
              <a:spcAft>
                <a:spcPts val="0"/>
              </a:spcAft>
              <a:buClr>
                <a:schemeClr val="accent1"/>
              </a:buClr>
              <a:buSzPts val="1400"/>
              <a:buChar char="■"/>
              <a:defRPr>
                <a:solidFill>
                  <a:schemeClr val="accent1"/>
                </a:solidFill>
              </a:defRPr>
            </a:lvl3pPr>
            <a:lvl4pPr lvl="3">
              <a:spcBef>
                <a:spcPts val="0"/>
              </a:spcBef>
              <a:spcAft>
                <a:spcPts val="0"/>
              </a:spcAft>
              <a:buClr>
                <a:schemeClr val="accent1"/>
              </a:buClr>
              <a:buSzPts val="1400"/>
              <a:buChar char="●"/>
              <a:defRPr>
                <a:solidFill>
                  <a:schemeClr val="accent1"/>
                </a:solidFill>
              </a:defRPr>
            </a:lvl4pPr>
            <a:lvl5pPr lvl="4">
              <a:spcBef>
                <a:spcPts val="0"/>
              </a:spcBef>
              <a:spcAft>
                <a:spcPts val="0"/>
              </a:spcAft>
              <a:buClr>
                <a:schemeClr val="accent1"/>
              </a:buClr>
              <a:buSzPts val="1400"/>
              <a:buChar char="○"/>
              <a:defRPr>
                <a:solidFill>
                  <a:schemeClr val="accent1"/>
                </a:solidFill>
              </a:defRPr>
            </a:lvl5pPr>
            <a:lvl6pPr lvl="5">
              <a:spcBef>
                <a:spcPts val="0"/>
              </a:spcBef>
              <a:spcAft>
                <a:spcPts val="0"/>
              </a:spcAft>
              <a:buClr>
                <a:schemeClr val="accent1"/>
              </a:buClr>
              <a:buSzPts val="1400"/>
              <a:buChar char="■"/>
              <a:defRPr>
                <a:solidFill>
                  <a:schemeClr val="accent1"/>
                </a:solidFill>
              </a:defRPr>
            </a:lvl6pPr>
            <a:lvl7pPr lvl="6">
              <a:spcBef>
                <a:spcPts val="0"/>
              </a:spcBef>
              <a:spcAft>
                <a:spcPts val="0"/>
              </a:spcAft>
              <a:buClr>
                <a:schemeClr val="accent1"/>
              </a:buClr>
              <a:buSzPts val="1400"/>
              <a:buChar char="●"/>
              <a:defRPr>
                <a:solidFill>
                  <a:schemeClr val="accent1"/>
                </a:solidFill>
              </a:defRPr>
            </a:lvl7pPr>
            <a:lvl8pPr lvl="7">
              <a:spcBef>
                <a:spcPts val="0"/>
              </a:spcBef>
              <a:spcAft>
                <a:spcPts val="0"/>
              </a:spcAft>
              <a:buClr>
                <a:schemeClr val="accent1"/>
              </a:buClr>
              <a:buSzPts val="1400"/>
              <a:buChar char="○"/>
              <a:defRPr>
                <a:solidFill>
                  <a:schemeClr val="accent1"/>
                </a:solidFill>
              </a:defRPr>
            </a:lvl8pPr>
            <a:lvl9pPr lvl="8">
              <a:spcBef>
                <a:spcPts val="0"/>
              </a:spcBef>
              <a:spcAft>
                <a:spcPts val="0"/>
              </a:spcAft>
              <a:buClr>
                <a:schemeClr val="accent1"/>
              </a:buClr>
              <a:buSzPts val="1400"/>
              <a:buChar char="■"/>
              <a:defRPr>
                <a:solidFill>
                  <a:schemeClr val="accent1"/>
                </a:solidFill>
              </a:defRPr>
            </a:lvl9pPr>
          </a:lstStyle>
          <a:p>
            <a:endParaRPr/>
          </a:p>
        </p:txBody>
      </p:sp>
      <p:sp>
        <p:nvSpPr>
          <p:cNvPr id="403" name="Google Shape;403;p1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472691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chemeClr val="lt1"/>
        </a:solidFill>
        <a:effectLst/>
      </p:bgPr>
    </p:bg>
    <p:spTree>
      <p:nvGrpSpPr>
        <p:cNvPr id="1" name="Shape 432"/>
        <p:cNvGrpSpPr/>
        <p:nvPr/>
      </p:nvGrpSpPr>
      <p:grpSpPr>
        <a:xfrm>
          <a:off x="0" y="0"/>
          <a:ext cx="0" cy="0"/>
          <a:chOff x="0" y="0"/>
          <a:chExt cx="0" cy="0"/>
        </a:xfrm>
      </p:grpSpPr>
      <p:grpSp>
        <p:nvGrpSpPr>
          <p:cNvPr id="433" name="Google Shape;433;p17"/>
          <p:cNvGrpSpPr/>
          <p:nvPr/>
        </p:nvGrpSpPr>
        <p:grpSpPr>
          <a:xfrm>
            <a:off x="-1808425" y="3493317"/>
            <a:ext cx="6532825" cy="1899715"/>
            <a:chOff x="-1808425" y="3493317"/>
            <a:chExt cx="6532825" cy="1899715"/>
          </a:xfrm>
        </p:grpSpPr>
        <p:sp>
          <p:nvSpPr>
            <p:cNvPr id="434" name="Google Shape;434;p17"/>
            <p:cNvSpPr/>
            <p:nvPr/>
          </p:nvSpPr>
          <p:spPr>
            <a:xfrm flipH="1">
              <a:off x="-51" y="4207899"/>
              <a:ext cx="4724451"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17"/>
          <p:cNvSpPr txBox="1">
            <a:spLocks noGrp="1"/>
          </p:cNvSpPr>
          <p:nvPr>
            <p:ph type="body" idx="1"/>
          </p:nvPr>
        </p:nvSpPr>
        <p:spPr>
          <a:xfrm>
            <a:off x="1094100" y="3034350"/>
            <a:ext cx="3050400" cy="885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accent1"/>
                </a:solidFill>
              </a:defRPr>
            </a:lvl1pPr>
            <a:lvl2pPr marL="914400" lvl="1" indent="-317500" rtl="0">
              <a:lnSpc>
                <a:spcPct val="100000"/>
              </a:lnSpc>
              <a:spcBef>
                <a:spcPts val="0"/>
              </a:spcBef>
              <a:spcAft>
                <a:spcPts val="0"/>
              </a:spcAft>
              <a:buSzPts val="1400"/>
              <a:buChar char="○"/>
              <a:defRPr>
                <a:solidFill>
                  <a:schemeClr val="accent1"/>
                </a:solidFill>
              </a:defRPr>
            </a:lvl2pPr>
            <a:lvl3pPr marL="1371600" lvl="2" indent="-317500" rtl="0">
              <a:lnSpc>
                <a:spcPct val="100000"/>
              </a:lnSpc>
              <a:spcBef>
                <a:spcPts val="0"/>
              </a:spcBef>
              <a:spcAft>
                <a:spcPts val="0"/>
              </a:spcAft>
              <a:buSzPts val="1400"/>
              <a:buChar char="■"/>
              <a:defRPr>
                <a:solidFill>
                  <a:schemeClr val="accent1"/>
                </a:solidFill>
              </a:defRPr>
            </a:lvl3pPr>
            <a:lvl4pPr marL="1828800" lvl="3" indent="-317500" rtl="0">
              <a:lnSpc>
                <a:spcPct val="100000"/>
              </a:lnSpc>
              <a:spcBef>
                <a:spcPts val="0"/>
              </a:spcBef>
              <a:spcAft>
                <a:spcPts val="0"/>
              </a:spcAft>
              <a:buSzPts val="1400"/>
              <a:buChar char="●"/>
              <a:defRPr>
                <a:solidFill>
                  <a:schemeClr val="accent1"/>
                </a:solidFill>
              </a:defRPr>
            </a:lvl4pPr>
            <a:lvl5pPr marL="2286000" lvl="4" indent="-317500" rtl="0">
              <a:lnSpc>
                <a:spcPct val="100000"/>
              </a:lnSpc>
              <a:spcBef>
                <a:spcPts val="0"/>
              </a:spcBef>
              <a:spcAft>
                <a:spcPts val="0"/>
              </a:spcAft>
              <a:buSzPts val="1400"/>
              <a:buChar char="○"/>
              <a:defRPr>
                <a:solidFill>
                  <a:schemeClr val="accent1"/>
                </a:solidFill>
              </a:defRPr>
            </a:lvl5pPr>
            <a:lvl6pPr marL="2743200" lvl="5" indent="-317500" rtl="0">
              <a:lnSpc>
                <a:spcPct val="100000"/>
              </a:lnSpc>
              <a:spcBef>
                <a:spcPts val="0"/>
              </a:spcBef>
              <a:spcAft>
                <a:spcPts val="0"/>
              </a:spcAft>
              <a:buSzPts val="1400"/>
              <a:buChar char="■"/>
              <a:defRPr>
                <a:solidFill>
                  <a:schemeClr val="accent1"/>
                </a:solidFill>
              </a:defRPr>
            </a:lvl6pPr>
            <a:lvl7pPr marL="3200400" lvl="6" indent="-317500" rtl="0">
              <a:lnSpc>
                <a:spcPct val="100000"/>
              </a:lnSpc>
              <a:spcBef>
                <a:spcPts val="0"/>
              </a:spcBef>
              <a:spcAft>
                <a:spcPts val="0"/>
              </a:spcAft>
              <a:buSzPts val="1400"/>
              <a:buChar char="●"/>
              <a:defRPr>
                <a:solidFill>
                  <a:schemeClr val="accent1"/>
                </a:solidFill>
              </a:defRPr>
            </a:lvl7pPr>
            <a:lvl8pPr marL="3657600" lvl="7" indent="-317500" rtl="0">
              <a:lnSpc>
                <a:spcPct val="100000"/>
              </a:lnSpc>
              <a:spcBef>
                <a:spcPts val="0"/>
              </a:spcBef>
              <a:spcAft>
                <a:spcPts val="0"/>
              </a:spcAft>
              <a:buSzPts val="1400"/>
              <a:buChar char="○"/>
              <a:defRPr>
                <a:solidFill>
                  <a:schemeClr val="accent1"/>
                </a:solidFill>
              </a:defRPr>
            </a:lvl8pPr>
            <a:lvl9pPr marL="4114800" lvl="8" indent="-317500" rtl="0">
              <a:lnSpc>
                <a:spcPct val="100000"/>
              </a:lnSpc>
              <a:spcBef>
                <a:spcPts val="0"/>
              </a:spcBef>
              <a:spcAft>
                <a:spcPts val="0"/>
              </a:spcAft>
              <a:buSzPts val="1400"/>
              <a:buChar char="■"/>
              <a:defRPr>
                <a:solidFill>
                  <a:schemeClr val="accent1"/>
                </a:solidFill>
              </a:defRPr>
            </a:lvl9pPr>
          </a:lstStyle>
          <a:p>
            <a:endParaRPr/>
          </a:p>
        </p:txBody>
      </p:sp>
      <p:sp>
        <p:nvSpPr>
          <p:cNvPr id="437" name="Google Shape;437;p17"/>
          <p:cNvSpPr txBox="1">
            <a:spLocks noGrp="1"/>
          </p:cNvSpPr>
          <p:nvPr>
            <p:ph type="title"/>
          </p:nvPr>
        </p:nvSpPr>
        <p:spPr>
          <a:xfrm>
            <a:off x="1094100" y="1223550"/>
            <a:ext cx="3401400" cy="181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200"/>
              <a:buNone/>
              <a:defRPr sz="3800">
                <a:solidFill>
                  <a:schemeClr val="accent2"/>
                </a:solidFill>
              </a:defRPr>
            </a:lvl1pPr>
            <a:lvl2pPr lvl="1" rtl="0">
              <a:spcBef>
                <a:spcPts val="0"/>
              </a:spcBef>
              <a:spcAft>
                <a:spcPts val="0"/>
              </a:spcAft>
              <a:buSzPts val="3200"/>
              <a:buNone/>
              <a:defRPr>
                <a:latin typeface="Oxygen"/>
                <a:ea typeface="Oxygen"/>
                <a:cs typeface="Oxygen"/>
                <a:sym typeface="Oxygen"/>
              </a:defRPr>
            </a:lvl2pPr>
            <a:lvl3pPr lvl="2" rtl="0">
              <a:spcBef>
                <a:spcPts val="0"/>
              </a:spcBef>
              <a:spcAft>
                <a:spcPts val="0"/>
              </a:spcAft>
              <a:buSzPts val="3200"/>
              <a:buNone/>
              <a:defRPr>
                <a:latin typeface="Oxygen"/>
                <a:ea typeface="Oxygen"/>
                <a:cs typeface="Oxygen"/>
                <a:sym typeface="Oxygen"/>
              </a:defRPr>
            </a:lvl3pPr>
            <a:lvl4pPr lvl="3" rtl="0">
              <a:spcBef>
                <a:spcPts val="0"/>
              </a:spcBef>
              <a:spcAft>
                <a:spcPts val="0"/>
              </a:spcAft>
              <a:buSzPts val="3200"/>
              <a:buNone/>
              <a:defRPr>
                <a:latin typeface="Oxygen"/>
                <a:ea typeface="Oxygen"/>
                <a:cs typeface="Oxygen"/>
                <a:sym typeface="Oxygen"/>
              </a:defRPr>
            </a:lvl4pPr>
            <a:lvl5pPr lvl="4" rtl="0">
              <a:spcBef>
                <a:spcPts val="0"/>
              </a:spcBef>
              <a:spcAft>
                <a:spcPts val="0"/>
              </a:spcAft>
              <a:buSzPts val="3200"/>
              <a:buNone/>
              <a:defRPr>
                <a:latin typeface="Oxygen"/>
                <a:ea typeface="Oxygen"/>
                <a:cs typeface="Oxygen"/>
                <a:sym typeface="Oxygen"/>
              </a:defRPr>
            </a:lvl5pPr>
            <a:lvl6pPr lvl="5" rtl="0">
              <a:spcBef>
                <a:spcPts val="0"/>
              </a:spcBef>
              <a:spcAft>
                <a:spcPts val="0"/>
              </a:spcAft>
              <a:buSzPts val="3200"/>
              <a:buNone/>
              <a:defRPr>
                <a:latin typeface="Oxygen"/>
                <a:ea typeface="Oxygen"/>
                <a:cs typeface="Oxygen"/>
                <a:sym typeface="Oxygen"/>
              </a:defRPr>
            </a:lvl6pPr>
            <a:lvl7pPr lvl="6" rtl="0">
              <a:spcBef>
                <a:spcPts val="0"/>
              </a:spcBef>
              <a:spcAft>
                <a:spcPts val="0"/>
              </a:spcAft>
              <a:buSzPts val="3200"/>
              <a:buNone/>
              <a:defRPr>
                <a:latin typeface="Oxygen"/>
                <a:ea typeface="Oxygen"/>
                <a:cs typeface="Oxygen"/>
                <a:sym typeface="Oxygen"/>
              </a:defRPr>
            </a:lvl7pPr>
            <a:lvl8pPr lvl="7" rtl="0">
              <a:spcBef>
                <a:spcPts val="0"/>
              </a:spcBef>
              <a:spcAft>
                <a:spcPts val="0"/>
              </a:spcAft>
              <a:buSzPts val="3200"/>
              <a:buNone/>
              <a:defRPr>
                <a:latin typeface="Oxygen"/>
                <a:ea typeface="Oxygen"/>
                <a:cs typeface="Oxygen"/>
                <a:sym typeface="Oxygen"/>
              </a:defRPr>
            </a:lvl8pPr>
            <a:lvl9pPr lvl="8" rtl="0">
              <a:spcBef>
                <a:spcPts val="0"/>
              </a:spcBef>
              <a:spcAft>
                <a:spcPts val="0"/>
              </a:spcAft>
              <a:buSzPts val="3200"/>
              <a:buNone/>
              <a:defRPr>
                <a:latin typeface="Oxygen"/>
                <a:ea typeface="Oxygen"/>
                <a:cs typeface="Oxygen"/>
                <a:sym typeface="Oxygen"/>
              </a:defRPr>
            </a:lvl9pPr>
          </a:lstStyle>
          <a:p>
            <a:endParaRPr/>
          </a:p>
        </p:txBody>
      </p:sp>
    </p:spTree>
    <p:extLst>
      <p:ext uri="{BB962C8B-B14F-4D97-AF65-F5344CB8AC3E}">
        <p14:creationId xmlns:p14="http://schemas.microsoft.com/office/powerpoint/2010/main" val="42797250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438"/>
        <p:cNvGrpSpPr/>
        <p:nvPr/>
      </p:nvGrpSpPr>
      <p:grpSpPr>
        <a:xfrm>
          <a:off x="0" y="0"/>
          <a:ext cx="0" cy="0"/>
          <a:chOff x="0" y="0"/>
          <a:chExt cx="0" cy="0"/>
        </a:xfrm>
      </p:grpSpPr>
      <p:grpSp>
        <p:nvGrpSpPr>
          <p:cNvPr id="439" name="Google Shape;439;p18"/>
          <p:cNvGrpSpPr/>
          <p:nvPr/>
        </p:nvGrpSpPr>
        <p:grpSpPr>
          <a:xfrm>
            <a:off x="-1986325" y="-331176"/>
            <a:ext cx="12524256" cy="5655099"/>
            <a:chOff x="-1986325" y="-331176"/>
            <a:chExt cx="12524256" cy="5655099"/>
          </a:xfrm>
        </p:grpSpPr>
        <p:sp>
          <p:nvSpPr>
            <p:cNvPr id="440" name="Google Shape;440;p18"/>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8"/>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8"/>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8"/>
            <p:cNvSpPr/>
            <p:nvPr/>
          </p:nvSpPr>
          <p:spPr>
            <a:xfrm>
              <a:off x="-179192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8"/>
            <p:cNvGrpSpPr/>
            <p:nvPr/>
          </p:nvGrpSpPr>
          <p:grpSpPr>
            <a:xfrm>
              <a:off x="-678319" y="212946"/>
              <a:ext cx="1015116" cy="449160"/>
              <a:chOff x="1855275" y="1547350"/>
              <a:chExt cx="154800" cy="64900"/>
            </a:xfrm>
          </p:grpSpPr>
          <p:sp>
            <p:nvSpPr>
              <p:cNvPr id="445" name="Google Shape;445;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8"/>
            <p:cNvGrpSpPr/>
            <p:nvPr/>
          </p:nvGrpSpPr>
          <p:grpSpPr>
            <a:xfrm>
              <a:off x="-122276" y="903861"/>
              <a:ext cx="1229545" cy="543972"/>
              <a:chOff x="1855275" y="1547350"/>
              <a:chExt cx="154800" cy="64900"/>
            </a:xfrm>
          </p:grpSpPr>
          <p:sp>
            <p:nvSpPr>
              <p:cNvPr id="451" name="Google Shape;451;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18"/>
            <p:cNvGrpSpPr/>
            <p:nvPr/>
          </p:nvGrpSpPr>
          <p:grpSpPr>
            <a:xfrm rot="10800000" flipH="1">
              <a:off x="7353355" y="54"/>
              <a:ext cx="3184577" cy="1408784"/>
              <a:chOff x="1855275" y="1547350"/>
              <a:chExt cx="154800" cy="64900"/>
            </a:xfrm>
          </p:grpSpPr>
          <p:sp>
            <p:nvSpPr>
              <p:cNvPr id="457" name="Google Shape;457;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8"/>
            <p:cNvGrpSpPr/>
            <p:nvPr/>
          </p:nvGrpSpPr>
          <p:grpSpPr>
            <a:xfrm>
              <a:off x="8487824" y="584936"/>
              <a:ext cx="1229545" cy="543972"/>
              <a:chOff x="1855275" y="1547350"/>
              <a:chExt cx="154800" cy="64900"/>
            </a:xfrm>
          </p:grpSpPr>
          <p:sp>
            <p:nvSpPr>
              <p:cNvPr id="463" name="Google Shape;463;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8" name="Google Shape;468;p1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69" name="Google Shape;469;p18"/>
          <p:cNvSpPr txBox="1">
            <a:spLocks noGrp="1"/>
          </p:cNvSpPr>
          <p:nvPr>
            <p:ph type="subTitle" idx="1"/>
          </p:nvPr>
        </p:nvSpPr>
        <p:spPr>
          <a:xfrm>
            <a:off x="656175" y="205742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0" name="Google Shape;470;p18"/>
          <p:cNvSpPr txBox="1">
            <a:spLocks noGrp="1"/>
          </p:cNvSpPr>
          <p:nvPr>
            <p:ph type="subTitle" idx="2"/>
          </p:nvPr>
        </p:nvSpPr>
        <p:spPr>
          <a:xfrm>
            <a:off x="3410925" y="205742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1" name="Google Shape;471;p18"/>
          <p:cNvSpPr txBox="1">
            <a:spLocks noGrp="1"/>
          </p:cNvSpPr>
          <p:nvPr>
            <p:ph type="subTitle" idx="3"/>
          </p:nvPr>
        </p:nvSpPr>
        <p:spPr>
          <a:xfrm>
            <a:off x="6165825" y="2057429"/>
            <a:ext cx="23220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2" name="Google Shape;472;p18"/>
          <p:cNvSpPr txBox="1">
            <a:spLocks noGrp="1"/>
          </p:cNvSpPr>
          <p:nvPr>
            <p:ph type="subTitle" idx="4"/>
          </p:nvPr>
        </p:nvSpPr>
        <p:spPr>
          <a:xfrm>
            <a:off x="656189" y="168958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3" name="Google Shape;473;p18"/>
          <p:cNvSpPr txBox="1">
            <a:spLocks noGrp="1"/>
          </p:cNvSpPr>
          <p:nvPr>
            <p:ph type="subTitle" idx="5"/>
          </p:nvPr>
        </p:nvSpPr>
        <p:spPr>
          <a:xfrm>
            <a:off x="3410929" y="168958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4" name="Google Shape;474;p18"/>
          <p:cNvSpPr txBox="1">
            <a:spLocks noGrp="1"/>
          </p:cNvSpPr>
          <p:nvPr>
            <p:ph type="subTitle" idx="6"/>
          </p:nvPr>
        </p:nvSpPr>
        <p:spPr>
          <a:xfrm>
            <a:off x="6165675" y="1689586"/>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5" name="Google Shape;475;p18"/>
          <p:cNvSpPr txBox="1">
            <a:spLocks noGrp="1"/>
          </p:cNvSpPr>
          <p:nvPr>
            <p:ph type="subTitle" idx="7"/>
          </p:nvPr>
        </p:nvSpPr>
        <p:spPr>
          <a:xfrm>
            <a:off x="656175" y="351697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6" name="Google Shape;476;p18"/>
          <p:cNvSpPr txBox="1">
            <a:spLocks noGrp="1"/>
          </p:cNvSpPr>
          <p:nvPr>
            <p:ph type="subTitle" idx="8"/>
          </p:nvPr>
        </p:nvSpPr>
        <p:spPr>
          <a:xfrm>
            <a:off x="3410925" y="351697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7" name="Google Shape;477;p18"/>
          <p:cNvSpPr txBox="1">
            <a:spLocks noGrp="1"/>
          </p:cNvSpPr>
          <p:nvPr>
            <p:ph type="subTitle" idx="9"/>
          </p:nvPr>
        </p:nvSpPr>
        <p:spPr>
          <a:xfrm>
            <a:off x="6165825" y="3516979"/>
            <a:ext cx="23220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8" name="Google Shape;478;p18"/>
          <p:cNvSpPr txBox="1">
            <a:spLocks noGrp="1"/>
          </p:cNvSpPr>
          <p:nvPr>
            <p:ph type="subTitle" idx="13"/>
          </p:nvPr>
        </p:nvSpPr>
        <p:spPr>
          <a:xfrm>
            <a:off x="656189" y="314913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9" name="Google Shape;479;p18"/>
          <p:cNvSpPr txBox="1">
            <a:spLocks noGrp="1"/>
          </p:cNvSpPr>
          <p:nvPr>
            <p:ph type="subTitle" idx="14"/>
          </p:nvPr>
        </p:nvSpPr>
        <p:spPr>
          <a:xfrm>
            <a:off x="3410929" y="314913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80" name="Google Shape;480;p18"/>
          <p:cNvSpPr txBox="1">
            <a:spLocks noGrp="1"/>
          </p:cNvSpPr>
          <p:nvPr>
            <p:ph type="subTitle" idx="15"/>
          </p:nvPr>
        </p:nvSpPr>
        <p:spPr>
          <a:xfrm>
            <a:off x="6165675" y="3149136"/>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942751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481"/>
        <p:cNvGrpSpPr/>
        <p:nvPr/>
      </p:nvGrpSpPr>
      <p:grpSpPr>
        <a:xfrm>
          <a:off x="0" y="0"/>
          <a:ext cx="0" cy="0"/>
          <a:chOff x="0" y="0"/>
          <a:chExt cx="0" cy="0"/>
        </a:xfrm>
      </p:grpSpPr>
      <p:grpSp>
        <p:nvGrpSpPr>
          <p:cNvPr id="482" name="Google Shape;482;p19"/>
          <p:cNvGrpSpPr/>
          <p:nvPr/>
        </p:nvGrpSpPr>
        <p:grpSpPr>
          <a:xfrm>
            <a:off x="-1780210" y="-202034"/>
            <a:ext cx="11377329" cy="5525945"/>
            <a:chOff x="-1780210" y="-202034"/>
            <a:chExt cx="11377329" cy="5525945"/>
          </a:xfrm>
        </p:grpSpPr>
        <p:sp>
          <p:nvSpPr>
            <p:cNvPr id="483" name="Google Shape;483;p19"/>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rot="10800000" flipH="1">
              <a:off x="-1780210" y="-202034"/>
              <a:ext cx="3448201" cy="1609702"/>
              <a:chOff x="1855275" y="1547350"/>
              <a:chExt cx="154800" cy="64900"/>
            </a:xfrm>
          </p:grpSpPr>
          <p:sp>
            <p:nvSpPr>
              <p:cNvPr id="485" name="Google Shape;485;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9"/>
            <p:cNvGrpSpPr/>
            <p:nvPr/>
          </p:nvGrpSpPr>
          <p:grpSpPr>
            <a:xfrm>
              <a:off x="-670876" y="584936"/>
              <a:ext cx="1229545" cy="543972"/>
              <a:chOff x="1855275" y="1547350"/>
              <a:chExt cx="154800" cy="64900"/>
            </a:xfrm>
          </p:grpSpPr>
          <p:sp>
            <p:nvSpPr>
              <p:cNvPr id="491" name="Google Shape;491;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19"/>
            <p:cNvGrpSpPr/>
            <p:nvPr/>
          </p:nvGrpSpPr>
          <p:grpSpPr>
            <a:xfrm>
              <a:off x="8367574" y="584936"/>
              <a:ext cx="1229545" cy="543972"/>
              <a:chOff x="1855275" y="1547350"/>
              <a:chExt cx="154800" cy="64900"/>
            </a:xfrm>
          </p:grpSpPr>
          <p:sp>
            <p:nvSpPr>
              <p:cNvPr id="497" name="Google Shape;497;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a:off x="7719943" y="253009"/>
              <a:ext cx="710950" cy="331918"/>
              <a:chOff x="1855275" y="1547350"/>
              <a:chExt cx="154800" cy="64900"/>
            </a:xfrm>
          </p:grpSpPr>
          <p:sp>
            <p:nvSpPr>
              <p:cNvPr id="503" name="Google Shape;503;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9"/>
            <p:cNvGrpSpPr/>
            <p:nvPr/>
          </p:nvGrpSpPr>
          <p:grpSpPr>
            <a:xfrm>
              <a:off x="7509572" y="790682"/>
              <a:ext cx="491769" cy="229558"/>
              <a:chOff x="1855275" y="1547350"/>
              <a:chExt cx="154800" cy="64900"/>
            </a:xfrm>
          </p:grpSpPr>
          <p:sp>
            <p:nvSpPr>
              <p:cNvPr id="509" name="Google Shape;509;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1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618931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515"/>
        <p:cNvGrpSpPr/>
        <p:nvPr/>
      </p:nvGrpSpPr>
      <p:grpSpPr>
        <a:xfrm>
          <a:off x="0" y="0"/>
          <a:ext cx="0" cy="0"/>
          <a:chOff x="0" y="0"/>
          <a:chExt cx="0" cy="0"/>
        </a:xfrm>
      </p:grpSpPr>
      <p:grpSp>
        <p:nvGrpSpPr>
          <p:cNvPr id="516" name="Google Shape;516;p20"/>
          <p:cNvGrpSpPr/>
          <p:nvPr/>
        </p:nvGrpSpPr>
        <p:grpSpPr>
          <a:xfrm>
            <a:off x="-1951091" y="54"/>
            <a:ext cx="12489022" cy="5324046"/>
            <a:chOff x="-1951091" y="54"/>
            <a:chExt cx="12489022" cy="5324046"/>
          </a:xfrm>
        </p:grpSpPr>
        <p:grpSp>
          <p:nvGrpSpPr>
            <p:cNvPr id="517" name="Google Shape;517;p20"/>
            <p:cNvGrpSpPr/>
            <p:nvPr/>
          </p:nvGrpSpPr>
          <p:grpSpPr>
            <a:xfrm flipH="1">
              <a:off x="6143539" y="4521549"/>
              <a:ext cx="3620029" cy="802550"/>
              <a:chOff x="4939527" y="4919710"/>
              <a:chExt cx="3620029" cy="920566"/>
            </a:xfrm>
          </p:grpSpPr>
          <p:grpSp>
            <p:nvGrpSpPr>
              <p:cNvPr id="518" name="Google Shape;518;p20"/>
              <p:cNvGrpSpPr/>
              <p:nvPr/>
            </p:nvGrpSpPr>
            <p:grpSpPr>
              <a:xfrm>
                <a:off x="4939527" y="5053655"/>
                <a:ext cx="3620029" cy="786616"/>
                <a:chOff x="1855275" y="1578600"/>
                <a:chExt cx="154800" cy="33650"/>
              </a:xfrm>
            </p:grpSpPr>
            <p:sp>
              <p:nvSpPr>
                <p:cNvPr id="519" name="Google Shape;51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0"/>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0"/>
            <p:cNvGrpSpPr/>
            <p:nvPr/>
          </p:nvGrpSpPr>
          <p:grpSpPr>
            <a:xfrm>
              <a:off x="-1951091" y="54"/>
              <a:ext cx="12489022" cy="5324046"/>
              <a:chOff x="-1951091" y="54"/>
              <a:chExt cx="12489022" cy="5324046"/>
            </a:xfrm>
          </p:grpSpPr>
          <p:grpSp>
            <p:nvGrpSpPr>
              <p:cNvPr id="525" name="Google Shape;525;p20"/>
              <p:cNvGrpSpPr/>
              <p:nvPr/>
            </p:nvGrpSpPr>
            <p:grpSpPr>
              <a:xfrm>
                <a:off x="-1951091" y="3681827"/>
                <a:ext cx="3485260" cy="1461146"/>
                <a:chOff x="1855275" y="1547350"/>
                <a:chExt cx="154800" cy="64900"/>
              </a:xfrm>
            </p:grpSpPr>
            <p:sp>
              <p:nvSpPr>
                <p:cNvPr id="526" name="Google Shape;526;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20"/>
              <p:cNvGrpSpPr/>
              <p:nvPr/>
            </p:nvGrpSpPr>
            <p:grpSpPr>
              <a:xfrm>
                <a:off x="-1282595" y="624574"/>
                <a:ext cx="2047354" cy="859146"/>
                <a:chOff x="1855275" y="1547350"/>
                <a:chExt cx="154800" cy="64900"/>
              </a:xfrm>
            </p:grpSpPr>
            <p:sp>
              <p:nvSpPr>
                <p:cNvPr id="532" name="Google Shape;532;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20"/>
              <p:cNvGrpSpPr/>
              <p:nvPr/>
            </p:nvGrpSpPr>
            <p:grpSpPr>
              <a:xfrm rot="10800000" flipH="1">
                <a:off x="7353355" y="54"/>
                <a:ext cx="3184577" cy="1408784"/>
                <a:chOff x="1855275" y="1547350"/>
                <a:chExt cx="154800" cy="64900"/>
              </a:xfrm>
            </p:grpSpPr>
            <p:sp>
              <p:nvSpPr>
                <p:cNvPr id="538" name="Google Shape;538;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0"/>
              <p:cNvGrpSpPr/>
              <p:nvPr/>
            </p:nvGrpSpPr>
            <p:grpSpPr>
              <a:xfrm>
                <a:off x="8487824" y="584936"/>
                <a:ext cx="1229545" cy="543972"/>
                <a:chOff x="1855275" y="1547350"/>
                <a:chExt cx="154800" cy="64900"/>
              </a:xfrm>
            </p:grpSpPr>
            <p:sp>
              <p:nvSpPr>
                <p:cNvPr id="544" name="Google Shape;544;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0"/>
              <p:cNvGrpSpPr/>
              <p:nvPr/>
            </p:nvGrpSpPr>
            <p:grpSpPr>
              <a:xfrm>
                <a:off x="5881405" y="4312603"/>
                <a:ext cx="4316282" cy="1011498"/>
                <a:chOff x="3836925" y="3884274"/>
                <a:chExt cx="6143299" cy="1439649"/>
              </a:xfrm>
            </p:grpSpPr>
            <p:sp>
              <p:nvSpPr>
                <p:cNvPr id="550" name="Google Shape;550;p20"/>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2" name="Google Shape;552;p2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901537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1265427" y="-194279"/>
            <a:ext cx="11954247" cy="5765486"/>
            <a:chOff x="-1265427" y="-194279"/>
            <a:chExt cx="11954247" cy="5765486"/>
          </a:xfrm>
        </p:grpSpPr>
        <p:grpSp>
          <p:nvGrpSpPr>
            <p:cNvPr id="555" name="Google Shape;555;p21"/>
            <p:cNvGrpSpPr/>
            <p:nvPr/>
          </p:nvGrpSpPr>
          <p:grpSpPr>
            <a:xfrm>
              <a:off x="-1265427" y="254880"/>
              <a:ext cx="1701360" cy="714504"/>
              <a:chOff x="1855275" y="1547350"/>
              <a:chExt cx="154800" cy="64900"/>
            </a:xfrm>
          </p:grpSpPr>
          <p:sp>
            <p:nvSpPr>
              <p:cNvPr id="556" name="Google Shape;55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23406" y="-194279"/>
              <a:ext cx="1015116" cy="449160"/>
              <a:chOff x="1855275" y="1547350"/>
              <a:chExt cx="154800" cy="64900"/>
            </a:xfrm>
          </p:grpSpPr>
          <p:sp>
            <p:nvSpPr>
              <p:cNvPr id="562" name="Google Shape;56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1"/>
            <p:cNvGrpSpPr/>
            <p:nvPr/>
          </p:nvGrpSpPr>
          <p:grpSpPr>
            <a:xfrm>
              <a:off x="-1226394" y="3864424"/>
              <a:ext cx="3169437" cy="1333293"/>
              <a:chOff x="1855275" y="1547350"/>
              <a:chExt cx="154800" cy="64900"/>
            </a:xfrm>
          </p:grpSpPr>
          <p:sp>
            <p:nvSpPr>
              <p:cNvPr id="568" name="Google Shape;56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a:off x="7707068" y="4439151"/>
              <a:ext cx="1797135" cy="758571"/>
              <a:chOff x="1855275" y="1547350"/>
              <a:chExt cx="154800" cy="64900"/>
            </a:xfrm>
          </p:grpSpPr>
          <p:sp>
            <p:nvSpPr>
              <p:cNvPr id="574" name="Google Shape;57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1"/>
            <p:cNvGrpSpPr/>
            <p:nvPr/>
          </p:nvGrpSpPr>
          <p:grpSpPr>
            <a:xfrm>
              <a:off x="7043216" y="4310169"/>
              <a:ext cx="778118" cy="330678"/>
              <a:chOff x="1855275" y="1547350"/>
              <a:chExt cx="154800" cy="64900"/>
            </a:xfrm>
          </p:grpSpPr>
          <p:sp>
            <p:nvSpPr>
              <p:cNvPr id="580" name="Google Shape;580;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1"/>
            <p:cNvGrpSpPr/>
            <p:nvPr/>
          </p:nvGrpSpPr>
          <p:grpSpPr>
            <a:xfrm rot="10800000">
              <a:off x="6522456" y="-15"/>
              <a:ext cx="4166365" cy="1843128"/>
              <a:chOff x="1855275" y="1547350"/>
              <a:chExt cx="154800" cy="64900"/>
            </a:xfrm>
          </p:grpSpPr>
          <p:sp>
            <p:nvSpPr>
              <p:cNvPr id="586" name="Google Shape;58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21"/>
            <p:cNvGrpSpPr/>
            <p:nvPr/>
          </p:nvGrpSpPr>
          <p:grpSpPr>
            <a:xfrm>
              <a:off x="7804562" y="907043"/>
              <a:ext cx="1252688" cy="584872"/>
              <a:chOff x="1855275" y="1547350"/>
              <a:chExt cx="154800" cy="64900"/>
            </a:xfrm>
          </p:grpSpPr>
          <p:sp>
            <p:nvSpPr>
              <p:cNvPr id="592" name="Google Shape;59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7032652" y="354741"/>
              <a:ext cx="710300" cy="369320"/>
              <a:chOff x="1855275" y="1547350"/>
              <a:chExt cx="154800" cy="64900"/>
            </a:xfrm>
          </p:grpSpPr>
          <p:sp>
            <p:nvSpPr>
              <p:cNvPr id="598" name="Google Shape;59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1"/>
            <p:cNvGrpSpPr/>
            <p:nvPr/>
          </p:nvGrpSpPr>
          <p:grpSpPr>
            <a:xfrm>
              <a:off x="8782887" y="139168"/>
              <a:ext cx="1252688" cy="584872"/>
              <a:chOff x="1855275" y="1547350"/>
              <a:chExt cx="154800" cy="64900"/>
            </a:xfrm>
          </p:grpSpPr>
          <p:sp>
            <p:nvSpPr>
              <p:cNvPr id="604" name="Google Shape;60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1"/>
            <p:cNvGrpSpPr/>
            <p:nvPr/>
          </p:nvGrpSpPr>
          <p:grpSpPr>
            <a:xfrm>
              <a:off x="2991652" y="4681295"/>
              <a:ext cx="3499482" cy="889912"/>
              <a:chOff x="4939527" y="4919710"/>
              <a:chExt cx="3620029" cy="920566"/>
            </a:xfrm>
          </p:grpSpPr>
          <p:grpSp>
            <p:nvGrpSpPr>
              <p:cNvPr id="610" name="Google Shape;610;p21"/>
              <p:cNvGrpSpPr/>
              <p:nvPr/>
            </p:nvGrpSpPr>
            <p:grpSpPr>
              <a:xfrm>
                <a:off x="4939527" y="5053655"/>
                <a:ext cx="3620029" cy="786616"/>
                <a:chOff x="1855275" y="1578600"/>
                <a:chExt cx="154800" cy="33650"/>
              </a:xfrm>
            </p:grpSpPr>
            <p:sp>
              <p:nvSpPr>
                <p:cNvPr id="611" name="Google Shape;61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8916740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617"/>
        <p:cNvGrpSpPr/>
        <p:nvPr/>
      </p:nvGrpSpPr>
      <p:grpSpPr>
        <a:xfrm>
          <a:off x="0" y="0"/>
          <a:ext cx="0" cy="0"/>
          <a:chOff x="0" y="0"/>
          <a:chExt cx="0" cy="0"/>
        </a:xfrm>
      </p:grpSpPr>
      <p:grpSp>
        <p:nvGrpSpPr>
          <p:cNvPr id="618" name="Google Shape;618;p22"/>
          <p:cNvGrpSpPr/>
          <p:nvPr/>
        </p:nvGrpSpPr>
        <p:grpSpPr>
          <a:xfrm>
            <a:off x="-2951119" y="-1297426"/>
            <a:ext cx="13450996" cy="6621527"/>
            <a:chOff x="-2951119" y="-1297426"/>
            <a:chExt cx="13450996" cy="6621527"/>
          </a:xfrm>
        </p:grpSpPr>
        <p:grpSp>
          <p:nvGrpSpPr>
            <p:cNvPr id="619" name="Google Shape;619;p22"/>
            <p:cNvGrpSpPr/>
            <p:nvPr/>
          </p:nvGrpSpPr>
          <p:grpSpPr>
            <a:xfrm rot="10800000">
              <a:off x="-2951119" y="-15"/>
              <a:ext cx="4166365" cy="1843128"/>
              <a:chOff x="1855275" y="1547350"/>
              <a:chExt cx="154800" cy="64900"/>
            </a:xfrm>
          </p:grpSpPr>
          <p:sp>
            <p:nvSpPr>
              <p:cNvPr id="620" name="Google Shape;620;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2"/>
            <p:cNvGrpSpPr/>
            <p:nvPr/>
          </p:nvGrpSpPr>
          <p:grpSpPr>
            <a:xfrm>
              <a:off x="-690688" y="139168"/>
              <a:ext cx="1252688" cy="584872"/>
              <a:chOff x="1855275" y="1547350"/>
              <a:chExt cx="154800" cy="64900"/>
            </a:xfrm>
          </p:grpSpPr>
          <p:sp>
            <p:nvSpPr>
              <p:cNvPr id="626" name="Google Shape;626;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235132" y="4439151"/>
              <a:ext cx="1797135" cy="758571"/>
              <a:chOff x="1855275" y="1547350"/>
              <a:chExt cx="154800" cy="64900"/>
            </a:xfrm>
          </p:grpSpPr>
          <p:sp>
            <p:nvSpPr>
              <p:cNvPr id="632" name="Google Shape;63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2"/>
            <p:cNvGrpSpPr/>
            <p:nvPr/>
          </p:nvGrpSpPr>
          <p:grpSpPr>
            <a:xfrm>
              <a:off x="5881405" y="4312603"/>
              <a:ext cx="4316282" cy="1011498"/>
              <a:chOff x="3836925" y="3884274"/>
              <a:chExt cx="6143299" cy="1439649"/>
            </a:xfrm>
          </p:grpSpPr>
          <p:sp>
            <p:nvSpPr>
              <p:cNvPr id="638" name="Google Shape;638;p22"/>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2"/>
            <p:cNvSpPr/>
            <p:nvPr/>
          </p:nvSpPr>
          <p:spPr>
            <a:xfrm>
              <a:off x="7944275"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2"/>
            <p:cNvGrpSpPr/>
            <p:nvPr/>
          </p:nvGrpSpPr>
          <p:grpSpPr>
            <a:xfrm>
              <a:off x="7660323" y="201155"/>
              <a:ext cx="1701360" cy="714504"/>
              <a:chOff x="1855275" y="1547350"/>
              <a:chExt cx="154800" cy="64900"/>
            </a:xfrm>
          </p:grpSpPr>
          <p:sp>
            <p:nvSpPr>
              <p:cNvPr id="642" name="Google Shape;64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2"/>
            <p:cNvGrpSpPr/>
            <p:nvPr/>
          </p:nvGrpSpPr>
          <p:grpSpPr>
            <a:xfrm>
              <a:off x="8880156" y="-97379"/>
              <a:ext cx="1015116" cy="449160"/>
              <a:chOff x="1855275" y="1547350"/>
              <a:chExt cx="154800" cy="64900"/>
            </a:xfrm>
          </p:grpSpPr>
          <p:sp>
            <p:nvSpPr>
              <p:cNvPr id="648" name="Google Shape;648;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 name="Google Shape;653;p2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081956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654"/>
        <p:cNvGrpSpPr/>
        <p:nvPr/>
      </p:nvGrpSpPr>
      <p:grpSpPr>
        <a:xfrm>
          <a:off x="0" y="0"/>
          <a:ext cx="0" cy="0"/>
          <a:chOff x="0" y="0"/>
          <a:chExt cx="0" cy="0"/>
        </a:xfrm>
      </p:grpSpPr>
      <p:grpSp>
        <p:nvGrpSpPr>
          <p:cNvPr id="655" name="Google Shape;655;p23"/>
          <p:cNvGrpSpPr/>
          <p:nvPr/>
        </p:nvGrpSpPr>
        <p:grpSpPr>
          <a:xfrm>
            <a:off x="120305" y="270017"/>
            <a:ext cx="9732163" cy="5102084"/>
            <a:chOff x="120305" y="270017"/>
            <a:chExt cx="9732163" cy="5102084"/>
          </a:xfrm>
        </p:grpSpPr>
        <p:sp>
          <p:nvSpPr>
            <p:cNvPr id="656" name="Google Shape;656;p23"/>
            <p:cNvSpPr/>
            <p:nvPr/>
          </p:nvSpPr>
          <p:spPr>
            <a:xfrm flipH="1">
              <a:off x="2022448"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23"/>
            <p:cNvGrpSpPr/>
            <p:nvPr/>
          </p:nvGrpSpPr>
          <p:grpSpPr>
            <a:xfrm>
              <a:off x="120305" y="325067"/>
              <a:ext cx="1646313" cy="690315"/>
              <a:chOff x="1855275" y="1547350"/>
              <a:chExt cx="154800" cy="64900"/>
            </a:xfrm>
          </p:grpSpPr>
          <p:sp>
            <p:nvSpPr>
              <p:cNvPr id="658" name="Google Shape;658;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23"/>
            <p:cNvGrpSpPr/>
            <p:nvPr/>
          </p:nvGrpSpPr>
          <p:grpSpPr>
            <a:xfrm>
              <a:off x="8206155" y="270017"/>
              <a:ext cx="1646313" cy="690315"/>
              <a:chOff x="1855275" y="1547350"/>
              <a:chExt cx="154800" cy="64900"/>
            </a:xfrm>
          </p:grpSpPr>
          <p:sp>
            <p:nvSpPr>
              <p:cNvPr id="664" name="Google Shape;664;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9" name="Google Shape;669;p23"/>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003024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671" name="Google Shape;671;p24"/>
          <p:cNvGrpSpPr/>
          <p:nvPr/>
        </p:nvGrpSpPr>
        <p:grpSpPr>
          <a:xfrm>
            <a:off x="-12235" y="4333542"/>
            <a:ext cx="9992699" cy="1038558"/>
            <a:chOff x="-12235" y="4333542"/>
            <a:chExt cx="9992699" cy="1038558"/>
          </a:xfrm>
        </p:grpSpPr>
        <p:grpSp>
          <p:nvGrpSpPr>
            <p:cNvPr id="672" name="Google Shape;672;p24"/>
            <p:cNvGrpSpPr/>
            <p:nvPr/>
          </p:nvGrpSpPr>
          <p:grpSpPr>
            <a:xfrm flipH="1">
              <a:off x="7070039" y="4487995"/>
              <a:ext cx="1799878" cy="457706"/>
              <a:chOff x="4939527" y="4919710"/>
              <a:chExt cx="3620029" cy="920566"/>
            </a:xfrm>
          </p:grpSpPr>
          <p:grpSp>
            <p:nvGrpSpPr>
              <p:cNvPr id="673"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59029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684"/>
        <p:cNvGrpSpPr/>
        <p:nvPr/>
      </p:nvGrpSpPr>
      <p:grpSpPr>
        <a:xfrm>
          <a:off x="0" y="0"/>
          <a:ext cx="0" cy="0"/>
          <a:chOff x="0" y="0"/>
          <a:chExt cx="0" cy="0"/>
        </a:xfrm>
      </p:grpSpPr>
      <p:grpSp>
        <p:nvGrpSpPr>
          <p:cNvPr id="685" name="Google Shape;685;p25"/>
          <p:cNvGrpSpPr/>
          <p:nvPr/>
        </p:nvGrpSpPr>
        <p:grpSpPr>
          <a:xfrm>
            <a:off x="-2417719" y="-15"/>
            <a:ext cx="12324153" cy="5143496"/>
            <a:chOff x="-2417719" y="-15"/>
            <a:chExt cx="12324153" cy="5143496"/>
          </a:xfrm>
        </p:grpSpPr>
        <p:grpSp>
          <p:nvGrpSpPr>
            <p:cNvPr id="686" name="Google Shape;686;p25"/>
            <p:cNvGrpSpPr/>
            <p:nvPr/>
          </p:nvGrpSpPr>
          <p:grpSpPr>
            <a:xfrm rot="10800000">
              <a:off x="-2417719" y="-15"/>
              <a:ext cx="4166365" cy="1843128"/>
              <a:chOff x="1855275" y="1547350"/>
              <a:chExt cx="154800" cy="64900"/>
            </a:xfrm>
          </p:grpSpPr>
          <p:sp>
            <p:nvSpPr>
              <p:cNvPr id="687" name="Google Shape;687;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285342" y="336387"/>
              <a:ext cx="1550694" cy="724109"/>
              <a:chOff x="1855275" y="1547350"/>
              <a:chExt cx="154800" cy="64900"/>
            </a:xfrm>
          </p:grpSpPr>
          <p:sp>
            <p:nvSpPr>
              <p:cNvPr id="693" name="Google Shape;693;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5"/>
            <p:cNvGrpSpPr/>
            <p:nvPr/>
          </p:nvGrpSpPr>
          <p:grpSpPr>
            <a:xfrm>
              <a:off x="-1649661" y="3824350"/>
              <a:ext cx="3263786" cy="1319131"/>
              <a:chOff x="-1649661" y="3824350"/>
              <a:chExt cx="3263786" cy="1319131"/>
            </a:xfrm>
          </p:grpSpPr>
          <p:sp>
            <p:nvSpPr>
              <p:cNvPr id="699" name="Google Shape;699;p25"/>
              <p:cNvSpPr/>
              <p:nvPr/>
            </p:nvSpPr>
            <p:spPr>
              <a:xfrm>
                <a:off x="-130442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649661" y="4308551"/>
                <a:ext cx="3263786" cy="834930"/>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8205073" y="201155"/>
              <a:ext cx="1701360" cy="714504"/>
              <a:chOff x="1855275" y="1547350"/>
              <a:chExt cx="154800" cy="64900"/>
            </a:xfrm>
          </p:grpSpPr>
          <p:sp>
            <p:nvSpPr>
              <p:cNvPr id="702" name="Google Shape;702;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25"/>
            <p:cNvGrpSpPr/>
            <p:nvPr/>
          </p:nvGrpSpPr>
          <p:grpSpPr>
            <a:xfrm>
              <a:off x="8891306" y="1192246"/>
              <a:ext cx="1015116" cy="449160"/>
              <a:chOff x="1855275" y="1547350"/>
              <a:chExt cx="154800" cy="64900"/>
            </a:xfrm>
          </p:grpSpPr>
          <p:sp>
            <p:nvSpPr>
              <p:cNvPr id="708" name="Google Shape;708;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3" name="Google Shape;713;p25"/>
          <p:cNvSpPr txBox="1">
            <a:spLocks noGrp="1"/>
          </p:cNvSpPr>
          <p:nvPr>
            <p:ph type="title" hasCustomPrompt="1"/>
          </p:nvPr>
        </p:nvSpPr>
        <p:spPr>
          <a:xfrm>
            <a:off x="3675885" y="468475"/>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4" name="Google Shape;714;p25"/>
          <p:cNvSpPr txBox="1">
            <a:spLocks noGrp="1"/>
          </p:cNvSpPr>
          <p:nvPr>
            <p:ph type="subTitle" idx="1"/>
          </p:nvPr>
        </p:nvSpPr>
        <p:spPr>
          <a:xfrm>
            <a:off x="3674568" y="1285725"/>
            <a:ext cx="4808100" cy="598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sp>
        <p:nvSpPr>
          <p:cNvPr id="715" name="Google Shape;715;p25"/>
          <p:cNvSpPr txBox="1">
            <a:spLocks noGrp="1"/>
          </p:cNvSpPr>
          <p:nvPr>
            <p:ph type="title" idx="2" hasCustomPrompt="1"/>
          </p:nvPr>
        </p:nvSpPr>
        <p:spPr>
          <a:xfrm>
            <a:off x="3675885" y="1861990"/>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6" name="Google Shape;716;p25"/>
          <p:cNvSpPr txBox="1">
            <a:spLocks noGrp="1"/>
          </p:cNvSpPr>
          <p:nvPr>
            <p:ph type="subTitle" idx="3"/>
          </p:nvPr>
        </p:nvSpPr>
        <p:spPr>
          <a:xfrm>
            <a:off x="3674568" y="2679240"/>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
        <p:nvSpPr>
          <p:cNvPr id="717" name="Google Shape;717;p25"/>
          <p:cNvSpPr txBox="1">
            <a:spLocks noGrp="1"/>
          </p:cNvSpPr>
          <p:nvPr>
            <p:ph type="title" idx="4" hasCustomPrompt="1"/>
          </p:nvPr>
        </p:nvSpPr>
        <p:spPr>
          <a:xfrm>
            <a:off x="3678312" y="3255506"/>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8" name="Google Shape;718;p25"/>
          <p:cNvSpPr txBox="1">
            <a:spLocks noGrp="1"/>
          </p:cNvSpPr>
          <p:nvPr>
            <p:ph type="subTitle" idx="5"/>
          </p:nvPr>
        </p:nvSpPr>
        <p:spPr>
          <a:xfrm>
            <a:off x="3674568" y="4072756"/>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31003115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719"/>
        <p:cNvGrpSpPr/>
        <p:nvPr/>
      </p:nvGrpSpPr>
      <p:grpSpPr>
        <a:xfrm>
          <a:off x="0" y="0"/>
          <a:ext cx="0" cy="0"/>
          <a:chOff x="0" y="0"/>
          <a:chExt cx="0" cy="0"/>
        </a:xfrm>
      </p:grpSpPr>
      <p:grpSp>
        <p:nvGrpSpPr>
          <p:cNvPr id="720" name="Google Shape;720;p26"/>
          <p:cNvGrpSpPr/>
          <p:nvPr/>
        </p:nvGrpSpPr>
        <p:grpSpPr>
          <a:xfrm>
            <a:off x="-1780210" y="-738401"/>
            <a:ext cx="12291211" cy="5991831"/>
            <a:chOff x="-1780210" y="-738401"/>
            <a:chExt cx="12291211" cy="5991831"/>
          </a:xfrm>
        </p:grpSpPr>
        <p:grpSp>
          <p:nvGrpSpPr>
            <p:cNvPr id="721" name="Google Shape;721;p26"/>
            <p:cNvGrpSpPr/>
            <p:nvPr/>
          </p:nvGrpSpPr>
          <p:grpSpPr>
            <a:xfrm rot="10800000" flipH="1">
              <a:off x="-1780210" y="-202034"/>
              <a:ext cx="3448201" cy="1609702"/>
              <a:chOff x="1855275" y="1547350"/>
              <a:chExt cx="154800" cy="64900"/>
            </a:xfrm>
          </p:grpSpPr>
          <p:sp>
            <p:nvSpPr>
              <p:cNvPr id="722" name="Google Shape;722;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26"/>
            <p:cNvGrpSpPr/>
            <p:nvPr/>
          </p:nvGrpSpPr>
          <p:grpSpPr>
            <a:xfrm>
              <a:off x="-670876" y="584936"/>
              <a:ext cx="1229545" cy="543972"/>
              <a:chOff x="1855275" y="1547350"/>
              <a:chExt cx="154800" cy="64900"/>
            </a:xfrm>
          </p:grpSpPr>
          <p:sp>
            <p:nvSpPr>
              <p:cNvPr id="728" name="Google Shape;728;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6"/>
            <p:cNvSpPr/>
            <p:nvPr/>
          </p:nvSpPr>
          <p:spPr>
            <a:xfrm>
              <a:off x="4462949" y="46752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964963" y="4236403"/>
              <a:ext cx="1985947" cy="1011491"/>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flipH="1">
              <a:off x="373251" y="4695525"/>
              <a:ext cx="6041458" cy="55790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26"/>
            <p:cNvGrpSpPr/>
            <p:nvPr/>
          </p:nvGrpSpPr>
          <p:grpSpPr>
            <a:xfrm>
              <a:off x="713103" y="264231"/>
              <a:ext cx="771848" cy="360344"/>
              <a:chOff x="1855275" y="1547350"/>
              <a:chExt cx="154800" cy="64900"/>
            </a:xfrm>
          </p:grpSpPr>
          <p:sp>
            <p:nvSpPr>
              <p:cNvPr id="737" name="Google Shape;737;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6"/>
            <p:cNvSpPr/>
            <p:nvPr/>
          </p:nvSpPr>
          <p:spPr>
            <a:xfrm>
              <a:off x="7955400" y="-738401"/>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26"/>
            <p:cNvGrpSpPr/>
            <p:nvPr/>
          </p:nvGrpSpPr>
          <p:grpSpPr>
            <a:xfrm>
              <a:off x="7658048" y="254880"/>
              <a:ext cx="1701360" cy="714504"/>
              <a:chOff x="1855275" y="1547350"/>
              <a:chExt cx="154800" cy="64900"/>
            </a:xfrm>
          </p:grpSpPr>
          <p:sp>
            <p:nvSpPr>
              <p:cNvPr id="744" name="Google Shape;744;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6"/>
            <p:cNvGrpSpPr/>
            <p:nvPr/>
          </p:nvGrpSpPr>
          <p:grpSpPr>
            <a:xfrm>
              <a:off x="8946881" y="-194279"/>
              <a:ext cx="1015116" cy="449160"/>
              <a:chOff x="1855275" y="1547350"/>
              <a:chExt cx="154800" cy="64900"/>
            </a:xfrm>
          </p:grpSpPr>
          <p:sp>
            <p:nvSpPr>
              <p:cNvPr id="750" name="Google Shape;750;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5" name="Google Shape;755;p2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756" name="Google Shape;756;p26"/>
          <p:cNvSpPr txBox="1">
            <a:spLocks noGrp="1"/>
          </p:cNvSpPr>
          <p:nvPr>
            <p:ph type="subTitle" idx="1"/>
          </p:nvPr>
        </p:nvSpPr>
        <p:spPr>
          <a:xfrm>
            <a:off x="2649138"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7" name="Google Shape;757;p26"/>
          <p:cNvSpPr txBox="1">
            <a:spLocks noGrp="1"/>
          </p:cNvSpPr>
          <p:nvPr>
            <p:ph type="subTitle" idx="2"/>
          </p:nvPr>
        </p:nvSpPr>
        <p:spPr>
          <a:xfrm>
            <a:off x="2649138"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58" name="Google Shape;758;p26"/>
          <p:cNvSpPr txBox="1">
            <a:spLocks noGrp="1"/>
          </p:cNvSpPr>
          <p:nvPr>
            <p:ph type="subTitle" idx="3"/>
          </p:nvPr>
        </p:nvSpPr>
        <p:spPr>
          <a:xfrm>
            <a:off x="4680821"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9" name="Google Shape;759;p26"/>
          <p:cNvSpPr txBox="1">
            <a:spLocks noGrp="1"/>
          </p:cNvSpPr>
          <p:nvPr>
            <p:ph type="subTitle" idx="4"/>
          </p:nvPr>
        </p:nvSpPr>
        <p:spPr>
          <a:xfrm>
            <a:off x="4680821"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0" name="Google Shape;760;p26"/>
          <p:cNvSpPr txBox="1">
            <a:spLocks noGrp="1"/>
          </p:cNvSpPr>
          <p:nvPr>
            <p:ph type="subTitle" idx="5"/>
          </p:nvPr>
        </p:nvSpPr>
        <p:spPr>
          <a:xfrm>
            <a:off x="6712504"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1" name="Google Shape;761;p26"/>
          <p:cNvSpPr txBox="1">
            <a:spLocks noGrp="1"/>
          </p:cNvSpPr>
          <p:nvPr>
            <p:ph type="subTitle" idx="6"/>
          </p:nvPr>
        </p:nvSpPr>
        <p:spPr>
          <a:xfrm>
            <a:off x="6712504"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2" name="Google Shape;762;p26"/>
          <p:cNvSpPr txBox="1">
            <a:spLocks noGrp="1"/>
          </p:cNvSpPr>
          <p:nvPr>
            <p:ph type="subTitle" idx="7"/>
          </p:nvPr>
        </p:nvSpPr>
        <p:spPr>
          <a:xfrm>
            <a:off x="617456"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3" name="Google Shape;763;p26"/>
          <p:cNvSpPr txBox="1">
            <a:spLocks noGrp="1"/>
          </p:cNvSpPr>
          <p:nvPr>
            <p:ph type="subTitle" idx="8"/>
          </p:nvPr>
        </p:nvSpPr>
        <p:spPr>
          <a:xfrm>
            <a:off x="617456"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4" name="Google Shape;764;p26"/>
          <p:cNvSpPr txBox="1">
            <a:spLocks noGrp="1"/>
          </p:cNvSpPr>
          <p:nvPr>
            <p:ph type="title" idx="9" hasCustomPrompt="1"/>
          </p:nvPr>
        </p:nvSpPr>
        <p:spPr>
          <a:xfrm>
            <a:off x="1108706"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5" name="Google Shape;765;p26"/>
          <p:cNvSpPr txBox="1">
            <a:spLocks noGrp="1"/>
          </p:cNvSpPr>
          <p:nvPr>
            <p:ph type="title" idx="13" hasCustomPrompt="1"/>
          </p:nvPr>
        </p:nvSpPr>
        <p:spPr>
          <a:xfrm>
            <a:off x="3140388"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6" name="Google Shape;766;p26"/>
          <p:cNvSpPr txBox="1">
            <a:spLocks noGrp="1"/>
          </p:cNvSpPr>
          <p:nvPr>
            <p:ph type="title" idx="14" hasCustomPrompt="1"/>
          </p:nvPr>
        </p:nvSpPr>
        <p:spPr>
          <a:xfrm>
            <a:off x="5159621" y="1973400"/>
            <a:ext cx="8562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7" name="Google Shape;767;p26"/>
          <p:cNvSpPr txBox="1">
            <a:spLocks noGrp="1"/>
          </p:cNvSpPr>
          <p:nvPr>
            <p:ph type="title" idx="15" hasCustomPrompt="1"/>
          </p:nvPr>
        </p:nvSpPr>
        <p:spPr>
          <a:xfrm>
            <a:off x="7203754"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Tree>
    <p:extLst>
      <p:ext uri="{BB962C8B-B14F-4D97-AF65-F5344CB8AC3E}">
        <p14:creationId xmlns:p14="http://schemas.microsoft.com/office/powerpoint/2010/main" val="745649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404"/>
        <p:cNvGrpSpPr/>
        <p:nvPr/>
      </p:nvGrpSpPr>
      <p:grpSpPr>
        <a:xfrm>
          <a:off x="0" y="0"/>
          <a:ext cx="0" cy="0"/>
          <a:chOff x="0" y="0"/>
          <a:chExt cx="0" cy="0"/>
        </a:xfrm>
      </p:grpSpPr>
      <p:grpSp>
        <p:nvGrpSpPr>
          <p:cNvPr id="405" name="Google Shape;405;p16"/>
          <p:cNvGrpSpPr/>
          <p:nvPr/>
        </p:nvGrpSpPr>
        <p:grpSpPr>
          <a:xfrm>
            <a:off x="-1517075" y="-331176"/>
            <a:ext cx="3035943" cy="2869566"/>
            <a:chOff x="-1517075" y="-331176"/>
            <a:chExt cx="3035943" cy="2869566"/>
          </a:xfrm>
        </p:grpSpPr>
        <p:sp>
          <p:nvSpPr>
            <p:cNvPr id="406" name="Google Shape;406;p16"/>
            <p:cNvSpPr/>
            <p:nvPr/>
          </p:nvSpPr>
          <p:spPr>
            <a:xfrm>
              <a:off x="-15170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1119940" y="858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91478" y="2116436"/>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676783" y="197064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16"/>
          <p:cNvGrpSpPr/>
          <p:nvPr/>
        </p:nvGrpSpPr>
        <p:grpSpPr>
          <a:xfrm>
            <a:off x="-1584205" y="662105"/>
            <a:ext cx="1701360" cy="714504"/>
            <a:chOff x="1855275" y="1547350"/>
            <a:chExt cx="154800" cy="64900"/>
          </a:xfrm>
        </p:grpSpPr>
        <p:sp>
          <p:nvSpPr>
            <p:cNvPr id="411" name="Google Shape;411;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a:off x="-295372" y="212946"/>
            <a:ext cx="1015116" cy="449160"/>
            <a:chOff x="1855275" y="1547350"/>
            <a:chExt cx="154800" cy="64900"/>
          </a:xfrm>
        </p:grpSpPr>
        <p:sp>
          <p:nvSpPr>
            <p:cNvPr id="417" name="Google Shape;417;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a:off x="2022628" y="3291423"/>
            <a:ext cx="9445269" cy="2101523"/>
            <a:chOff x="2022628" y="3291423"/>
            <a:chExt cx="9445269" cy="2101523"/>
          </a:xfrm>
        </p:grpSpPr>
        <p:sp>
          <p:nvSpPr>
            <p:cNvPr id="423" name="Google Shape;423;p16"/>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26" name="Google Shape;426;p16"/>
          <p:cNvSpPr txBox="1">
            <a:spLocks noGrp="1"/>
          </p:cNvSpPr>
          <p:nvPr>
            <p:ph type="subTitle" idx="1"/>
          </p:nvPr>
        </p:nvSpPr>
        <p:spPr>
          <a:xfrm>
            <a:off x="65617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7" name="Google Shape;427;p16"/>
          <p:cNvSpPr txBox="1">
            <a:spLocks noGrp="1"/>
          </p:cNvSpPr>
          <p:nvPr>
            <p:ph type="subTitle" idx="2"/>
          </p:nvPr>
        </p:nvSpPr>
        <p:spPr>
          <a:xfrm>
            <a:off x="341092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8" name="Google Shape;428;p16"/>
          <p:cNvSpPr txBox="1">
            <a:spLocks noGrp="1"/>
          </p:cNvSpPr>
          <p:nvPr>
            <p:ph type="subTitle" idx="3"/>
          </p:nvPr>
        </p:nvSpPr>
        <p:spPr>
          <a:xfrm>
            <a:off x="6165825" y="2750762"/>
            <a:ext cx="23220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9" name="Google Shape;429;p16"/>
          <p:cNvSpPr txBox="1">
            <a:spLocks noGrp="1"/>
          </p:cNvSpPr>
          <p:nvPr>
            <p:ph type="subTitle" idx="4"/>
          </p:nvPr>
        </p:nvSpPr>
        <p:spPr>
          <a:xfrm>
            <a:off x="65618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0" name="Google Shape;430;p16"/>
          <p:cNvSpPr txBox="1">
            <a:spLocks noGrp="1"/>
          </p:cNvSpPr>
          <p:nvPr>
            <p:ph type="subTitle" idx="5"/>
          </p:nvPr>
        </p:nvSpPr>
        <p:spPr>
          <a:xfrm>
            <a:off x="341092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1" name="Google Shape;431;p16"/>
          <p:cNvSpPr txBox="1">
            <a:spLocks noGrp="1"/>
          </p:cNvSpPr>
          <p:nvPr>
            <p:ph type="subTitle" idx="6"/>
          </p:nvPr>
        </p:nvSpPr>
        <p:spPr>
          <a:xfrm>
            <a:off x="6165675" y="2382911"/>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9841627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768"/>
        <p:cNvGrpSpPr/>
        <p:nvPr/>
      </p:nvGrpSpPr>
      <p:grpSpPr>
        <a:xfrm>
          <a:off x="0" y="0"/>
          <a:ext cx="0" cy="0"/>
          <a:chOff x="0" y="0"/>
          <a:chExt cx="0" cy="0"/>
        </a:xfrm>
      </p:grpSpPr>
      <p:grpSp>
        <p:nvGrpSpPr>
          <p:cNvPr id="769" name="Google Shape;769;p27"/>
          <p:cNvGrpSpPr/>
          <p:nvPr/>
        </p:nvGrpSpPr>
        <p:grpSpPr>
          <a:xfrm>
            <a:off x="-3110632" y="-68"/>
            <a:ext cx="14402490" cy="5323991"/>
            <a:chOff x="-3110632" y="-68"/>
            <a:chExt cx="14402490" cy="5323991"/>
          </a:xfrm>
        </p:grpSpPr>
        <p:grpSp>
          <p:nvGrpSpPr>
            <p:cNvPr id="770" name="Google Shape;770;p27"/>
            <p:cNvGrpSpPr/>
            <p:nvPr/>
          </p:nvGrpSpPr>
          <p:grpSpPr>
            <a:xfrm>
              <a:off x="5003557" y="1622103"/>
              <a:ext cx="2196302" cy="1142272"/>
              <a:chOff x="1855275" y="1547350"/>
              <a:chExt cx="154800" cy="64900"/>
            </a:xfrm>
          </p:grpSpPr>
          <p:sp>
            <p:nvSpPr>
              <p:cNvPr id="771" name="Google Shape;771;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7"/>
            <p:cNvGrpSpPr/>
            <p:nvPr/>
          </p:nvGrpSpPr>
          <p:grpSpPr>
            <a:xfrm>
              <a:off x="1881032" y="1622103"/>
              <a:ext cx="2196302" cy="1142272"/>
              <a:chOff x="1855275" y="1547350"/>
              <a:chExt cx="154800" cy="64900"/>
            </a:xfrm>
          </p:grpSpPr>
          <p:sp>
            <p:nvSpPr>
              <p:cNvPr id="777" name="Google Shape;777;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7"/>
            <p:cNvGrpSpPr/>
            <p:nvPr/>
          </p:nvGrpSpPr>
          <p:grpSpPr>
            <a:xfrm>
              <a:off x="-3110632" y="-68"/>
              <a:ext cx="14402490" cy="5323991"/>
              <a:chOff x="-3110632" y="-68"/>
              <a:chExt cx="14402490" cy="5323991"/>
            </a:xfrm>
          </p:grpSpPr>
          <p:grpSp>
            <p:nvGrpSpPr>
              <p:cNvPr id="783" name="Google Shape;783;p27"/>
              <p:cNvGrpSpPr/>
              <p:nvPr/>
            </p:nvGrpSpPr>
            <p:grpSpPr>
              <a:xfrm flipH="1">
                <a:off x="6171327" y="3953022"/>
                <a:ext cx="5120531" cy="1302141"/>
                <a:chOff x="4939527" y="4919710"/>
                <a:chExt cx="3620029" cy="920566"/>
              </a:xfrm>
            </p:grpSpPr>
            <p:grpSp>
              <p:nvGrpSpPr>
                <p:cNvPr id="784" name="Google Shape;784;p27"/>
                <p:cNvGrpSpPr/>
                <p:nvPr/>
              </p:nvGrpSpPr>
              <p:grpSpPr>
                <a:xfrm>
                  <a:off x="4939527" y="5053655"/>
                  <a:ext cx="3620029" cy="786616"/>
                  <a:chOff x="1855275" y="1578600"/>
                  <a:chExt cx="154800" cy="33650"/>
                </a:xfrm>
              </p:grpSpPr>
              <p:sp>
                <p:nvSpPr>
                  <p:cNvPr id="785" name="Google Shape;78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7"/>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7"/>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7"/>
              <p:cNvGrpSpPr/>
              <p:nvPr/>
            </p:nvGrpSpPr>
            <p:grpSpPr>
              <a:xfrm flipH="1">
                <a:off x="-457272" y="2585081"/>
                <a:ext cx="1249592" cy="523853"/>
                <a:chOff x="1855275" y="1547350"/>
                <a:chExt cx="154800" cy="64900"/>
              </a:xfrm>
            </p:grpSpPr>
            <p:sp>
              <p:nvSpPr>
                <p:cNvPr id="792" name="Google Shape;792;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7"/>
              <p:cNvGrpSpPr/>
              <p:nvPr/>
            </p:nvGrpSpPr>
            <p:grpSpPr>
              <a:xfrm rot="10800000">
                <a:off x="-3110632" y="-68"/>
                <a:ext cx="4892206" cy="2164253"/>
                <a:chOff x="1855275" y="1547350"/>
                <a:chExt cx="154800" cy="64900"/>
              </a:xfrm>
            </p:grpSpPr>
            <p:sp>
              <p:nvSpPr>
                <p:cNvPr id="798" name="Google Shape;798;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7"/>
              <p:cNvGrpSpPr/>
              <p:nvPr/>
            </p:nvGrpSpPr>
            <p:grpSpPr>
              <a:xfrm>
                <a:off x="-456575" y="163373"/>
                <a:ext cx="1470925" cy="686772"/>
                <a:chOff x="1855275" y="1547350"/>
                <a:chExt cx="154800" cy="64900"/>
              </a:xfrm>
            </p:grpSpPr>
            <p:sp>
              <p:nvSpPr>
                <p:cNvPr id="804" name="Google Shape;804;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27"/>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27"/>
              <p:cNvGrpSpPr/>
              <p:nvPr/>
            </p:nvGrpSpPr>
            <p:grpSpPr>
              <a:xfrm>
                <a:off x="8205024" y="201195"/>
                <a:ext cx="1289608" cy="541590"/>
                <a:chOff x="1855275" y="1547350"/>
                <a:chExt cx="154800" cy="64900"/>
              </a:xfrm>
            </p:grpSpPr>
            <p:sp>
              <p:nvSpPr>
                <p:cNvPr id="813" name="Google Shape;813;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27"/>
              <p:cNvGrpSpPr/>
              <p:nvPr/>
            </p:nvGrpSpPr>
            <p:grpSpPr>
              <a:xfrm>
                <a:off x="8725255" y="952364"/>
                <a:ext cx="769449" cy="340459"/>
                <a:chOff x="1855275" y="1547350"/>
                <a:chExt cx="154800" cy="64900"/>
              </a:xfrm>
            </p:grpSpPr>
            <p:sp>
              <p:nvSpPr>
                <p:cNvPr id="819" name="Google Shape;819;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24" name="Google Shape;824;p2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25" name="Google Shape;825;p27"/>
          <p:cNvSpPr txBox="1">
            <a:spLocks noGrp="1"/>
          </p:cNvSpPr>
          <p:nvPr>
            <p:ph type="subTitle" idx="1"/>
          </p:nvPr>
        </p:nvSpPr>
        <p:spPr>
          <a:xfrm>
            <a:off x="1992475"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6" name="Google Shape;826;p27"/>
          <p:cNvSpPr txBox="1">
            <a:spLocks noGrp="1"/>
          </p:cNvSpPr>
          <p:nvPr>
            <p:ph type="subTitle" idx="2"/>
          </p:nvPr>
        </p:nvSpPr>
        <p:spPr>
          <a:xfrm>
            <a:off x="5052000"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7" name="Google Shape;827;p27"/>
          <p:cNvSpPr txBox="1">
            <a:spLocks noGrp="1"/>
          </p:cNvSpPr>
          <p:nvPr>
            <p:ph type="subTitle" idx="3"/>
          </p:nvPr>
        </p:nvSpPr>
        <p:spPr>
          <a:xfrm>
            <a:off x="188101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28" name="Google Shape;828;p27"/>
          <p:cNvSpPr txBox="1">
            <a:spLocks noGrp="1"/>
          </p:cNvSpPr>
          <p:nvPr>
            <p:ph type="subTitle" idx="4"/>
          </p:nvPr>
        </p:nvSpPr>
        <p:spPr>
          <a:xfrm>
            <a:off x="494055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73397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829"/>
        <p:cNvGrpSpPr/>
        <p:nvPr/>
      </p:nvGrpSpPr>
      <p:grpSpPr>
        <a:xfrm>
          <a:off x="0" y="0"/>
          <a:ext cx="0" cy="0"/>
          <a:chOff x="0" y="0"/>
          <a:chExt cx="0" cy="0"/>
        </a:xfrm>
      </p:grpSpPr>
      <p:grpSp>
        <p:nvGrpSpPr>
          <p:cNvPr id="830" name="Google Shape;830;p28"/>
          <p:cNvGrpSpPr/>
          <p:nvPr/>
        </p:nvGrpSpPr>
        <p:grpSpPr>
          <a:xfrm>
            <a:off x="-1666161" y="-194279"/>
            <a:ext cx="11628159" cy="5518152"/>
            <a:chOff x="-1666161" y="-194279"/>
            <a:chExt cx="11628159" cy="5518152"/>
          </a:xfrm>
        </p:grpSpPr>
        <p:grpSp>
          <p:nvGrpSpPr>
            <p:cNvPr id="831" name="Google Shape;831;p28"/>
            <p:cNvGrpSpPr/>
            <p:nvPr/>
          </p:nvGrpSpPr>
          <p:grpSpPr>
            <a:xfrm>
              <a:off x="2404964" y="4472958"/>
              <a:ext cx="2240436" cy="569739"/>
              <a:chOff x="4939527" y="4919710"/>
              <a:chExt cx="3620029" cy="920566"/>
            </a:xfrm>
          </p:grpSpPr>
          <p:grpSp>
            <p:nvGrpSpPr>
              <p:cNvPr id="832" name="Google Shape;832;p28"/>
              <p:cNvGrpSpPr/>
              <p:nvPr/>
            </p:nvGrpSpPr>
            <p:grpSpPr>
              <a:xfrm>
                <a:off x="4939527" y="5053655"/>
                <a:ext cx="3620029" cy="786616"/>
                <a:chOff x="1855275" y="1578600"/>
                <a:chExt cx="154800" cy="33650"/>
              </a:xfrm>
            </p:grpSpPr>
            <p:sp>
              <p:nvSpPr>
                <p:cNvPr id="833" name="Google Shape;833;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8"/>
            <p:cNvGrpSpPr/>
            <p:nvPr/>
          </p:nvGrpSpPr>
          <p:grpSpPr>
            <a:xfrm flipH="1">
              <a:off x="-630061" y="4472958"/>
              <a:ext cx="2240436" cy="569739"/>
              <a:chOff x="4939527" y="4919710"/>
              <a:chExt cx="3620029" cy="920566"/>
            </a:xfrm>
          </p:grpSpPr>
          <p:grpSp>
            <p:nvGrpSpPr>
              <p:cNvPr id="839" name="Google Shape;839;p28"/>
              <p:cNvGrpSpPr/>
              <p:nvPr/>
            </p:nvGrpSpPr>
            <p:grpSpPr>
              <a:xfrm>
                <a:off x="4939527" y="5053655"/>
                <a:ext cx="3620029" cy="786616"/>
                <a:chOff x="1855275" y="1578600"/>
                <a:chExt cx="154800" cy="33650"/>
              </a:xfrm>
            </p:grpSpPr>
            <p:sp>
              <p:nvSpPr>
                <p:cNvPr id="840" name="Google Shape;840;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8"/>
            <p:cNvGrpSpPr/>
            <p:nvPr/>
          </p:nvGrpSpPr>
          <p:grpSpPr>
            <a:xfrm>
              <a:off x="-1666161" y="4232187"/>
              <a:ext cx="4658463" cy="1091686"/>
              <a:chOff x="3836925" y="3884274"/>
              <a:chExt cx="6143299" cy="1439649"/>
            </a:xfrm>
          </p:grpSpPr>
          <p:sp>
            <p:nvSpPr>
              <p:cNvPr id="846" name="Google Shape;846;p28"/>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8"/>
            <p:cNvSpPr/>
            <p:nvPr/>
          </p:nvSpPr>
          <p:spPr>
            <a:xfrm flipH="1">
              <a:off x="2103723" y="4608900"/>
              <a:ext cx="7066796" cy="71497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28"/>
            <p:cNvGrpSpPr/>
            <p:nvPr/>
          </p:nvGrpSpPr>
          <p:grpSpPr>
            <a:xfrm>
              <a:off x="7658048" y="254880"/>
              <a:ext cx="1701360" cy="714504"/>
              <a:chOff x="1855275" y="1547350"/>
              <a:chExt cx="154800" cy="64900"/>
            </a:xfrm>
          </p:grpSpPr>
          <p:sp>
            <p:nvSpPr>
              <p:cNvPr id="850" name="Google Shape;850;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8"/>
            <p:cNvGrpSpPr/>
            <p:nvPr/>
          </p:nvGrpSpPr>
          <p:grpSpPr>
            <a:xfrm>
              <a:off x="8946881" y="-194279"/>
              <a:ext cx="1015116" cy="449160"/>
              <a:chOff x="1855275" y="1547350"/>
              <a:chExt cx="154800" cy="64900"/>
            </a:xfrm>
          </p:grpSpPr>
          <p:sp>
            <p:nvSpPr>
              <p:cNvPr id="856" name="Google Shape;856;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1" name="Google Shape;861;p2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2" name="Google Shape;862;p28"/>
          <p:cNvSpPr txBox="1">
            <a:spLocks noGrp="1"/>
          </p:cNvSpPr>
          <p:nvPr>
            <p:ph type="subTitle" idx="1"/>
          </p:nvPr>
        </p:nvSpPr>
        <p:spPr>
          <a:xfrm>
            <a:off x="5257375" y="16573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3" name="Google Shape;863;p28"/>
          <p:cNvSpPr txBox="1">
            <a:spLocks noGrp="1"/>
          </p:cNvSpPr>
          <p:nvPr>
            <p:ph type="subTitle" idx="2"/>
          </p:nvPr>
        </p:nvSpPr>
        <p:spPr>
          <a:xfrm>
            <a:off x="5257375" y="32117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4" name="Google Shape;864;p28"/>
          <p:cNvSpPr txBox="1">
            <a:spLocks noGrp="1"/>
          </p:cNvSpPr>
          <p:nvPr>
            <p:ph type="subTitle" idx="3"/>
          </p:nvPr>
        </p:nvSpPr>
        <p:spPr>
          <a:xfrm>
            <a:off x="5434659" y="12864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65" name="Google Shape;865;p28"/>
          <p:cNvSpPr txBox="1">
            <a:spLocks noGrp="1"/>
          </p:cNvSpPr>
          <p:nvPr>
            <p:ph type="subTitle" idx="4"/>
          </p:nvPr>
        </p:nvSpPr>
        <p:spPr>
          <a:xfrm>
            <a:off x="5434659" y="28408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809626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866"/>
        <p:cNvGrpSpPr/>
        <p:nvPr/>
      </p:nvGrpSpPr>
      <p:grpSpPr>
        <a:xfrm>
          <a:off x="0" y="0"/>
          <a:ext cx="0" cy="0"/>
          <a:chOff x="0" y="0"/>
          <a:chExt cx="0" cy="0"/>
        </a:xfrm>
      </p:grpSpPr>
      <p:sp>
        <p:nvSpPr>
          <p:cNvPr id="867" name="Google Shape;867;p2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8" name="Google Shape;868;p29"/>
          <p:cNvSpPr txBox="1">
            <a:spLocks noGrp="1"/>
          </p:cNvSpPr>
          <p:nvPr>
            <p:ph type="subTitle" idx="1"/>
          </p:nvPr>
        </p:nvSpPr>
        <p:spPr>
          <a:xfrm>
            <a:off x="738088"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9" name="Google Shape;869;p29"/>
          <p:cNvSpPr txBox="1">
            <a:spLocks noGrp="1"/>
          </p:cNvSpPr>
          <p:nvPr>
            <p:ph type="subTitle" idx="2"/>
          </p:nvPr>
        </p:nvSpPr>
        <p:spPr>
          <a:xfrm>
            <a:off x="3416613"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0" name="Google Shape;870;p29"/>
          <p:cNvSpPr txBox="1">
            <a:spLocks noGrp="1"/>
          </p:cNvSpPr>
          <p:nvPr>
            <p:ph type="subTitle" idx="3"/>
          </p:nvPr>
        </p:nvSpPr>
        <p:spPr>
          <a:xfrm>
            <a:off x="73807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1" name="Google Shape;871;p29"/>
          <p:cNvSpPr txBox="1">
            <a:spLocks noGrp="1"/>
          </p:cNvSpPr>
          <p:nvPr>
            <p:ph type="subTitle" idx="4"/>
          </p:nvPr>
        </p:nvSpPr>
        <p:spPr>
          <a:xfrm>
            <a:off x="341661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2" name="Google Shape;872;p29"/>
          <p:cNvSpPr txBox="1">
            <a:spLocks noGrp="1"/>
          </p:cNvSpPr>
          <p:nvPr>
            <p:ph type="subTitle" idx="5"/>
          </p:nvPr>
        </p:nvSpPr>
        <p:spPr>
          <a:xfrm>
            <a:off x="738088"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3" name="Google Shape;873;p29"/>
          <p:cNvSpPr txBox="1">
            <a:spLocks noGrp="1"/>
          </p:cNvSpPr>
          <p:nvPr>
            <p:ph type="subTitle" idx="6"/>
          </p:nvPr>
        </p:nvSpPr>
        <p:spPr>
          <a:xfrm>
            <a:off x="3416613"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4" name="Google Shape;874;p29"/>
          <p:cNvSpPr txBox="1">
            <a:spLocks noGrp="1"/>
          </p:cNvSpPr>
          <p:nvPr>
            <p:ph type="subTitle" idx="7"/>
          </p:nvPr>
        </p:nvSpPr>
        <p:spPr>
          <a:xfrm>
            <a:off x="73807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5" name="Google Shape;875;p29"/>
          <p:cNvSpPr txBox="1">
            <a:spLocks noGrp="1"/>
          </p:cNvSpPr>
          <p:nvPr>
            <p:ph type="subTitle" idx="8"/>
          </p:nvPr>
        </p:nvSpPr>
        <p:spPr>
          <a:xfrm>
            <a:off x="341661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8787610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876"/>
        <p:cNvGrpSpPr/>
        <p:nvPr/>
      </p:nvGrpSpPr>
      <p:grpSpPr>
        <a:xfrm>
          <a:off x="0" y="0"/>
          <a:ext cx="0" cy="0"/>
          <a:chOff x="0" y="0"/>
          <a:chExt cx="0" cy="0"/>
        </a:xfrm>
      </p:grpSpPr>
      <p:grpSp>
        <p:nvGrpSpPr>
          <p:cNvPr id="877" name="Google Shape;877;p30"/>
          <p:cNvGrpSpPr/>
          <p:nvPr/>
        </p:nvGrpSpPr>
        <p:grpSpPr>
          <a:xfrm>
            <a:off x="-1607244" y="-15"/>
            <a:ext cx="4166365" cy="1843128"/>
            <a:chOff x="-1607244" y="-15"/>
            <a:chExt cx="4166365" cy="1843128"/>
          </a:xfrm>
        </p:grpSpPr>
        <p:grpSp>
          <p:nvGrpSpPr>
            <p:cNvPr id="878" name="Google Shape;878;p30"/>
            <p:cNvGrpSpPr/>
            <p:nvPr/>
          </p:nvGrpSpPr>
          <p:grpSpPr>
            <a:xfrm rot="10800000">
              <a:off x="-1607244" y="-15"/>
              <a:ext cx="4166365" cy="1843128"/>
              <a:chOff x="1855275" y="1547350"/>
              <a:chExt cx="154800" cy="64900"/>
            </a:xfrm>
          </p:grpSpPr>
          <p:sp>
            <p:nvSpPr>
              <p:cNvPr id="879" name="Google Shape;879;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0"/>
            <p:cNvGrpSpPr/>
            <p:nvPr/>
          </p:nvGrpSpPr>
          <p:grpSpPr>
            <a:xfrm>
              <a:off x="-436013" y="629118"/>
              <a:ext cx="1252688" cy="584872"/>
              <a:chOff x="1855275" y="1547350"/>
              <a:chExt cx="154800" cy="64900"/>
            </a:xfrm>
          </p:grpSpPr>
          <p:sp>
            <p:nvSpPr>
              <p:cNvPr id="885" name="Google Shape;885;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0" name="Google Shape;890;p3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91" name="Google Shape;891;p30"/>
          <p:cNvSpPr txBox="1">
            <a:spLocks noGrp="1"/>
          </p:cNvSpPr>
          <p:nvPr>
            <p:ph type="subTitle" idx="1"/>
          </p:nvPr>
        </p:nvSpPr>
        <p:spPr>
          <a:xfrm>
            <a:off x="5173350" y="1774871"/>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2" name="Google Shape;892;p30"/>
          <p:cNvSpPr txBox="1">
            <a:spLocks noGrp="1"/>
          </p:cNvSpPr>
          <p:nvPr>
            <p:ph type="subTitle" idx="2"/>
          </p:nvPr>
        </p:nvSpPr>
        <p:spPr>
          <a:xfrm>
            <a:off x="5173300" y="25417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3" name="Google Shape;893;p30"/>
          <p:cNvSpPr txBox="1">
            <a:spLocks noGrp="1"/>
          </p:cNvSpPr>
          <p:nvPr>
            <p:ph type="subTitle" idx="3"/>
          </p:nvPr>
        </p:nvSpPr>
        <p:spPr>
          <a:xfrm>
            <a:off x="5173323" y="1407025"/>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4" name="Google Shape;894;p30"/>
          <p:cNvSpPr txBox="1">
            <a:spLocks noGrp="1"/>
          </p:cNvSpPr>
          <p:nvPr>
            <p:ph type="subTitle" idx="4"/>
          </p:nvPr>
        </p:nvSpPr>
        <p:spPr>
          <a:xfrm>
            <a:off x="5173310" y="21738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5" name="Google Shape;895;p30"/>
          <p:cNvSpPr txBox="1">
            <a:spLocks noGrp="1"/>
          </p:cNvSpPr>
          <p:nvPr>
            <p:ph type="subTitle" idx="5"/>
          </p:nvPr>
        </p:nvSpPr>
        <p:spPr>
          <a:xfrm>
            <a:off x="5173300" y="330857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6" name="Google Shape;896;p30"/>
          <p:cNvSpPr txBox="1">
            <a:spLocks noGrp="1"/>
          </p:cNvSpPr>
          <p:nvPr>
            <p:ph type="subTitle" idx="6"/>
          </p:nvPr>
        </p:nvSpPr>
        <p:spPr>
          <a:xfrm>
            <a:off x="5173310" y="294073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7" name="Google Shape;897;p30"/>
          <p:cNvSpPr txBox="1">
            <a:spLocks noGrp="1"/>
          </p:cNvSpPr>
          <p:nvPr>
            <p:ph type="subTitle" idx="7"/>
          </p:nvPr>
        </p:nvSpPr>
        <p:spPr>
          <a:xfrm>
            <a:off x="5173300" y="40754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8" name="Google Shape;898;p30"/>
          <p:cNvSpPr txBox="1">
            <a:spLocks noGrp="1"/>
          </p:cNvSpPr>
          <p:nvPr>
            <p:ph type="subTitle" idx="8"/>
          </p:nvPr>
        </p:nvSpPr>
        <p:spPr>
          <a:xfrm>
            <a:off x="5173310" y="37075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581417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899"/>
        <p:cNvGrpSpPr/>
        <p:nvPr/>
      </p:nvGrpSpPr>
      <p:grpSpPr>
        <a:xfrm>
          <a:off x="0" y="0"/>
          <a:ext cx="0" cy="0"/>
          <a:chOff x="0" y="0"/>
          <a:chExt cx="0" cy="0"/>
        </a:xfrm>
      </p:grpSpPr>
      <p:grpSp>
        <p:nvGrpSpPr>
          <p:cNvPr id="900" name="Google Shape;900;p31"/>
          <p:cNvGrpSpPr/>
          <p:nvPr/>
        </p:nvGrpSpPr>
        <p:grpSpPr>
          <a:xfrm>
            <a:off x="-2344523" y="201195"/>
            <a:ext cx="12380105" cy="5122716"/>
            <a:chOff x="-2344523" y="201195"/>
            <a:chExt cx="12380105" cy="5122716"/>
          </a:xfrm>
        </p:grpSpPr>
        <p:grpSp>
          <p:nvGrpSpPr>
            <p:cNvPr id="901" name="Google Shape;901;p31"/>
            <p:cNvGrpSpPr/>
            <p:nvPr/>
          </p:nvGrpSpPr>
          <p:grpSpPr>
            <a:xfrm flipH="1">
              <a:off x="-2344523" y="3953022"/>
              <a:ext cx="5120531" cy="1302141"/>
              <a:chOff x="4939527" y="4919710"/>
              <a:chExt cx="3620029" cy="920566"/>
            </a:xfrm>
          </p:grpSpPr>
          <p:grpSp>
            <p:nvGrpSpPr>
              <p:cNvPr id="902" name="Google Shape;902;p31"/>
              <p:cNvGrpSpPr/>
              <p:nvPr/>
            </p:nvGrpSpPr>
            <p:grpSpPr>
              <a:xfrm>
                <a:off x="4939527" y="5053655"/>
                <a:ext cx="3620029" cy="786616"/>
                <a:chOff x="1855275" y="1578600"/>
                <a:chExt cx="154800" cy="33650"/>
              </a:xfrm>
            </p:grpSpPr>
            <p:sp>
              <p:nvSpPr>
                <p:cNvPr id="903" name="Google Shape;90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3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31"/>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1"/>
            <p:cNvGrpSpPr/>
            <p:nvPr/>
          </p:nvGrpSpPr>
          <p:grpSpPr>
            <a:xfrm>
              <a:off x="-966776" y="201195"/>
              <a:ext cx="1289608" cy="541590"/>
              <a:chOff x="1855275" y="1547350"/>
              <a:chExt cx="154800" cy="64900"/>
            </a:xfrm>
          </p:grpSpPr>
          <p:sp>
            <p:nvSpPr>
              <p:cNvPr id="910" name="Google Shape;910;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a:off x="-357595" y="988039"/>
              <a:ext cx="769449" cy="340459"/>
              <a:chOff x="1855275" y="1547350"/>
              <a:chExt cx="154800" cy="64900"/>
            </a:xfrm>
          </p:grpSpPr>
          <p:sp>
            <p:nvSpPr>
              <p:cNvPr id="916" name="Google Shape;916;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1"/>
            <p:cNvGrpSpPr/>
            <p:nvPr/>
          </p:nvGrpSpPr>
          <p:grpSpPr>
            <a:xfrm>
              <a:off x="8745974" y="201195"/>
              <a:ext cx="1289608" cy="541590"/>
              <a:chOff x="1855275" y="1547350"/>
              <a:chExt cx="154800" cy="64900"/>
            </a:xfrm>
          </p:grpSpPr>
          <p:sp>
            <p:nvSpPr>
              <p:cNvPr id="922" name="Google Shape;922;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7" name="Google Shape;927;p3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28" name="Google Shape;928;p31"/>
          <p:cNvSpPr txBox="1">
            <a:spLocks noGrp="1"/>
          </p:cNvSpPr>
          <p:nvPr>
            <p:ph type="subTitle" idx="1"/>
          </p:nvPr>
        </p:nvSpPr>
        <p:spPr>
          <a:xfrm>
            <a:off x="728200" y="1767300"/>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4127368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ext ? 1">
  <p:cSld name="Title and text ? 1">
    <p:bg>
      <p:bgPr>
        <a:solidFill>
          <a:schemeClr val="lt1"/>
        </a:solidFill>
        <a:effectLst/>
      </p:bgPr>
    </p:bg>
    <p:spTree>
      <p:nvGrpSpPr>
        <p:cNvPr id="1" name="Shape 929"/>
        <p:cNvGrpSpPr/>
        <p:nvPr/>
      </p:nvGrpSpPr>
      <p:grpSpPr>
        <a:xfrm>
          <a:off x="0" y="0"/>
          <a:ext cx="0" cy="0"/>
          <a:chOff x="0" y="0"/>
          <a:chExt cx="0" cy="0"/>
        </a:xfrm>
      </p:grpSpPr>
      <p:grpSp>
        <p:nvGrpSpPr>
          <p:cNvPr id="930" name="Google Shape;930;p32"/>
          <p:cNvGrpSpPr/>
          <p:nvPr/>
        </p:nvGrpSpPr>
        <p:grpSpPr>
          <a:xfrm>
            <a:off x="-322188" y="139168"/>
            <a:ext cx="10357763" cy="5004359"/>
            <a:chOff x="-322188" y="139168"/>
            <a:chExt cx="10357763" cy="5004359"/>
          </a:xfrm>
        </p:grpSpPr>
        <p:grpSp>
          <p:nvGrpSpPr>
            <p:cNvPr id="931" name="Google Shape;931;p32"/>
            <p:cNvGrpSpPr/>
            <p:nvPr/>
          </p:nvGrpSpPr>
          <p:grpSpPr>
            <a:xfrm>
              <a:off x="7804562" y="907043"/>
              <a:ext cx="1252688" cy="584872"/>
              <a:chOff x="1855275" y="1547350"/>
              <a:chExt cx="154800" cy="64900"/>
            </a:xfrm>
          </p:grpSpPr>
          <p:sp>
            <p:nvSpPr>
              <p:cNvPr id="932" name="Google Shape;93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2"/>
            <p:cNvGrpSpPr/>
            <p:nvPr/>
          </p:nvGrpSpPr>
          <p:grpSpPr>
            <a:xfrm>
              <a:off x="7032652" y="354741"/>
              <a:ext cx="710300" cy="369320"/>
              <a:chOff x="1855275" y="1547350"/>
              <a:chExt cx="154800" cy="64900"/>
            </a:xfrm>
          </p:grpSpPr>
          <p:sp>
            <p:nvSpPr>
              <p:cNvPr id="938" name="Google Shape;938;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2"/>
            <p:cNvGrpSpPr/>
            <p:nvPr/>
          </p:nvGrpSpPr>
          <p:grpSpPr>
            <a:xfrm>
              <a:off x="8782887" y="139168"/>
              <a:ext cx="1252688" cy="584872"/>
              <a:chOff x="1855275" y="1547350"/>
              <a:chExt cx="154800" cy="64900"/>
            </a:xfrm>
          </p:grpSpPr>
          <p:sp>
            <p:nvSpPr>
              <p:cNvPr id="944" name="Google Shape;944;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32"/>
            <p:cNvGrpSpPr/>
            <p:nvPr/>
          </p:nvGrpSpPr>
          <p:grpSpPr>
            <a:xfrm>
              <a:off x="-322188" y="139168"/>
              <a:ext cx="1252688" cy="584872"/>
              <a:chOff x="1855275" y="1547350"/>
              <a:chExt cx="154800" cy="64900"/>
            </a:xfrm>
          </p:grpSpPr>
          <p:sp>
            <p:nvSpPr>
              <p:cNvPr id="952" name="Google Shape;95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7" name="Google Shape;957;p3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58" name="Google Shape;958;p32"/>
          <p:cNvSpPr txBox="1">
            <a:spLocks noGrp="1"/>
          </p:cNvSpPr>
          <p:nvPr>
            <p:ph type="subTitle" idx="1"/>
          </p:nvPr>
        </p:nvSpPr>
        <p:spPr>
          <a:xfrm>
            <a:off x="4888850" y="2246487"/>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5272363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959"/>
        <p:cNvGrpSpPr/>
        <p:nvPr/>
      </p:nvGrpSpPr>
      <p:grpSpPr>
        <a:xfrm>
          <a:off x="0" y="0"/>
          <a:ext cx="0" cy="0"/>
          <a:chOff x="0" y="0"/>
          <a:chExt cx="0" cy="0"/>
        </a:xfrm>
      </p:grpSpPr>
      <p:grpSp>
        <p:nvGrpSpPr>
          <p:cNvPr id="960" name="Google Shape;960;p33"/>
          <p:cNvGrpSpPr/>
          <p:nvPr/>
        </p:nvGrpSpPr>
        <p:grpSpPr>
          <a:xfrm>
            <a:off x="5098505" y="-59"/>
            <a:ext cx="5236002" cy="2316339"/>
            <a:chOff x="5098505" y="-59"/>
            <a:chExt cx="5236002" cy="2316339"/>
          </a:xfrm>
        </p:grpSpPr>
        <p:grpSp>
          <p:nvGrpSpPr>
            <p:cNvPr id="961" name="Google Shape;961;p33"/>
            <p:cNvGrpSpPr/>
            <p:nvPr/>
          </p:nvGrpSpPr>
          <p:grpSpPr>
            <a:xfrm rot="10800000">
              <a:off x="5098505" y="-59"/>
              <a:ext cx="5236002" cy="2316339"/>
              <a:chOff x="1855275" y="1547350"/>
              <a:chExt cx="154800" cy="64900"/>
            </a:xfrm>
          </p:grpSpPr>
          <p:sp>
            <p:nvSpPr>
              <p:cNvPr id="962" name="Google Shape;962;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33"/>
            <p:cNvGrpSpPr/>
            <p:nvPr/>
          </p:nvGrpSpPr>
          <p:grpSpPr>
            <a:xfrm>
              <a:off x="6709705" y="1139842"/>
              <a:ext cx="1574285" cy="735031"/>
              <a:chOff x="1855275" y="1547350"/>
              <a:chExt cx="154800" cy="64900"/>
            </a:xfrm>
          </p:grpSpPr>
          <p:sp>
            <p:nvSpPr>
              <p:cNvPr id="968" name="Google Shape;968;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33"/>
            <p:cNvGrpSpPr/>
            <p:nvPr/>
          </p:nvGrpSpPr>
          <p:grpSpPr>
            <a:xfrm>
              <a:off x="5739686" y="445773"/>
              <a:ext cx="892654" cy="464139"/>
              <a:chOff x="1855275" y="1547350"/>
              <a:chExt cx="154800" cy="64900"/>
            </a:xfrm>
          </p:grpSpPr>
          <p:sp>
            <p:nvSpPr>
              <p:cNvPr id="974" name="Google Shape;974;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3"/>
            <p:cNvGrpSpPr/>
            <p:nvPr/>
          </p:nvGrpSpPr>
          <p:grpSpPr>
            <a:xfrm>
              <a:off x="7939197" y="174821"/>
              <a:ext cx="1574285" cy="735031"/>
              <a:chOff x="1855275" y="1547350"/>
              <a:chExt cx="154800" cy="64900"/>
            </a:xfrm>
          </p:grpSpPr>
          <p:sp>
            <p:nvSpPr>
              <p:cNvPr id="980" name="Google Shape;980;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5" name="Google Shape;985;p33"/>
          <p:cNvSpPr txBox="1">
            <a:spLocks noGrp="1"/>
          </p:cNvSpPr>
          <p:nvPr>
            <p:ph type="ctrTitle"/>
          </p:nvPr>
        </p:nvSpPr>
        <p:spPr>
          <a:xfrm>
            <a:off x="1084200" y="1077104"/>
            <a:ext cx="6823200" cy="102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111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6" name="Google Shape;986;p33"/>
          <p:cNvSpPr txBox="1">
            <a:spLocks noGrp="1"/>
          </p:cNvSpPr>
          <p:nvPr>
            <p:ph type="subTitle" idx="1"/>
          </p:nvPr>
        </p:nvSpPr>
        <p:spPr>
          <a:xfrm>
            <a:off x="1236600" y="1758688"/>
            <a:ext cx="62349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7" name="Google Shape;987;p33"/>
          <p:cNvSpPr txBox="1">
            <a:spLocks noGrp="1"/>
          </p:cNvSpPr>
          <p:nvPr>
            <p:ph type="subTitle" idx="2"/>
          </p:nvPr>
        </p:nvSpPr>
        <p:spPr>
          <a:xfrm>
            <a:off x="1236600" y="2171543"/>
            <a:ext cx="3925200" cy="96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8" name="Google Shape;988;p33"/>
          <p:cNvSpPr txBox="1"/>
          <p:nvPr/>
        </p:nvSpPr>
        <p:spPr>
          <a:xfrm>
            <a:off x="1236600" y="3408505"/>
            <a:ext cx="3632700" cy="73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accent1"/>
                </a:solidFill>
                <a:latin typeface="Oxygen"/>
                <a:ea typeface="Oxygen"/>
                <a:cs typeface="Oxygen"/>
                <a:sym typeface="Oxygen"/>
              </a:rPr>
              <a:t>CREDITS: This presentation template was created by </a:t>
            </a:r>
            <a:r>
              <a:rPr lang="en" sz="1200" b="1">
                <a:solidFill>
                  <a:schemeClr val="accent2"/>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200">
                <a:solidFill>
                  <a:schemeClr val="accent1"/>
                </a:solidFill>
                <a:latin typeface="Oxygen"/>
                <a:ea typeface="Oxygen"/>
                <a:cs typeface="Oxygen"/>
                <a:sym typeface="Oxygen"/>
              </a:rPr>
              <a:t>, including icons by </a:t>
            </a:r>
            <a:r>
              <a:rPr lang="en" sz="1200" b="1">
                <a:solidFill>
                  <a:schemeClr val="accent2"/>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200">
                <a:solidFill>
                  <a:schemeClr val="accent1"/>
                </a:solidFill>
                <a:latin typeface="Oxygen"/>
                <a:ea typeface="Oxygen"/>
                <a:cs typeface="Oxygen"/>
                <a:sym typeface="Oxygen"/>
              </a:rPr>
              <a:t> and infographics &amp; images by </a:t>
            </a:r>
            <a:r>
              <a:rPr lang="en" sz="1200" b="1">
                <a:solidFill>
                  <a:schemeClr val="accent2"/>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200">
                <a:solidFill>
                  <a:schemeClr val="accent1"/>
                </a:solidFill>
                <a:latin typeface="Oxygen"/>
                <a:ea typeface="Oxygen"/>
                <a:cs typeface="Oxygen"/>
                <a:sym typeface="Oxygen"/>
              </a:rPr>
              <a:t>.</a:t>
            </a:r>
            <a:endParaRPr sz="1200">
              <a:solidFill>
                <a:schemeClr val="accent1"/>
              </a:solidFill>
              <a:latin typeface="Oxygen"/>
              <a:ea typeface="Oxygen"/>
              <a:cs typeface="Oxygen"/>
              <a:sym typeface="Oxygen"/>
            </a:endParaRPr>
          </a:p>
        </p:txBody>
      </p:sp>
    </p:spTree>
    <p:extLst>
      <p:ext uri="{BB962C8B-B14F-4D97-AF65-F5344CB8AC3E}">
        <p14:creationId xmlns:p14="http://schemas.microsoft.com/office/powerpoint/2010/main" val="3034124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grpSp>
        <p:nvGrpSpPr>
          <p:cNvPr id="990" name="Google Shape;990;p34"/>
          <p:cNvGrpSpPr/>
          <p:nvPr/>
        </p:nvGrpSpPr>
        <p:grpSpPr>
          <a:xfrm>
            <a:off x="-322188" y="139168"/>
            <a:ext cx="10357763" cy="5004359"/>
            <a:chOff x="-322188" y="139168"/>
            <a:chExt cx="10357763" cy="5004359"/>
          </a:xfrm>
        </p:grpSpPr>
        <p:grpSp>
          <p:nvGrpSpPr>
            <p:cNvPr id="991" name="Google Shape;991;p34"/>
            <p:cNvGrpSpPr/>
            <p:nvPr/>
          </p:nvGrpSpPr>
          <p:grpSpPr>
            <a:xfrm>
              <a:off x="7804562" y="907043"/>
              <a:ext cx="1252688" cy="584872"/>
              <a:chOff x="1855275" y="1547350"/>
              <a:chExt cx="154800" cy="64900"/>
            </a:xfrm>
          </p:grpSpPr>
          <p:sp>
            <p:nvSpPr>
              <p:cNvPr id="992" name="Google Shape;99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34"/>
            <p:cNvGrpSpPr/>
            <p:nvPr/>
          </p:nvGrpSpPr>
          <p:grpSpPr>
            <a:xfrm>
              <a:off x="7032652" y="354741"/>
              <a:ext cx="710300" cy="369320"/>
              <a:chOff x="1855275" y="1547350"/>
              <a:chExt cx="154800" cy="64900"/>
            </a:xfrm>
          </p:grpSpPr>
          <p:sp>
            <p:nvSpPr>
              <p:cNvPr id="998" name="Google Shape;998;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34"/>
            <p:cNvGrpSpPr/>
            <p:nvPr/>
          </p:nvGrpSpPr>
          <p:grpSpPr>
            <a:xfrm>
              <a:off x="8782887" y="139168"/>
              <a:ext cx="1252688" cy="584872"/>
              <a:chOff x="1855275" y="1547350"/>
              <a:chExt cx="154800" cy="64900"/>
            </a:xfrm>
          </p:grpSpPr>
          <p:sp>
            <p:nvSpPr>
              <p:cNvPr id="1004" name="Google Shape;1004;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34"/>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34"/>
            <p:cNvGrpSpPr/>
            <p:nvPr/>
          </p:nvGrpSpPr>
          <p:grpSpPr>
            <a:xfrm>
              <a:off x="-322188" y="139168"/>
              <a:ext cx="1252688" cy="584872"/>
              <a:chOff x="1855275" y="1547350"/>
              <a:chExt cx="154800" cy="64900"/>
            </a:xfrm>
          </p:grpSpPr>
          <p:sp>
            <p:nvSpPr>
              <p:cNvPr id="1012" name="Google Shape;101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7" name="Google Shape;1017;p3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5106550" y="27891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19" name="Google Shape;1019;p34"/>
          <p:cNvSpPr txBox="1">
            <a:spLocks noGrp="1"/>
          </p:cNvSpPr>
          <p:nvPr>
            <p:ph type="subTitle" idx="2"/>
          </p:nvPr>
        </p:nvSpPr>
        <p:spPr>
          <a:xfrm>
            <a:off x="5108850" y="2969100"/>
            <a:ext cx="3533700" cy="13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713100" y="1332650"/>
            <a:ext cx="32415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21" name="Google Shape;1021;p34"/>
          <p:cNvSpPr txBox="1">
            <a:spLocks noGrp="1"/>
          </p:cNvSpPr>
          <p:nvPr>
            <p:ph type="subTitle" idx="4"/>
          </p:nvPr>
        </p:nvSpPr>
        <p:spPr>
          <a:xfrm>
            <a:off x="715600" y="1512600"/>
            <a:ext cx="4138500" cy="21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5105400" y="13326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23" name="Google Shape;1023;p34"/>
          <p:cNvSpPr txBox="1">
            <a:spLocks noGrp="1"/>
          </p:cNvSpPr>
          <p:nvPr>
            <p:ph type="subTitle" idx="6"/>
          </p:nvPr>
        </p:nvSpPr>
        <p:spPr>
          <a:xfrm>
            <a:off x="5107700" y="1512600"/>
            <a:ext cx="3533700" cy="7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extLst>
      <p:ext uri="{BB962C8B-B14F-4D97-AF65-F5344CB8AC3E}">
        <p14:creationId xmlns:p14="http://schemas.microsoft.com/office/powerpoint/2010/main" val="28800029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024"/>
        <p:cNvGrpSpPr/>
        <p:nvPr/>
      </p:nvGrpSpPr>
      <p:grpSpPr>
        <a:xfrm>
          <a:off x="0" y="0"/>
          <a:ext cx="0" cy="0"/>
          <a:chOff x="0" y="0"/>
          <a:chExt cx="0" cy="0"/>
        </a:xfrm>
      </p:grpSpPr>
      <p:grpSp>
        <p:nvGrpSpPr>
          <p:cNvPr id="1025" name="Google Shape;1025;p35"/>
          <p:cNvGrpSpPr/>
          <p:nvPr/>
        </p:nvGrpSpPr>
        <p:grpSpPr>
          <a:xfrm>
            <a:off x="-3110632" y="-68"/>
            <a:ext cx="14402490" cy="5323991"/>
            <a:chOff x="-3110632" y="-68"/>
            <a:chExt cx="14402490" cy="5323991"/>
          </a:xfrm>
        </p:grpSpPr>
        <p:grpSp>
          <p:nvGrpSpPr>
            <p:cNvPr id="1026" name="Google Shape;1026;p35"/>
            <p:cNvGrpSpPr/>
            <p:nvPr/>
          </p:nvGrpSpPr>
          <p:grpSpPr>
            <a:xfrm flipH="1">
              <a:off x="6171327" y="3953022"/>
              <a:ext cx="5120531" cy="1302141"/>
              <a:chOff x="4939527" y="4919710"/>
              <a:chExt cx="3620029" cy="920566"/>
            </a:xfrm>
          </p:grpSpPr>
          <p:grpSp>
            <p:nvGrpSpPr>
              <p:cNvPr id="1027" name="Google Shape;1027;p35"/>
              <p:cNvGrpSpPr/>
              <p:nvPr/>
            </p:nvGrpSpPr>
            <p:grpSpPr>
              <a:xfrm>
                <a:off x="4939527" y="5053655"/>
                <a:ext cx="3620029" cy="786616"/>
                <a:chOff x="1855275" y="1578600"/>
                <a:chExt cx="154800" cy="33650"/>
              </a:xfrm>
            </p:grpSpPr>
            <p:sp>
              <p:nvSpPr>
                <p:cNvPr id="1028" name="Google Shape;102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3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5"/>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35"/>
            <p:cNvGrpSpPr/>
            <p:nvPr/>
          </p:nvGrpSpPr>
          <p:grpSpPr>
            <a:xfrm flipH="1">
              <a:off x="-457272" y="2585081"/>
              <a:ext cx="1249592" cy="523853"/>
              <a:chOff x="1855275" y="1547350"/>
              <a:chExt cx="154800" cy="64900"/>
            </a:xfrm>
          </p:grpSpPr>
          <p:sp>
            <p:nvSpPr>
              <p:cNvPr id="1035" name="Google Shape;1035;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35"/>
            <p:cNvGrpSpPr/>
            <p:nvPr/>
          </p:nvGrpSpPr>
          <p:grpSpPr>
            <a:xfrm rot="10800000">
              <a:off x="-3110632" y="-68"/>
              <a:ext cx="4892206" cy="2164253"/>
              <a:chOff x="1855275" y="1547350"/>
              <a:chExt cx="154800" cy="64900"/>
            </a:xfrm>
          </p:grpSpPr>
          <p:sp>
            <p:nvSpPr>
              <p:cNvPr id="1041" name="Google Shape;1041;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5"/>
            <p:cNvGrpSpPr/>
            <p:nvPr/>
          </p:nvGrpSpPr>
          <p:grpSpPr>
            <a:xfrm>
              <a:off x="-456575" y="163373"/>
              <a:ext cx="1470925" cy="686772"/>
              <a:chOff x="1855275" y="1547350"/>
              <a:chExt cx="154800" cy="64900"/>
            </a:xfrm>
          </p:grpSpPr>
          <p:sp>
            <p:nvSpPr>
              <p:cNvPr id="1047" name="Google Shape;1047;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5"/>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35"/>
            <p:cNvGrpSpPr/>
            <p:nvPr/>
          </p:nvGrpSpPr>
          <p:grpSpPr>
            <a:xfrm>
              <a:off x="8205024" y="201195"/>
              <a:ext cx="1289608" cy="541590"/>
              <a:chOff x="1855275" y="1547350"/>
              <a:chExt cx="154800" cy="64900"/>
            </a:xfrm>
          </p:grpSpPr>
          <p:sp>
            <p:nvSpPr>
              <p:cNvPr id="1056" name="Google Shape;1056;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5"/>
            <p:cNvGrpSpPr/>
            <p:nvPr/>
          </p:nvGrpSpPr>
          <p:grpSpPr>
            <a:xfrm>
              <a:off x="8725255" y="952364"/>
              <a:ext cx="769449" cy="340459"/>
              <a:chOff x="1855275" y="1547350"/>
              <a:chExt cx="154800" cy="64900"/>
            </a:xfrm>
          </p:grpSpPr>
          <p:sp>
            <p:nvSpPr>
              <p:cNvPr id="1062" name="Google Shape;1062;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015259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67"/>
        <p:cNvGrpSpPr/>
        <p:nvPr/>
      </p:nvGrpSpPr>
      <p:grpSpPr>
        <a:xfrm>
          <a:off x="0" y="0"/>
          <a:ext cx="0" cy="0"/>
          <a:chOff x="0" y="0"/>
          <a:chExt cx="0" cy="0"/>
        </a:xfrm>
      </p:grpSpPr>
      <p:grpSp>
        <p:nvGrpSpPr>
          <p:cNvPr id="1068" name="Google Shape;1068;p36"/>
          <p:cNvGrpSpPr/>
          <p:nvPr/>
        </p:nvGrpSpPr>
        <p:grpSpPr>
          <a:xfrm>
            <a:off x="-1365138" y="314204"/>
            <a:ext cx="12488361" cy="5009720"/>
            <a:chOff x="-1365138" y="314204"/>
            <a:chExt cx="12488361" cy="5009720"/>
          </a:xfrm>
        </p:grpSpPr>
        <p:grpSp>
          <p:nvGrpSpPr>
            <p:cNvPr id="1069" name="Google Shape;1069;p36"/>
            <p:cNvGrpSpPr/>
            <p:nvPr/>
          </p:nvGrpSpPr>
          <p:grpSpPr>
            <a:xfrm>
              <a:off x="-1365138" y="3555204"/>
              <a:ext cx="5045596" cy="1283085"/>
              <a:chOff x="4939527" y="4919710"/>
              <a:chExt cx="3620029" cy="920566"/>
            </a:xfrm>
          </p:grpSpPr>
          <p:grpSp>
            <p:nvGrpSpPr>
              <p:cNvPr id="1070" name="Google Shape;1070;p36"/>
              <p:cNvGrpSpPr/>
              <p:nvPr/>
            </p:nvGrpSpPr>
            <p:grpSpPr>
              <a:xfrm>
                <a:off x="4939527" y="5053655"/>
                <a:ext cx="3620029" cy="786616"/>
                <a:chOff x="1855275" y="1578600"/>
                <a:chExt cx="154800" cy="33650"/>
              </a:xfrm>
            </p:grpSpPr>
            <p:sp>
              <p:nvSpPr>
                <p:cNvPr id="1071" name="Google Shape;1071;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3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6"/>
            <p:cNvGrpSpPr/>
            <p:nvPr/>
          </p:nvGrpSpPr>
          <p:grpSpPr>
            <a:xfrm>
              <a:off x="5283600" y="3773750"/>
              <a:ext cx="1264015" cy="1020051"/>
              <a:chOff x="7048175" y="3773750"/>
              <a:chExt cx="1264015" cy="1020051"/>
            </a:xfrm>
          </p:grpSpPr>
          <p:sp>
            <p:nvSpPr>
              <p:cNvPr id="1077" name="Google Shape;1077;p36"/>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6"/>
            <p:cNvGrpSpPr/>
            <p:nvPr/>
          </p:nvGrpSpPr>
          <p:grpSpPr>
            <a:xfrm>
              <a:off x="2891688" y="3994663"/>
              <a:ext cx="535800" cy="790575"/>
              <a:chOff x="4917188" y="4160225"/>
              <a:chExt cx="535800" cy="790575"/>
            </a:xfrm>
          </p:grpSpPr>
          <p:sp>
            <p:nvSpPr>
              <p:cNvPr id="1081" name="Google Shape;1081;p36"/>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6"/>
            <p:cNvGrpSpPr/>
            <p:nvPr/>
          </p:nvGrpSpPr>
          <p:grpSpPr>
            <a:xfrm>
              <a:off x="6518929" y="934475"/>
              <a:ext cx="953258" cy="399719"/>
              <a:chOff x="1855275" y="1547350"/>
              <a:chExt cx="154800" cy="64900"/>
            </a:xfrm>
          </p:grpSpPr>
          <p:sp>
            <p:nvSpPr>
              <p:cNvPr id="1086" name="Google Shape;1086;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36"/>
            <p:cNvGrpSpPr/>
            <p:nvPr/>
          </p:nvGrpSpPr>
          <p:grpSpPr>
            <a:xfrm>
              <a:off x="-641918" y="885445"/>
              <a:ext cx="2233191" cy="936935"/>
              <a:chOff x="1855275" y="1547350"/>
              <a:chExt cx="154800" cy="64900"/>
            </a:xfrm>
          </p:grpSpPr>
          <p:sp>
            <p:nvSpPr>
              <p:cNvPr id="1092" name="Google Shape;1092;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6"/>
            <p:cNvGrpSpPr/>
            <p:nvPr/>
          </p:nvGrpSpPr>
          <p:grpSpPr>
            <a:xfrm>
              <a:off x="1252442" y="331073"/>
              <a:ext cx="1180814" cy="495181"/>
              <a:chOff x="1855275" y="1547350"/>
              <a:chExt cx="154800" cy="64900"/>
            </a:xfrm>
          </p:grpSpPr>
          <p:sp>
            <p:nvSpPr>
              <p:cNvPr id="1098" name="Google Shape;1098;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6"/>
            <p:cNvGrpSpPr/>
            <p:nvPr/>
          </p:nvGrpSpPr>
          <p:grpSpPr>
            <a:xfrm>
              <a:off x="7597279" y="314204"/>
              <a:ext cx="1261156" cy="528916"/>
              <a:chOff x="1855275" y="1547350"/>
              <a:chExt cx="154800" cy="64900"/>
            </a:xfrm>
          </p:grpSpPr>
          <p:sp>
            <p:nvSpPr>
              <p:cNvPr id="1104" name="Google Shape;1104;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36"/>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6"/>
            <p:cNvGrpSpPr/>
            <p:nvPr/>
          </p:nvGrpSpPr>
          <p:grpSpPr>
            <a:xfrm>
              <a:off x="-92" y="3884274"/>
              <a:ext cx="11123316" cy="1439649"/>
              <a:chOff x="-92" y="3884274"/>
              <a:chExt cx="11123316" cy="1439649"/>
            </a:xfrm>
          </p:grpSpPr>
          <p:sp>
            <p:nvSpPr>
              <p:cNvPr id="1112" name="Google Shape;1112;p36"/>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2175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chemeClr val="lt1"/>
        </a:solidFill>
        <a:effectLst/>
      </p:bgPr>
    </p:bg>
    <p:spTree>
      <p:nvGrpSpPr>
        <p:cNvPr id="1" name="Shape 432"/>
        <p:cNvGrpSpPr/>
        <p:nvPr/>
      </p:nvGrpSpPr>
      <p:grpSpPr>
        <a:xfrm>
          <a:off x="0" y="0"/>
          <a:ext cx="0" cy="0"/>
          <a:chOff x="0" y="0"/>
          <a:chExt cx="0" cy="0"/>
        </a:xfrm>
      </p:grpSpPr>
      <p:grpSp>
        <p:nvGrpSpPr>
          <p:cNvPr id="433" name="Google Shape;433;p17"/>
          <p:cNvGrpSpPr/>
          <p:nvPr/>
        </p:nvGrpSpPr>
        <p:grpSpPr>
          <a:xfrm>
            <a:off x="-1808425" y="3493317"/>
            <a:ext cx="6532825" cy="1899715"/>
            <a:chOff x="-1808425" y="3493317"/>
            <a:chExt cx="6532825" cy="1899715"/>
          </a:xfrm>
        </p:grpSpPr>
        <p:sp>
          <p:nvSpPr>
            <p:cNvPr id="434" name="Google Shape;434;p17"/>
            <p:cNvSpPr/>
            <p:nvPr/>
          </p:nvSpPr>
          <p:spPr>
            <a:xfrm flipH="1">
              <a:off x="-51" y="4207899"/>
              <a:ext cx="4724451"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17"/>
          <p:cNvSpPr txBox="1">
            <a:spLocks noGrp="1"/>
          </p:cNvSpPr>
          <p:nvPr>
            <p:ph type="body" idx="1"/>
          </p:nvPr>
        </p:nvSpPr>
        <p:spPr>
          <a:xfrm>
            <a:off x="1094100" y="3034350"/>
            <a:ext cx="3050400" cy="885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accent1"/>
                </a:solidFill>
              </a:defRPr>
            </a:lvl1pPr>
            <a:lvl2pPr marL="914400" lvl="1" indent="-317500" rtl="0">
              <a:lnSpc>
                <a:spcPct val="100000"/>
              </a:lnSpc>
              <a:spcBef>
                <a:spcPts val="0"/>
              </a:spcBef>
              <a:spcAft>
                <a:spcPts val="0"/>
              </a:spcAft>
              <a:buSzPts val="1400"/>
              <a:buChar char="○"/>
              <a:defRPr>
                <a:solidFill>
                  <a:schemeClr val="accent1"/>
                </a:solidFill>
              </a:defRPr>
            </a:lvl2pPr>
            <a:lvl3pPr marL="1371600" lvl="2" indent="-317500" rtl="0">
              <a:lnSpc>
                <a:spcPct val="100000"/>
              </a:lnSpc>
              <a:spcBef>
                <a:spcPts val="0"/>
              </a:spcBef>
              <a:spcAft>
                <a:spcPts val="0"/>
              </a:spcAft>
              <a:buSzPts val="1400"/>
              <a:buChar char="■"/>
              <a:defRPr>
                <a:solidFill>
                  <a:schemeClr val="accent1"/>
                </a:solidFill>
              </a:defRPr>
            </a:lvl3pPr>
            <a:lvl4pPr marL="1828800" lvl="3" indent="-317500" rtl="0">
              <a:lnSpc>
                <a:spcPct val="100000"/>
              </a:lnSpc>
              <a:spcBef>
                <a:spcPts val="0"/>
              </a:spcBef>
              <a:spcAft>
                <a:spcPts val="0"/>
              </a:spcAft>
              <a:buSzPts val="1400"/>
              <a:buChar char="●"/>
              <a:defRPr>
                <a:solidFill>
                  <a:schemeClr val="accent1"/>
                </a:solidFill>
              </a:defRPr>
            </a:lvl4pPr>
            <a:lvl5pPr marL="2286000" lvl="4" indent="-317500" rtl="0">
              <a:lnSpc>
                <a:spcPct val="100000"/>
              </a:lnSpc>
              <a:spcBef>
                <a:spcPts val="0"/>
              </a:spcBef>
              <a:spcAft>
                <a:spcPts val="0"/>
              </a:spcAft>
              <a:buSzPts val="1400"/>
              <a:buChar char="○"/>
              <a:defRPr>
                <a:solidFill>
                  <a:schemeClr val="accent1"/>
                </a:solidFill>
              </a:defRPr>
            </a:lvl5pPr>
            <a:lvl6pPr marL="2743200" lvl="5" indent="-317500" rtl="0">
              <a:lnSpc>
                <a:spcPct val="100000"/>
              </a:lnSpc>
              <a:spcBef>
                <a:spcPts val="0"/>
              </a:spcBef>
              <a:spcAft>
                <a:spcPts val="0"/>
              </a:spcAft>
              <a:buSzPts val="1400"/>
              <a:buChar char="■"/>
              <a:defRPr>
                <a:solidFill>
                  <a:schemeClr val="accent1"/>
                </a:solidFill>
              </a:defRPr>
            </a:lvl6pPr>
            <a:lvl7pPr marL="3200400" lvl="6" indent="-317500" rtl="0">
              <a:lnSpc>
                <a:spcPct val="100000"/>
              </a:lnSpc>
              <a:spcBef>
                <a:spcPts val="0"/>
              </a:spcBef>
              <a:spcAft>
                <a:spcPts val="0"/>
              </a:spcAft>
              <a:buSzPts val="1400"/>
              <a:buChar char="●"/>
              <a:defRPr>
                <a:solidFill>
                  <a:schemeClr val="accent1"/>
                </a:solidFill>
              </a:defRPr>
            </a:lvl7pPr>
            <a:lvl8pPr marL="3657600" lvl="7" indent="-317500" rtl="0">
              <a:lnSpc>
                <a:spcPct val="100000"/>
              </a:lnSpc>
              <a:spcBef>
                <a:spcPts val="0"/>
              </a:spcBef>
              <a:spcAft>
                <a:spcPts val="0"/>
              </a:spcAft>
              <a:buSzPts val="1400"/>
              <a:buChar char="○"/>
              <a:defRPr>
                <a:solidFill>
                  <a:schemeClr val="accent1"/>
                </a:solidFill>
              </a:defRPr>
            </a:lvl8pPr>
            <a:lvl9pPr marL="4114800" lvl="8" indent="-317500" rtl="0">
              <a:lnSpc>
                <a:spcPct val="100000"/>
              </a:lnSpc>
              <a:spcBef>
                <a:spcPts val="0"/>
              </a:spcBef>
              <a:spcAft>
                <a:spcPts val="0"/>
              </a:spcAft>
              <a:buSzPts val="1400"/>
              <a:buChar char="■"/>
              <a:defRPr>
                <a:solidFill>
                  <a:schemeClr val="accent1"/>
                </a:solidFill>
              </a:defRPr>
            </a:lvl9pPr>
          </a:lstStyle>
          <a:p>
            <a:endParaRPr/>
          </a:p>
        </p:txBody>
      </p:sp>
      <p:sp>
        <p:nvSpPr>
          <p:cNvPr id="437" name="Google Shape;437;p17"/>
          <p:cNvSpPr txBox="1">
            <a:spLocks noGrp="1"/>
          </p:cNvSpPr>
          <p:nvPr>
            <p:ph type="title"/>
          </p:nvPr>
        </p:nvSpPr>
        <p:spPr>
          <a:xfrm>
            <a:off x="1094100" y="1223550"/>
            <a:ext cx="3401400" cy="181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200"/>
              <a:buNone/>
              <a:defRPr sz="3800">
                <a:solidFill>
                  <a:schemeClr val="accent2"/>
                </a:solidFill>
              </a:defRPr>
            </a:lvl1pPr>
            <a:lvl2pPr lvl="1" rtl="0">
              <a:spcBef>
                <a:spcPts val="0"/>
              </a:spcBef>
              <a:spcAft>
                <a:spcPts val="0"/>
              </a:spcAft>
              <a:buSzPts val="3200"/>
              <a:buNone/>
              <a:defRPr>
                <a:latin typeface="Oxygen"/>
                <a:ea typeface="Oxygen"/>
                <a:cs typeface="Oxygen"/>
                <a:sym typeface="Oxygen"/>
              </a:defRPr>
            </a:lvl2pPr>
            <a:lvl3pPr lvl="2" rtl="0">
              <a:spcBef>
                <a:spcPts val="0"/>
              </a:spcBef>
              <a:spcAft>
                <a:spcPts val="0"/>
              </a:spcAft>
              <a:buSzPts val="3200"/>
              <a:buNone/>
              <a:defRPr>
                <a:latin typeface="Oxygen"/>
                <a:ea typeface="Oxygen"/>
                <a:cs typeface="Oxygen"/>
                <a:sym typeface="Oxygen"/>
              </a:defRPr>
            </a:lvl3pPr>
            <a:lvl4pPr lvl="3" rtl="0">
              <a:spcBef>
                <a:spcPts val="0"/>
              </a:spcBef>
              <a:spcAft>
                <a:spcPts val="0"/>
              </a:spcAft>
              <a:buSzPts val="3200"/>
              <a:buNone/>
              <a:defRPr>
                <a:latin typeface="Oxygen"/>
                <a:ea typeface="Oxygen"/>
                <a:cs typeface="Oxygen"/>
                <a:sym typeface="Oxygen"/>
              </a:defRPr>
            </a:lvl4pPr>
            <a:lvl5pPr lvl="4" rtl="0">
              <a:spcBef>
                <a:spcPts val="0"/>
              </a:spcBef>
              <a:spcAft>
                <a:spcPts val="0"/>
              </a:spcAft>
              <a:buSzPts val="3200"/>
              <a:buNone/>
              <a:defRPr>
                <a:latin typeface="Oxygen"/>
                <a:ea typeface="Oxygen"/>
                <a:cs typeface="Oxygen"/>
                <a:sym typeface="Oxygen"/>
              </a:defRPr>
            </a:lvl5pPr>
            <a:lvl6pPr lvl="5" rtl="0">
              <a:spcBef>
                <a:spcPts val="0"/>
              </a:spcBef>
              <a:spcAft>
                <a:spcPts val="0"/>
              </a:spcAft>
              <a:buSzPts val="3200"/>
              <a:buNone/>
              <a:defRPr>
                <a:latin typeface="Oxygen"/>
                <a:ea typeface="Oxygen"/>
                <a:cs typeface="Oxygen"/>
                <a:sym typeface="Oxygen"/>
              </a:defRPr>
            </a:lvl6pPr>
            <a:lvl7pPr lvl="6" rtl="0">
              <a:spcBef>
                <a:spcPts val="0"/>
              </a:spcBef>
              <a:spcAft>
                <a:spcPts val="0"/>
              </a:spcAft>
              <a:buSzPts val="3200"/>
              <a:buNone/>
              <a:defRPr>
                <a:latin typeface="Oxygen"/>
                <a:ea typeface="Oxygen"/>
                <a:cs typeface="Oxygen"/>
                <a:sym typeface="Oxygen"/>
              </a:defRPr>
            </a:lvl7pPr>
            <a:lvl8pPr lvl="7" rtl="0">
              <a:spcBef>
                <a:spcPts val="0"/>
              </a:spcBef>
              <a:spcAft>
                <a:spcPts val="0"/>
              </a:spcAft>
              <a:buSzPts val="3200"/>
              <a:buNone/>
              <a:defRPr>
                <a:latin typeface="Oxygen"/>
                <a:ea typeface="Oxygen"/>
                <a:cs typeface="Oxygen"/>
                <a:sym typeface="Oxygen"/>
              </a:defRPr>
            </a:lvl8pPr>
            <a:lvl9pPr lvl="8" rtl="0">
              <a:spcBef>
                <a:spcPts val="0"/>
              </a:spcBef>
              <a:spcAft>
                <a:spcPts val="0"/>
              </a:spcAft>
              <a:buSzPts val="3200"/>
              <a:buNone/>
              <a:defRPr>
                <a:latin typeface="Oxygen"/>
                <a:ea typeface="Oxygen"/>
                <a:cs typeface="Oxygen"/>
                <a:sym typeface="Oxygen"/>
              </a:defRPr>
            </a:lvl9pPr>
          </a:lstStyle>
          <a:p>
            <a:endParaRPr/>
          </a:p>
        </p:txBody>
      </p:sp>
    </p:spTree>
    <p:extLst>
      <p:ext uri="{BB962C8B-B14F-4D97-AF65-F5344CB8AC3E}">
        <p14:creationId xmlns:p14="http://schemas.microsoft.com/office/powerpoint/2010/main" val="4179371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481"/>
        <p:cNvGrpSpPr/>
        <p:nvPr/>
      </p:nvGrpSpPr>
      <p:grpSpPr>
        <a:xfrm>
          <a:off x="0" y="0"/>
          <a:ext cx="0" cy="0"/>
          <a:chOff x="0" y="0"/>
          <a:chExt cx="0" cy="0"/>
        </a:xfrm>
      </p:grpSpPr>
      <p:grpSp>
        <p:nvGrpSpPr>
          <p:cNvPr id="482" name="Google Shape;482;p19"/>
          <p:cNvGrpSpPr/>
          <p:nvPr/>
        </p:nvGrpSpPr>
        <p:grpSpPr>
          <a:xfrm>
            <a:off x="-1780210" y="-202034"/>
            <a:ext cx="11377329" cy="5525945"/>
            <a:chOff x="-1780210" y="-202034"/>
            <a:chExt cx="11377329" cy="5525945"/>
          </a:xfrm>
        </p:grpSpPr>
        <p:sp>
          <p:nvSpPr>
            <p:cNvPr id="483" name="Google Shape;483;p19"/>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rot="10800000" flipH="1">
              <a:off x="-1780210" y="-202034"/>
              <a:ext cx="3448201" cy="1609702"/>
              <a:chOff x="1855275" y="1547350"/>
              <a:chExt cx="154800" cy="64900"/>
            </a:xfrm>
          </p:grpSpPr>
          <p:sp>
            <p:nvSpPr>
              <p:cNvPr id="485" name="Google Shape;485;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9"/>
            <p:cNvGrpSpPr/>
            <p:nvPr/>
          </p:nvGrpSpPr>
          <p:grpSpPr>
            <a:xfrm>
              <a:off x="-670876" y="584936"/>
              <a:ext cx="1229545" cy="543972"/>
              <a:chOff x="1855275" y="1547350"/>
              <a:chExt cx="154800" cy="64900"/>
            </a:xfrm>
          </p:grpSpPr>
          <p:sp>
            <p:nvSpPr>
              <p:cNvPr id="491" name="Google Shape;491;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19"/>
            <p:cNvGrpSpPr/>
            <p:nvPr/>
          </p:nvGrpSpPr>
          <p:grpSpPr>
            <a:xfrm>
              <a:off x="8367574" y="584936"/>
              <a:ext cx="1229545" cy="543972"/>
              <a:chOff x="1855275" y="1547350"/>
              <a:chExt cx="154800" cy="64900"/>
            </a:xfrm>
          </p:grpSpPr>
          <p:sp>
            <p:nvSpPr>
              <p:cNvPr id="497" name="Google Shape;497;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a:off x="7719943" y="253009"/>
              <a:ext cx="710950" cy="331918"/>
              <a:chOff x="1855275" y="1547350"/>
              <a:chExt cx="154800" cy="64900"/>
            </a:xfrm>
          </p:grpSpPr>
          <p:sp>
            <p:nvSpPr>
              <p:cNvPr id="503" name="Google Shape;503;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9"/>
            <p:cNvGrpSpPr/>
            <p:nvPr/>
          </p:nvGrpSpPr>
          <p:grpSpPr>
            <a:xfrm>
              <a:off x="7509572" y="790682"/>
              <a:ext cx="491769" cy="229558"/>
              <a:chOff x="1855275" y="1547350"/>
              <a:chExt cx="154800" cy="64900"/>
            </a:xfrm>
          </p:grpSpPr>
          <p:sp>
            <p:nvSpPr>
              <p:cNvPr id="509" name="Google Shape;509;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1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4273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515"/>
        <p:cNvGrpSpPr/>
        <p:nvPr/>
      </p:nvGrpSpPr>
      <p:grpSpPr>
        <a:xfrm>
          <a:off x="0" y="0"/>
          <a:ext cx="0" cy="0"/>
          <a:chOff x="0" y="0"/>
          <a:chExt cx="0" cy="0"/>
        </a:xfrm>
      </p:grpSpPr>
      <p:grpSp>
        <p:nvGrpSpPr>
          <p:cNvPr id="516" name="Google Shape;516;p20"/>
          <p:cNvGrpSpPr/>
          <p:nvPr/>
        </p:nvGrpSpPr>
        <p:grpSpPr>
          <a:xfrm>
            <a:off x="-1951091" y="54"/>
            <a:ext cx="12489022" cy="5324046"/>
            <a:chOff x="-1951091" y="54"/>
            <a:chExt cx="12489022" cy="5324046"/>
          </a:xfrm>
        </p:grpSpPr>
        <p:grpSp>
          <p:nvGrpSpPr>
            <p:cNvPr id="517" name="Google Shape;517;p20"/>
            <p:cNvGrpSpPr/>
            <p:nvPr/>
          </p:nvGrpSpPr>
          <p:grpSpPr>
            <a:xfrm flipH="1">
              <a:off x="6143539" y="4521549"/>
              <a:ext cx="3620029" cy="802550"/>
              <a:chOff x="4939527" y="4919710"/>
              <a:chExt cx="3620029" cy="920566"/>
            </a:xfrm>
          </p:grpSpPr>
          <p:grpSp>
            <p:nvGrpSpPr>
              <p:cNvPr id="518" name="Google Shape;518;p20"/>
              <p:cNvGrpSpPr/>
              <p:nvPr/>
            </p:nvGrpSpPr>
            <p:grpSpPr>
              <a:xfrm>
                <a:off x="4939527" y="5053655"/>
                <a:ext cx="3620029" cy="786616"/>
                <a:chOff x="1855275" y="1578600"/>
                <a:chExt cx="154800" cy="33650"/>
              </a:xfrm>
            </p:grpSpPr>
            <p:sp>
              <p:nvSpPr>
                <p:cNvPr id="519" name="Google Shape;51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0"/>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0"/>
            <p:cNvGrpSpPr/>
            <p:nvPr/>
          </p:nvGrpSpPr>
          <p:grpSpPr>
            <a:xfrm>
              <a:off x="-1951091" y="54"/>
              <a:ext cx="12489022" cy="5324046"/>
              <a:chOff x="-1951091" y="54"/>
              <a:chExt cx="12489022" cy="5324046"/>
            </a:xfrm>
          </p:grpSpPr>
          <p:grpSp>
            <p:nvGrpSpPr>
              <p:cNvPr id="525" name="Google Shape;525;p20"/>
              <p:cNvGrpSpPr/>
              <p:nvPr/>
            </p:nvGrpSpPr>
            <p:grpSpPr>
              <a:xfrm>
                <a:off x="-1951091" y="3681827"/>
                <a:ext cx="3485260" cy="1461146"/>
                <a:chOff x="1855275" y="1547350"/>
                <a:chExt cx="154800" cy="64900"/>
              </a:xfrm>
            </p:grpSpPr>
            <p:sp>
              <p:nvSpPr>
                <p:cNvPr id="526" name="Google Shape;526;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20"/>
              <p:cNvGrpSpPr/>
              <p:nvPr/>
            </p:nvGrpSpPr>
            <p:grpSpPr>
              <a:xfrm>
                <a:off x="-1282595" y="624574"/>
                <a:ext cx="2047354" cy="859146"/>
                <a:chOff x="1855275" y="1547350"/>
                <a:chExt cx="154800" cy="64900"/>
              </a:xfrm>
            </p:grpSpPr>
            <p:sp>
              <p:nvSpPr>
                <p:cNvPr id="532" name="Google Shape;532;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20"/>
              <p:cNvGrpSpPr/>
              <p:nvPr/>
            </p:nvGrpSpPr>
            <p:grpSpPr>
              <a:xfrm rot="10800000" flipH="1">
                <a:off x="7353355" y="54"/>
                <a:ext cx="3184577" cy="1408784"/>
                <a:chOff x="1855275" y="1547350"/>
                <a:chExt cx="154800" cy="64900"/>
              </a:xfrm>
            </p:grpSpPr>
            <p:sp>
              <p:nvSpPr>
                <p:cNvPr id="538" name="Google Shape;538;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0"/>
              <p:cNvGrpSpPr/>
              <p:nvPr/>
            </p:nvGrpSpPr>
            <p:grpSpPr>
              <a:xfrm>
                <a:off x="8487824" y="584936"/>
                <a:ext cx="1229545" cy="543972"/>
                <a:chOff x="1855275" y="1547350"/>
                <a:chExt cx="154800" cy="64900"/>
              </a:xfrm>
            </p:grpSpPr>
            <p:sp>
              <p:nvSpPr>
                <p:cNvPr id="544" name="Google Shape;544;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0"/>
              <p:cNvGrpSpPr/>
              <p:nvPr/>
            </p:nvGrpSpPr>
            <p:grpSpPr>
              <a:xfrm>
                <a:off x="5881405" y="4312603"/>
                <a:ext cx="4316282" cy="1011498"/>
                <a:chOff x="3836925" y="3884274"/>
                <a:chExt cx="6143299" cy="1439649"/>
              </a:xfrm>
            </p:grpSpPr>
            <p:sp>
              <p:nvSpPr>
                <p:cNvPr id="550" name="Google Shape;550;p20"/>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2" name="Google Shape;552;p2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8641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1265427" y="-194279"/>
            <a:ext cx="11954247" cy="5765486"/>
            <a:chOff x="-1265427" y="-194279"/>
            <a:chExt cx="11954247" cy="5765486"/>
          </a:xfrm>
        </p:grpSpPr>
        <p:grpSp>
          <p:nvGrpSpPr>
            <p:cNvPr id="555" name="Google Shape;555;p21"/>
            <p:cNvGrpSpPr/>
            <p:nvPr/>
          </p:nvGrpSpPr>
          <p:grpSpPr>
            <a:xfrm>
              <a:off x="-1265427" y="254880"/>
              <a:ext cx="1701360" cy="714504"/>
              <a:chOff x="1855275" y="1547350"/>
              <a:chExt cx="154800" cy="64900"/>
            </a:xfrm>
          </p:grpSpPr>
          <p:sp>
            <p:nvSpPr>
              <p:cNvPr id="556" name="Google Shape;55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23406" y="-194279"/>
              <a:ext cx="1015116" cy="449160"/>
              <a:chOff x="1855275" y="1547350"/>
              <a:chExt cx="154800" cy="64900"/>
            </a:xfrm>
          </p:grpSpPr>
          <p:sp>
            <p:nvSpPr>
              <p:cNvPr id="562" name="Google Shape;56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1"/>
            <p:cNvGrpSpPr/>
            <p:nvPr/>
          </p:nvGrpSpPr>
          <p:grpSpPr>
            <a:xfrm>
              <a:off x="-1226394" y="3864424"/>
              <a:ext cx="3169437" cy="1333293"/>
              <a:chOff x="1855275" y="1547350"/>
              <a:chExt cx="154800" cy="64900"/>
            </a:xfrm>
          </p:grpSpPr>
          <p:sp>
            <p:nvSpPr>
              <p:cNvPr id="568" name="Google Shape;56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a:off x="7707068" y="4439151"/>
              <a:ext cx="1797135" cy="758571"/>
              <a:chOff x="1855275" y="1547350"/>
              <a:chExt cx="154800" cy="64900"/>
            </a:xfrm>
          </p:grpSpPr>
          <p:sp>
            <p:nvSpPr>
              <p:cNvPr id="574" name="Google Shape;57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1"/>
            <p:cNvGrpSpPr/>
            <p:nvPr/>
          </p:nvGrpSpPr>
          <p:grpSpPr>
            <a:xfrm>
              <a:off x="7043216" y="4310169"/>
              <a:ext cx="778118" cy="330678"/>
              <a:chOff x="1855275" y="1547350"/>
              <a:chExt cx="154800" cy="64900"/>
            </a:xfrm>
          </p:grpSpPr>
          <p:sp>
            <p:nvSpPr>
              <p:cNvPr id="580" name="Google Shape;580;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1"/>
            <p:cNvGrpSpPr/>
            <p:nvPr/>
          </p:nvGrpSpPr>
          <p:grpSpPr>
            <a:xfrm rot="10800000">
              <a:off x="6522456" y="-15"/>
              <a:ext cx="4166365" cy="1843128"/>
              <a:chOff x="1855275" y="1547350"/>
              <a:chExt cx="154800" cy="64900"/>
            </a:xfrm>
          </p:grpSpPr>
          <p:sp>
            <p:nvSpPr>
              <p:cNvPr id="586" name="Google Shape;58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21"/>
            <p:cNvGrpSpPr/>
            <p:nvPr/>
          </p:nvGrpSpPr>
          <p:grpSpPr>
            <a:xfrm>
              <a:off x="7804562" y="907043"/>
              <a:ext cx="1252688" cy="584872"/>
              <a:chOff x="1855275" y="1547350"/>
              <a:chExt cx="154800" cy="64900"/>
            </a:xfrm>
          </p:grpSpPr>
          <p:sp>
            <p:nvSpPr>
              <p:cNvPr id="592" name="Google Shape;59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7032652" y="354741"/>
              <a:ext cx="710300" cy="369320"/>
              <a:chOff x="1855275" y="1547350"/>
              <a:chExt cx="154800" cy="64900"/>
            </a:xfrm>
          </p:grpSpPr>
          <p:sp>
            <p:nvSpPr>
              <p:cNvPr id="598" name="Google Shape;59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1"/>
            <p:cNvGrpSpPr/>
            <p:nvPr/>
          </p:nvGrpSpPr>
          <p:grpSpPr>
            <a:xfrm>
              <a:off x="8782887" y="139168"/>
              <a:ext cx="1252688" cy="584872"/>
              <a:chOff x="1855275" y="1547350"/>
              <a:chExt cx="154800" cy="64900"/>
            </a:xfrm>
          </p:grpSpPr>
          <p:sp>
            <p:nvSpPr>
              <p:cNvPr id="604" name="Google Shape;60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1"/>
            <p:cNvGrpSpPr/>
            <p:nvPr/>
          </p:nvGrpSpPr>
          <p:grpSpPr>
            <a:xfrm>
              <a:off x="2991652" y="4681295"/>
              <a:ext cx="3499482" cy="889912"/>
              <a:chOff x="4939527" y="4919710"/>
              <a:chExt cx="3620029" cy="920566"/>
            </a:xfrm>
          </p:grpSpPr>
          <p:grpSp>
            <p:nvGrpSpPr>
              <p:cNvPr id="610" name="Google Shape;610;p21"/>
              <p:cNvGrpSpPr/>
              <p:nvPr/>
            </p:nvGrpSpPr>
            <p:grpSpPr>
              <a:xfrm>
                <a:off x="4939527" y="5053655"/>
                <a:ext cx="3620029" cy="786616"/>
                <a:chOff x="1855275" y="1578600"/>
                <a:chExt cx="154800" cy="33650"/>
              </a:xfrm>
            </p:grpSpPr>
            <p:sp>
              <p:nvSpPr>
                <p:cNvPr id="611" name="Google Shape;61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510496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617"/>
        <p:cNvGrpSpPr/>
        <p:nvPr/>
      </p:nvGrpSpPr>
      <p:grpSpPr>
        <a:xfrm>
          <a:off x="0" y="0"/>
          <a:ext cx="0" cy="0"/>
          <a:chOff x="0" y="0"/>
          <a:chExt cx="0" cy="0"/>
        </a:xfrm>
      </p:grpSpPr>
      <p:grpSp>
        <p:nvGrpSpPr>
          <p:cNvPr id="618" name="Google Shape;618;p22"/>
          <p:cNvGrpSpPr/>
          <p:nvPr/>
        </p:nvGrpSpPr>
        <p:grpSpPr>
          <a:xfrm>
            <a:off x="-2951119" y="-1297426"/>
            <a:ext cx="13450996" cy="6621527"/>
            <a:chOff x="-2951119" y="-1297426"/>
            <a:chExt cx="13450996" cy="6621527"/>
          </a:xfrm>
        </p:grpSpPr>
        <p:grpSp>
          <p:nvGrpSpPr>
            <p:cNvPr id="619" name="Google Shape;619;p22"/>
            <p:cNvGrpSpPr/>
            <p:nvPr/>
          </p:nvGrpSpPr>
          <p:grpSpPr>
            <a:xfrm rot="10800000">
              <a:off x="-2951119" y="-15"/>
              <a:ext cx="4166365" cy="1843128"/>
              <a:chOff x="1855275" y="1547350"/>
              <a:chExt cx="154800" cy="64900"/>
            </a:xfrm>
          </p:grpSpPr>
          <p:sp>
            <p:nvSpPr>
              <p:cNvPr id="620" name="Google Shape;620;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2"/>
            <p:cNvGrpSpPr/>
            <p:nvPr/>
          </p:nvGrpSpPr>
          <p:grpSpPr>
            <a:xfrm>
              <a:off x="-690688" y="139168"/>
              <a:ext cx="1252688" cy="584872"/>
              <a:chOff x="1855275" y="1547350"/>
              <a:chExt cx="154800" cy="64900"/>
            </a:xfrm>
          </p:grpSpPr>
          <p:sp>
            <p:nvSpPr>
              <p:cNvPr id="626" name="Google Shape;626;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235132" y="4439151"/>
              <a:ext cx="1797135" cy="758571"/>
              <a:chOff x="1855275" y="1547350"/>
              <a:chExt cx="154800" cy="64900"/>
            </a:xfrm>
          </p:grpSpPr>
          <p:sp>
            <p:nvSpPr>
              <p:cNvPr id="632" name="Google Shape;63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2"/>
            <p:cNvGrpSpPr/>
            <p:nvPr/>
          </p:nvGrpSpPr>
          <p:grpSpPr>
            <a:xfrm>
              <a:off x="5881405" y="4312603"/>
              <a:ext cx="4316282" cy="1011498"/>
              <a:chOff x="3836925" y="3884274"/>
              <a:chExt cx="6143299" cy="1439649"/>
            </a:xfrm>
          </p:grpSpPr>
          <p:sp>
            <p:nvSpPr>
              <p:cNvPr id="638" name="Google Shape;638;p22"/>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2"/>
            <p:cNvSpPr/>
            <p:nvPr/>
          </p:nvSpPr>
          <p:spPr>
            <a:xfrm>
              <a:off x="7944275"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2"/>
            <p:cNvGrpSpPr/>
            <p:nvPr/>
          </p:nvGrpSpPr>
          <p:grpSpPr>
            <a:xfrm>
              <a:off x="7660323" y="201155"/>
              <a:ext cx="1701360" cy="714504"/>
              <a:chOff x="1855275" y="1547350"/>
              <a:chExt cx="154800" cy="64900"/>
            </a:xfrm>
          </p:grpSpPr>
          <p:sp>
            <p:nvSpPr>
              <p:cNvPr id="642" name="Google Shape;64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2"/>
            <p:cNvGrpSpPr/>
            <p:nvPr/>
          </p:nvGrpSpPr>
          <p:grpSpPr>
            <a:xfrm>
              <a:off x="8880156" y="-97379"/>
              <a:ext cx="1015116" cy="449160"/>
              <a:chOff x="1855275" y="1547350"/>
              <a:chExt cx="154800" cy="64900"/>
            </a:xfrm>
          </p:grpSpPr>
          <p:sp>
            <p:nvSpPr>
              <p:cNvPr id="648" name="Google Shape;648;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 name="Google Shape;653;p2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703688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654"/>
        <p:cNvGrpSpPr/>
        <p:nvPr/>
      </p:nvGrpSpPr>
      <p:grpSpPr>
        <a:xfrm>
          <a:off x="0" y="0"/>
          <a:ext cx="0" cy="0"/>
          <a:chOff x="0" y="0"/>
          <a:chExt cx="0" cy="0"/>
        </a:xfrm>
      </p:grpSpPr>
      <p:grpSp>
        <p:nvGrpSpPr>
          <p:cNvPr id="655" name="Google Shape;655;p23"/>
          <p:cNvGrpSpPr/>
          <p:nvPr/>
        </p:nvGrpSpPr>
        <p:grpSpPr>
          <a:xfrm>
            <a:off x="120305" y="270017"/>
            <a:ext cx="9732163" cy="5102084"/>
            <a:chOff x="120305" y="270017"/>
            <a:chExt cx="9732163" cy="5102084"/>
          </a:xfrm>
        </p:grpSpPr>
        <p:sp>
          <p:nvSpPr>
            <p:cNvPr id="656" name="Google Shape;656;p23"/>
            <p:cNvSpPr/>
            <p:nvPr/>
          </p:nvSpPr>
          <p:spPr>
            <a:xfrm flipH="1">
              <a:off x="2022448"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23"/>
            <p:cNvGrpSpPr/>
            <p:nvPr/>
          </p:nvGrpSpPr>
          <p:grpSpPr>
            <a:xfrm>
              <a:off x="120305" y="325067"/>
              <a:ext cx="1646313" cy="690315"/>
              <a:chOff x="1855275" y="1547350"/>
              <a:chExt cx="154800" cy="64900"/>
            </a:xfrm>
          </p:grpSpPr>
          <p:sp>
            <p:nvSpPr>
              <p:cNvPr id="658" name="Google Shape;658;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23"/>
            <p:cNvGrpSpPr/>
            <p:nvPr/>
          </p:nvGrpSpPr>
          <p:grpSpPr>
            <a:xfrm>
              <a:off x="8206155" y="270017"/>
              <a:ext cx="1646313" cy="690315"/>
              <a:chOff x="1855275" y="1547350"/>
              <a:chExt cx="154800" cy="64900"/>
            </a:xfrm>
          </p:grpSpPr>
          <p:sp>
            <p:nvSpPr>
              <p:cNvPr id="664" name="Google Shape;664;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9" name="Google Shape;669;p23"/>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77722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7"/>
        <p:cNvGrpSpPr/>
        <p:nvPr/>
      </p:nvGrpSpPr>
      <p:grpSpPr>
        <a:xfrm>
          <a:off x="0" y="0"/>
          <a:ext cx="0" cy="0"/>
          <a:chOff x="0" y="0"/>
          <a:chExt cx="0" cy="0"/>
        </a:xfrm>
      </p:grpSpPr>
      <p:grpSp>
        <p:nvGrpSpPr>
          <p:cNvPr id="58" name="Google Shape;58;p4"/>
          <p:cNvGrpSpPr/>
          <p:nvPr/>
        </p:nvGrpSpPr>
        <p:grpSpPr>
          <a:xfrm>
            <a:off x="833036" y="186379"/>
            <a:ext cx="565779" cy="237242"/>
            <a:chOff x="1855275" y="1547350"/>
            <a:chExt cx="154800" cy="64900"/>
          </a:xfrm>
        </p:grpSpPr>
        <p:sp>
          <p:nvSpPr>
            <p:cNvPr id="59" name="Google Shape;59;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8170859" y="3465872"/>
            <a:ext cx="4000883" cy="1677639"/>
            <a:chOff x="1855275" y="1547350"/>
            <a:chExt cx="154800" cy="64900"/>
          </a:xfrm>
        </p:grpSpPr>
        <p:sp>
          <p:nvSpPr>
            <p:cNvPr id="65" name="Google Shape;65;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0" y="4733300"/>
            <a:ext cx="3795125" cy="410188"/>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4"/>
          <p:cNvGrpSpPr/>
          <p:nvPr/>
        </p:nvGrpSpPr>
        <p:grpSpPr>
          <a:xfrm>
            <a:off x="-810537" y="76206"/>
            <a:ext cx="2000093" cy="839741"/>
            <a:chOff x="1855275" y="1547350"/>
            <a:chExt cx="154800" cy="64900"/>
          </a:xfrm>
        </p:grpSpPr>
        <p:sp>
          <p:nvSpPr>
            <p:cNvPr id="72" name="Google Shape;72;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100303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671" name="Google Shape;671;p24"/>
          <p:cNvGrpSpPr/>
          <p:nvPr/>
        </p:nvGrpSpPr>
        <p:grpSpPr>
          <a:xfrm>
            <a:off x="-12235" y="4333542"/>
            <a:ext cx="9992699" cy="1038558"/>
            <a:chOff x="-12235" y="4333542"/>
            <a:chExt cx="9992699" cy="1038558"/>
          </a:xfrm>
        </p:grpSpPr>
        <p:grpSp>
          <p:nvGrpSpPr>
            <p:cNvPr id="672" name="Google Shape;672;p24"/>
            <p:cNvGrpSpPr/>
            <p:nvPr/>
          </p:nvGrpSpPr>
          <p:grpSpPr>
            <a:xfrm flipH="1">
              <a:off x="7070039" y="4487995"/>
              <a:ext cx="1799878" cy="457706"/>
              <a:chOff x="4939527" y="4919710"/>
              <a:chExt cx="3620029" cy="920566"/>
            </a:xfrm>
          </p:grpSpPr>
          <p:grpSp>
            <p:nvGrpSpPr>
              <p:cNvPr id="673"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684"/>
        <p:cNvGrpSpPr/>
        <p:nvPr/>
      </p:nvGrpSpPr>
      <p:grpSpPr>
        <a:xfrm>
          <a:off x="0" y="0"/>
          <a:ext cx="0" cy="0"/>
          <a:chOff x="0" y="0"/>
          <a:chExt cx="0" cy="0"/>
        </a:xfrm>
      </p:grpSpPr>
      <p:grpSp>
        <p:nvGrpSpPr>
          <p:cNvPr id="685" name="Google Shape;685;p25"/>
          <p:cNvGrpSpPr/>
          <p:nvPr/>
        </p:nvGrpSpPr>
        <p:grpSpPr>
          <a:xfrm>
            <a:off x="-2417719" y="-15"/>
            <a:ext cx="12324153" cy="5143496"/>
            <a:chOff x="-2417719" y="-15"/>
            <a:chExt cx="12324153" cy="5143496"/>
          </a:xfrm>
        </p:grpSpPr>
        <p:grpSp>
          <p:nvGrpSpPr>
            <p:cNvPr id="686" name="Google Shape;686;p25"/>
            <p:cNvGrpSpPr/>
            <p:nvPr/>
          </p:nvGrpSpPr>
          <p:grpSpPr>
            <a:xfrm rot="10800000">
              <a:off x="-2417719" y="-15"/>
              <a:ext cx="4166365" cy="1843128"/>
              <a:chOff x="1855275" y="1547350"/>
              <a:chExt cx="154800" cy="64900"/>
            </a:xfrm>
          </p:grpSpPr>
          <p:sp>
            <p:nvSpPr>
              <p:cNvPr id="687" name="Google Shape;687;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285342" y="336387"/>
              <a:ext cx="1550694" cy="724109"/>
              <a:chOff x="1855275" y="1547350"/>
              <a:chExt cx="154800" cy="64900"/>
            </a:xfrm>
          </p:grpSpPr>
          <p:sp>
            <p:nvSpPr>
              <p:cNvPr id="693" name="Google Shape;693;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5"/>
            <p:cNvGrpSpPr/>
            <p:nvPr/>
          </p:nvGrpSpPr>
          <p:grpSpPr>
            <a:xfrm>
              <a:off x="-1649661" y="3824350"/>
              <a:ext cx="3263786" cy="1319131"/>
              <a:chOff x="-1649661" y="3824350"/>
              <a:chExt cx="3263786" cy="1319131"/>
            </a:xfrm>
          </p:grpSpPr>
          <p:sp>
            <p:nvSpPr>
              <p:cNvPr id="699" name="Google Shape;699;p25"/>
              <p:cNvSpPr/>
              <p:nvPr/>
            </p:nvSpPr>
            <p:spPr>
              <a:xfrm>
                <a:off x="-130442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649661" y="4308551"/>
                <a:ext cx="3263786" cy="834930"/>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8205073" y="201155"/>
              <a:ext cx="1701360" cy="714504"/>
              <a:chOff x="1855275" y="1547350"/>
              <a:chExt cx="154800" cy="64900"/>
            </a:xfrm>
          </p:grpSpPr>
          <p:sp>
            <p:nvSpPr>
              <p:cNvPr id="702" name="Google Shape;702;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25"/>
            <p:cNvGrpSpPr/>
            <p:nvPr/>
          </p:nvGrpSpPr>
          <p:grpSpPr>
            <a:xfrm>
              <a:off x="8891306" y="1192246"/>
              <a:ext cx="1015116" cy="449160"/>
              <a:chOff x="1855275" y="1547350"/>
              <a:chExt cx="154800" cy="64900"/>
            </a:xfrm>
          </p:grpSpPr>
          <p:sp>
            <p:nvSpPr>
              <p:cNvPr id="708" name="Google Shape;708;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3" name="Google Shape;713;p25"/>
          <p:cNvSpPr txBox="1">
            <a:spLocks noGrp="1"/>
          </p:cNvSpPr>
          <p:nvPr>
            <p:ph type="title" hasCustomPrompt="1"/>
          </p:nvPr>
        </p:nvSpPr>
        <p:spPr>
          <a:xfrm>
            <a:off x="3675885" y="468475"/>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4" name="Google Shape;714;p25"/>
          <p:cNvSpPr txBox="1">
            <a:spLocks noGrp="1"/>
          </p:cNvSpPr>
          <p:nvPr>
            <p:ph type="subTitle" idx="1"/>
          </p:nvPr>
        </p:nvSpPr>
        <p:spPr>
          <a:xfrm>
            <a:off x="3674568" y="1285725"/>
            <a:ext cx="4808100" cy="598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sp>
        <p:nvSpPr>
          <p:cNvPr id="715" name="Google Shape;715;p25"/>
          <p:cNvSpPr txBox="1">
            <a:spLocks noGrp="1"/>
          </p:cNvSpPr>
          <p:nvPr>
            <p:ph type="title" idx="2" hasCustomPrompt="1"/>
          </p:nvPr>
        </p:nvSpPr>
        <p:spPr>
          <a:xfrm>
            <a:off x="3675885" y="1861990"/>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6" name="Google Shape;716;p25"/>
          <p:cNvSpPr txBox="1">
            <a:spLocks noGrp="1"/>
          </p:cNvSpPr>
          <p:nvPr>
            <p:ph type="subTitle" idx="3"/>
          </p:nvPr>
        </p:nvSpPr>
        <p:spPr>
          <a:xfrm>
            <a:off x="3674568" y="2679240"/>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
        <p:nvSpPr>
          <p:cNvPr id="717" name="Google Shape;717;p25"/>
          <p:cNvSpPr txBox="1">
            <a:spLocks noGrp="1"/>
          </p:cNvSpPr>
          <p:nvPr>
            <p:ph type="title" idx="4" hasCustomPrompt="1"/>
          </p:nvPr>
        </p:nvSpPr>
        <p:spPr>
          <a:xfrm>
            <a:off x="3678312" y="3255506"/>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8" name="Google Shape;718;p25"/>
          <p:cNvSpPr txBox="1">
            <a:spLocks noGrp="1"/>
          </p:cNvSpPr>
          <p:nvPr>
            <p:ph type="subTitle" idx="5"/>
          </p:nvPr>
        </p:nvSpPr>
        <p:spPr>
          <a:xfrm>
            <a:off x="3674568" y="4072756"/>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35938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719"/>
        <p:cNvGrpSpPr/>
        <p:nvPr/>
      </p:nvGrpSpPr>
      <p:grpSpPr>
        <a:xfrm>
          <a:off x="0" y="0"/>
          <a:ext cx="0" cy="0"/>
          <a:chOff x="0" y="0"/>
          <a:chExt cx="0" cy="0"/>
        </a:xfrm>
      </p:grpSpPr>
      <p:grpSp>
        <p:nvGrpSpPr>
          <p:cNvPr id="720" name="Google Shape;720;p26"/>
          <p:cNvGrpSpPr/>
          <p:nvPr/>
        </p:nvGrpSpPr>
        <p:grpSpPr>
          <a:xfrm>
            <a:off x="-1780210" y="-738401"/>
            <a:ext cx="12291211" cy="5991831"/>
            <a:chOff x="-1780210" y="-738401"/>
            <a:chExt cx="12291211" cy="5991831"/>
          </a:xfrm>
        </p:grpSpPr>
        <p:grpSp>
          <p:nvGrpSpPr>
            <p:cNvPr id="721" name="Google Shape;721;p26"/>
            <p:cNvGrpSpPr/>
            <p:nvPr/>
          </p:nvGrpSpPr>
          <p:grpSpPr>
            <a:xfrm rot="10800000" flipH="1">
              <a:off x="-1780210" y="-202034"/>
              <a:ext cx="3448201" cy="1609702"/>
              <a:chOff x="1855275" y="1547350"/>
              <a:chExt cx="154800" cy="64900"/>
            </a:xfrm>
          </p:grpSpPr>
          <p:sp>
            <p:nvSpPr>
              <p:cNvPr id="722" name="Google Shape;722;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26"/>
            <p:cNvGrpSpPr/>
            <p:nvPr/>
          </p:nvGrpSpPr>
          <p:grpSpPr>
            <a:xfrm>
              <a:off x="-670876" y="584936"/>
              <a:ext cx="1229545" cy="543972"/>
              <a:chOff x="1855275" y="1547350"/>
              <a:chExt cx="154800" cy="64900"/>
            </a:xfrm>
          </p:grpSpPr>
          <p:sp>
            <p:nvSpPr>
              <p:cNvPr id="728" name="Google Shape;728;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6"/>
            <p:cNvSpPr/>
            <p:nvPr/>
          </p:nvSpPr>
          <p:spPr>
            <a:xfrm>
              <a:off x="4462949" y="46752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964963" y="4236403"/>
              <a:ext cx="1985947" cy="1011491"/>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flipH="1">
              <a:off x="373251" y="4695525"/>
              <a:ext cx="6041458" cy="55790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26"/>
            <p:cNvGrpSpPr/>
            <p:nvPr/>
          </p:nvGrpSpPr>
          <p:grpSpPr>
            <a:xfrm>
              <a:off x="713103" y="264231"/>
              <a:ext cx="771848" cy="360344"/>
              <a:chOff x="1855275" y="1547350"/>
              <a:chExt cx="154800" cy="64900"/>
            </a:xfrm>
          </p:grpSpPr>
          <p:sp>
            <p:nvSpPr>
              <p:cNvPr id="737" name="Google Shape;737;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6"/>
            <p:cNvSpPr/>
            <p:nvPr/>
          </p:nvSpPr>
          <p:spPr>
            <a:xfrm>
              <a:off x="7955400" y="-738401"/>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26"/>
            <p:cNvGrpSpPr/>
            <p:nvPr/>
          </p:nvGrpSpPr>
          <p:grpSpPr>
            <a:xfrm>
              <a:off x="7658048" y="254880"/>
              <a:ext cx="1701360" cy="714504"/>
              <a:chOff x="1855275" y="1547350"/>
              <a:chExt cx="154800" cy="64900"/>
            </a:xfrm>
          </p:grpSpPr>
          <p:sp>
            <p:nvSpPr>
              <p:cNvPr id="744" name="Google Shape;744;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6"/>
            <p:cNvGrpSpPr/>
            <p:nvPr/>
          </p:nvGrpSpPr>
          <p:grpSpPr>
            <a:xfrm>
              <a:off x="8946881" y="-194279"/>
              <a:ext cx="1015116" cy="449160"/>
              <a:chOff x="1855275" y="1547350"/>
              <a:chExt cx="154800" cy="64900"/>
            </a:xfrm>
          </p:grpSpPr>
          <p:sp>
            <p:nvSpPr>
              <p:cNvPr id="750" name="Google Shape;750;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5" name="Google Shape;755;p2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756" name="Google Shape;756;p26"/>
          <p:cNvSpPr txBox="1">
            <a:spLocks noGrp="1"/>
          </p:cNvSpPr>
          <p:nvPr>
            <p:ph type="subTitle" idx="1"/>
          </p:nvPr>
        </p:nvSpPr>
        <p:spPr>
          <a:xfrm>
            <a:off x="2649138"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7" name="Google Shape;757;p26"/>
          <p:cNvSpPr txBox="1">
            <a:spLocks noGrp="1"/>
          </p:cNvSpPr>
          <p:nvPr>
            <p:ph type="subTitle" idx="2"/>
          </p:nvPr>
        </p:nvSpPr>
        <p:spPr>
          <a:xfrm>
            <a:off x="2649138"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58" name="Google Shape;758;p26"/>
          <p:cNvSpPr txBox="1">
            <a:spLocks noGrp="1"/>
          </p:cNvSpPr>
          <p:nvPr>
            <p:ph type="subTitle" idx="3"/>
          </p:nvPr>
        </p:nvSpPr>
        <p:spPr>
          <a:xfrm>
            <a:off x="4680821"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9" name="Google Shape;759;p26"/>
          <p:cNvSpPr txBox="1">
            <a:spLocks noGrp="1"/>
          </p:cNvSpPr>
          <p:nvPr>
            <p:ph type="subTitle" idx="4"/>
          </p:nvPr>
        </p:nvSpPr>
        <p:spPr>
          <a:xfrm>
            <a:off x="4680821"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0" name="Google Shape;760;p26"/>
          <p:cNvSpPr txBox="1">
            <a:spLocks noGrp="1"/>
          </p:cNvSpPr>
          <p:nvPr>
            <p:ph type="subTitle" idx="5"/>
          </p:nvPr>
        </p:nvSpPr>
        <p:spPr>
          <a:xfrm>
            <a:off x="6712504"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1" name="Google Shape;761;p26"/>
          <p:cNvSpPr txBox="1">
            <a:spLocks noGrp="1"/>
          </p:cNvSpPr>
          <p:nvPr>
            <p:ph type="subTitle" idx="6"/>
          </p:nvPr>
        </p:nvSpPr>
        <p:spPr>
          <a:xfrm>
            <a:off x="6712504"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2" name="Google Shape;762;p26"/>
          <p:cNvSpPr txBox="1">
            <a:spLocks noGrp="1"/>
          </p:cNvSpPr>
          <p:nvPr>
            <p:ph type="subTitle" idx="7"/>
          </p:nvPr>
        </p:nvSpPr>
        <p:spPr>
          <a:xfrm>
            <a:off x="617456"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3" name="Google Shape;763;p26"/>
          <p:cNvSpPr txBox="1">
            <a:spLocks noGrp="1"/>
          </p:cNvSpPr>
          <p:nvPr>
            <p:ph type="subTitle" idx="8"/>
          </p:nvPr>
        </p:nvSpPr>
        <p:spPr>
          <a:xfrm>
            <a:off x="617456"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4" name="Google Shape;764;p26"/>
          <p:cNvSpPr txBox="1">
            <a:spLocks noGrp="1"/>
          </p:cNvSpPr>
          <p:nvPr>
            <p:ph type="title" idx="9" hasCustomPrompt="1"/>
          </p:nvPr>
        </p:nvSpPr>
        <p:spPr>
          <a:xfrm>
            <a:off x="1108706"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5" name="Google Shape;765;p26"/>
          <p:cNvSpPr txBox="1">
            <a:spLocks noGrp="1"/>
          </p:cNvSpPr>
          <p:nvPr>
            <p:ph type="title" idx="13" hasCustomPrompt="1"/>
          </p:nvPr>
        </p:nvSpPr>
        <p:spPr>
          <a:xfrm>
            <a:off x="3140388"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6" name="Google Shape;766;p26"/>
          <p:cNvSpPr txBox="1">
            <a:spLocks noGrp="1"/>
          </p:cNvSpPr>
          <p:nvPr>
            <p:ph type="title" idx="14" hasCustomPrompt="1"/>
          </p:nvPr>
        </p:nvSpPr>
        <p:spPr>
          <a:xfrm>
            <a:off x="5159621" y="1973400"/>
            <a:ext cx="8562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7" name="Google Shape;767;p26"/>
          <p:cNvSpPr txBox="1">
            <a:spLocks noGrp="1"/>
          </p:cNvSpPr>
          <p:nvPr>
            <p:ph type="title" idx="15" hasCustomPrompt="1"/>
          </p:nvPr>
        </p:nvSpPr>
        <p:spPr>
          <a:xfrm>
            <a:off x="7203754"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Tree>
    <p:extLst>
      <p:ext uri="{BB962C8B-B14F-4D97-AF65-F5344CB8AC3E}">
        <p14:creationId xmlns:p14="http://schemas.microsoft.com/office/powerpoint/2010/main" val="55315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768"/>
        <p:cNvGrpSpPr/>
        <p:nvPr/>
      </p:nvGrpSpPr>
      <p:grpSpPr>
        <a:xfrm>
          <a:off x="0" y="0"/>
          <a:ext cx="0" cy="0"/>
          <a:chOff x="0" y="0"/>
          <a:chExt cx="0" cy="0"/>
        </a:xfrm>
      </p:grpSpPr>
      <p:grpSp>
        <p:nvGrpSpPr>
          <p:cNvPr id="769" name="Google Shape;769;p27"/>
          <p:cNvGrpSpPr/>
          <p:nvPr/>
        </p:nvGrpSpPr>
        <p:grpSpPr>
          <a:xfrm>
            <a:off x="-3110632" y="-68"/>
            <a:ext cx="14402490" cy="5323991"/>
            <a:chOff x="-3110632" y="-68"/>
            <a:chExt cx="14402490" cy="5323991"/>
          </a:xfrm>
        </p:grpSpPr>
        <p:grpSp>
          <p:nvGrpSpPr>
            <p:cNvPr id="770" name="Google Shape;770;p27"/>
            <p:cNvGrpSpPr/>
            <p:nvPr/>
          </p:nvGrpSpPr>
          <p:grpSpPr>
            <a:xfrm>
              <a:off x="5003557" y="1622103"/>
              <a:ext cx="2196302" cy="1142272"/>
              <a:chOff x="1855275" y="1547350"/>
              <a:chExt cx="154800" cy="64900"/>
            </a:xfrm>
          </p:grpSpPr>
          <p:sp>
            <p:nvSpPr>
              <p:cNvPr id="771" name="Google Shape;771;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7"/>
            <p:cNvGrpSpPr/>
            <p:nvPr/>
          </p:nvGrpSpPr>
          <p:grpSpPr>
            <a:xfrm>
              <a:off x="1881032" y="1622103"/>
              <a:ext cx="2196302" cy="1142272"/>
              <a:chOff x="1855275" y="1547350"/>
              <a:chExt cx="154800" cy="64900"/>
            </a:xfrm>
          </p:grpSpPr>
          <p:sp>
            <p:nvSpPr>
              <p:cNvPr id="777" name="Google Shape;777;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7"/>
            <p:cNvGrpSpPr/>
            <p:nvPr/>
          </p:nvGrpSpPr>
          <p:grpSpPr>
            <a:xfrm>
              <a:off x="-3110632" y="-68"/>
              <a:ext cx="14402490" cy="5323991"/>
              <a:chOff x="-3110632" y="-68"/>
              <a:chExt cx="14402490" cy="5323991"/>
            </a:xfrm>
          </p:grpSpPr>
          <p:grpSp>
            <p:nvGrpSpPr>
              <p:cNvPr id="783" name="Google Shape;783;p27"/>
              <p:cNvGrpSpPr/>
              <p:nvPr/>
            </p:nvGrpSpPr>
            <p:grpSpPr>
              <a:xfrm flipH="1">
                <a:off x="6171327" y="3953022"/>
                <a:ext cx="5120531" cy="1302141"/>
                <a:chOff x="4939527" y="4919710"/>
                <a:chExt cx="3620029" cy="920566"/>
              </a:xfrm>
            </p:grpSpPr>
            <p:grpSp>
              <p:nvGrpSpPr>
                <p:cNvPr id="784" name="Google Shape;784;p27"/>
                <p:cNvGrpSpPr/>
                <p:nvPr/>
              </p:nvGrpSpPr>
              <p:grpSpPr>
                <a:xfrm>
                  <a:off x="4939527" y="5053655"/>
                  <a:ext cx="3620029" cy="786616"/>
                  <a:chOff x="1855275" y="1578600"/>
                  <a:chExt cx="154800" cy="33650"/>
                </a:xfrm>
              </p:grpSpPr>
              <p:sp>
                <p:nvSpPr>
                  <p:cNvPr id="785" name="Google Shape;78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7"/>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7"/>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7"/>
              <p:cNvGrpSpPr/>
              <p:nvPr/>
            </p:nvGrpSpPr>
            <p:grpSpPr>
              <a:xfrm flipH="1">
                <a:off x="-457272" y="2585081"/>
                <a:ext cx="1249592" cy="523853"/>
                <a:chOff x="1855275" y="1547350"/>
                <a:chExt cx="154800" cy="64900"/>
              </a:xfrm>
            </p:grpSpPr>
            <p:sp>
              <p:nvSpPr>
                <p:cNvPr id="792" name="Google Shape;792;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7"/>
              <p:cNvGrpSpPr/>
              <p:nvPr/>
            </p:nvGrpSpPr>
            <p:grpSpPr>
              <a:xfrm rot="10800000">
                <a:off x="-3110632" y="-68"/>
                <a:ext cx="4892206" cy="2164253"/>
                <a:chOff x="1855275" y="1547350"/>
                <a:chExt cx="154800" cy="64900"/>
              </a:xfrm>
            </p:grpSpPr>
            <p:sp>
              <p:nvSpPr>
                <p:cNvPr id="798" name="Google Shape;798;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7"/>
              <p:cNvGrpSpPr/>
              <p:nvPr/>
            </p:nvGrpSpPr>
            <p:grpSpPr>
              <a:xfrm>
                <a:off x="-456575" y="163373"/>
                <a:ext cx="1470925" cy="686772"/>
                <a:chOff x="1855275" y="1547350"/>
                <a:chExt cx="154800" cy="64900"/>
              </a:xfrm>
            </p:grpSpPr>
            <p:sp>
              <p:nvSpPr>
                <p:cNvPr id="804" name="Google Shape;804;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27"/>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27"/>
              <p:cNvGrpSpPr/>
              <p:nvPr/>
            </p:nvGrpSpPr>
            <p:grpSpPr>
              <a:xfrm>
                <a:off x="8205024" y="201195"/>
                <a:ext cx="1289608" cy="541590"/>
                <a:chOff x="1855275" y="1547350"/>
                <a:chExt cx="154800" cy="64900"/>
              </a:xfrm>
            </p:grpSpPr>
            <p:sp>
              <p:nvSpPr>
                <p:cNvPr id="813" name="Google Shape;813;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27"/>
              <p:cNvGrpSpPr/>
              <p:nvPr/>
            </p:nvGrpSpPr>
            <p:grpSpPr>
              <a:xfrm>
                <a:off x="8725255" y="952364"/>
                <a:ext cx="769449" cy="340459"/>
                <a:chOff x="1855275" y="1547350"/>
                <a:chExt cx="154800" cy="64900"/>
              </a:xfrm>
            </p:grpSpPr>
            <p:sp>
              <p:nvSpPr>
                <p:cNvPr id="819" name="Google Shape;819;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24" name="Google Shape;824;p2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25" name="Google Shape;825;p27"/>
          <p:cNvSpPr txBox="1">
            <a:spLocks noGrp="1"/>
          </p:cNvSpPr>
          <p:nvPr>
            <p:ph type="subTitle" idx="1"/>
          </p:nvPr>
        </p:nvSpPr>
        <p:spPr>
          <a:xfrm>
            <a:off x="1992475"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6" name="Google Shape;826;p27"/>
          <p:cNvSpPr txBox="1">
            <a:spLocks noGrp="1"/>
          </p:cNvSpPr>
          <p:nvPr>
            <p:ph type="subTitle" idx="2"/>
          </p:nvPr>
        </p:nvSpPr>
        <p:spPr>
          <a:xfrm>
            <a:off x="5052000"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7" name="Google Shape;827;p27"/>
          <p:cNvSpPr txBox="1">
            <a:spLocks noGrp="1"/>
          </p:cNvSpPr>
          <p:nvPr>
            <p:ph type="subTitle" idx="3"/>
          </p:nvPr>
        </p:nvSpPr>
        <p:spPr>
          <a:xfrm>
            <a:off x="188101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28" name="Google Shape;828;p27"/>
          <p:cNvSpPr txBox="1">
            <a:spLocks noGrp="1"/>
          </p:cNvSpPr>
          <p:nvPr>
            <p:ph type="subTitle" idx="4"/>
          </p:nvPr>
        </p:nvSpPr>
        <p:spPr>
          <a:xfrm>
            <a:off x="494055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08079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829"/>
        <p:cNvGrpSpPr/>
        <p:nvPr/>
      </p:nvGrpSpPr>
      <p:grpSpPr>
        <a:xfrm>
          <a:off x="0" y="0"/>
          <a:ext cx="0" cy="0"/>
          <a:chOff x="0" y="0"/>
          <a:chExt cx="0" cy="0"/>
        </a:xfrm>
      </p:grpSpPr>
      <p:grpSp>
        <p:nvGrpSpPr>
          <p:cNvPr id="830" name="Google Shape;830;p28"/>
          <p:cNvGrpSpPr/>
          <p:nvPr/>
        </p:nvGrpSpPr>
        <p:grpSpPr>
          <a:xfrm>
            <a:off x="-1666161" y="-194279"/>
            <a:ext cx="11628159" cy="5518152"/>
            <a:chOff x="-1666161" y="-194279"/>
            <a:chExt cx="11628159" cy="5518152"/>
          </a:xfrm>
        </p:grpSpPr>
        <p:grpSp>
          <p:nvGrpSpPr>
            <p:cNvPr id="831" name="Google Shape;831;p28"/>
            <p:cNvGrpSpPr/>
            <p:nvPr/>
          </p:nvGrpSpPr>
          <p:grpSpPr>
            <a:xfrm>
              <a:off x="2404964" y="4472958"/>
              <a:ext cx="2240436" cy="569739"/>
              <a:chOff x="4939527" y="4919710"/>
              <a:chExt cx="3620029" cy="920566"/>
            </a:xfrm>
          </p:grpSpPr>
          <p:grpSp>
            <p:nvGrpSpPr>
              <p:cNvPr id="832" name="Google Shape;832;p28"/>
              <p:cNvGrpSpPr/>
              <p:nvPr/>
            </p:nvGrpSpPr>
            <p:grpSpPr>
              <a:xfrm>
                <a:off x="4939527" y="5053655"/>
                <a:ext cx="3620029" cy="786616"/>
                <a:chOff x="1855275" y="1578600"/>
                <a:chExt cx="154800" cy="33650"/>
              </a:xfrm>
            </p:grpSpPr>
            <p:sp>
              <p:nvSpPr>
                <p:cNvPr id="833" name="Google Shape;833;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8"/>
            <p:cNvGrpSpPr/>
            <p:nvPr/>
          </p:nvGrpSpPr>
          <p:grpSpPr>
            <a:xfrm flipH="1">
              <a:off x="-630061" y="4472958"/>
              <a:ext cx="2240436" cy="569739"/>
              <a:chOff x="4939527" y="4919710"/>
              <a:chExt cx="3620029" cy="920566"/>
            </a:xfrm>
          </p:grpSpPr>
          <p:grpSp>
            <p:nvGrpSpPr>
              <p:cNvPr id="839" name="Google Shape;839;p28"/>
              <p:cNvGrpSpPr/>
              <p:nvPr/>
            </p:nvGrpSpPr>
            <p:grpSpPr>
              <a:xfrm>
                <a:off x="4939527" y="5053655"/>
                <a:ext cx="3620029" cy="786616"/>
                <a:chOff x="1855275" y="1578600"/>
                <a:chExt cx="154800" cy="33650"/>
              </a:xfrm>
            </p:grpSpPr>
            <p:sp>
              <p:nvSpPr>
                <p:cNvPr id="840" name="Google Shape;840;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8"/>
            <p:cNvGrpSpPr/>
            <p:nvPr/>
          </p:nvGrpSpPr>
          <p:grpSpPr>
            <a:xfrm>
              <a:off x="-1666161" y="4232187"/>
              <a:ext cx="4658463" cy="1091686"/>
              <a:chOff x="3836925" y="3884274"/>
              <a:chExt cx="6143299" cy="1439649"/>
            </a:xfrm>
          </p:grpSpPr>
          <p:sp>
            <p:nvSpPr>
              <p:cNvPr id="846" name="Google Shape;846;p28"/>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8"/>
            <p:cNvSpPr/>
            <p:nvPr/>
          </p:nvSpPr>
          <p:spPr>
            <a:xfrm flipH="1">
              <a:off x="2103723" y="4608900"/>
              <a:ext cx="7066796" cy="71497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28"/>
            <p:cNvGrpSpPr/>
            <p:nvPr/>
          </p:nvGrpSpPr>
          <p:grpSpPr>
            <a:xfrm>
              <a:off x="7658048" y="254880"/>
              <a:ext cx="1701360" cy="714504"/>
              <a:chOff x="1855275" y="1547350"/>
              <a:chExt cx="154800" cy="64900"/>
            </a:xfrm>
          </p:grpSpPr>
          <p:sp>
            <p:nvSpPr>
              <p:cNvPr id="850" name="Google Shape;850;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8"/>
            <p:cNvGrpSpPr/>
            <p:nvPr/>
          </p:nvGrpSpPr>
          <p:grpSpPr>
            <a:xfrm>
              <a:off x="8946881" y="-194279"/>
              <a:ext cx="1015116" cy="449160"/>
              <a:chOff x="1855275" y="1547350"/>
              <a:chExt cx="154800" cy="64900"/>
            </a:xfrm>
          </p:grpSpPr>
          <p:sp>
            <p:nvSpPr>
              <p:cNvPr id="856" name="Google Shape;856;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1" name="Google Shape;861;p2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2" name="Google Shape;862;p28"/>
          <p:cNvSpPr txBox="1">
            <a:spLocks noGrp="1"/>
          </p:cNvSpPr>
          <p:nvPr>
            <p:ph type="subTitle" idx="1"/>
          </p:nvPr>
        </p:nvSpPr>
        <p:spPr>
          <a:xfrm>
            <a:off x="5257375" y="16573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3" name="Google Shape;863;p28"/>
          <p:cNvSpPr txBox="1">
            <a:spLocks noGrp="1"/>
          </p:cNvSpPr>
          <p:nvPr>
            <p:ph type="subTitle" idx="2"/>
          </p:nvPr>
        </p:nvSpPr>
        <p:spPr>
          <a:xfrm>
            <a:off x="5257375" y="32117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4" name="Google Shape;864;p28"/>
          <p:cNvSpPr txBox="1">
            <a:spLocks noGrp="1"/>
          </p:cNvSpPr>
          <p:nvPr>
            <p:ph type="subTitle" idx="3"/>
          </p:nvPr>
        </p:nvSpPr>
        <p:spPr>
          <a:xfrm>
            <a:off x="5434659" y="12864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65" name="Google Shape;865;p28"/>
          <p:cNvSpPr txBox="1">
            <a:spLocks noGrp="1"/>
          </p:cNvSpPr>
          <p:nvPr>
            <p:ph type="subTitle" idx="4"/>
          </p:nvPr>
        </p:nvSpPr>
        <p:spPr>
          <a:xfrm>
            <a:off x="5434659" y="28408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20059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866"/>
        <p:cNvGrpSpPr/>
        <p:nvPr/>
      </p:nvGrpSpPr>
      <p:grpSpPr>
        <a:xfrm>
          <a:off x="0" y="0"/>
          <a:ext cx="0" cy="0"/>
          <a:chOff x="0" y="0"/>
          <a:chExt cx="0" cy="0"/>
        </a:xfrm>
      </p:grpSpPr>
      <p:sp>
        <p:nvSpPr>
          <p:cNvPr id="867" name="Google Shape;867;p2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8" name="Google Shape;868;p29"/>
          <p:cNvSpPr txBox="1">
            <a:spLocks noGrp="1"/>
          </p:cNvSpPr>
          <p:nvPr>
            <p:ph type="subTitle" idx="1"/>
          </p:nvPr>
        </p:nvSpPr>
        <p:spPr>
          <a:xfrm>
            <a:off x="738088"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9" name="Google Shape;869;p29"/>
          <p:cNvSpPr txBox="1">
            <a:spLocks noGrp="1"/>
          </p:cNvSpPr>
          <p:nvPr>
            <p:ph type="subTitle" idx="2"/>
          </p:nvPr>
        </p:nvSpPr>
        <p:spPr>
          <a:xfrm>
            <a:off x="3416613"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0" name="Google Shape;870;p29"/>
          <p:cNvSpPr txBox="1">
            <a:spLocks noGrp="1"/>
          </p:cNvSpPr>
          <p:nvPr>
            <p:ph type="subTitle" idx="3"/>
          </p:nvPr>
        </p:nvSpPr>
        <p:spPr>
          <a:xfrm>
            <a:off x="73807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1" name="Google Shape;871;p29"/>
          <p:cNvSpPr txBox="1">
            <a:spLocks noGrp="1"/>
          </p:cNvSpPr>
          <p:nvPr>
            <p:ph type="subTitle" idx="4"/>
          </p:nvPr>
        </p:nvSpPr>
        <p:spPr>
          <a:xfrm>
            <a:off x="341661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2" name="Google Shape;872;p29"/>
          <p:cNvSpPr txBox="1">
            <a:spLocks noGrp="1"/>
          </p:cNvSpPr>
          <p:nvPr>
            <p:ph type="subTitle" idx="5"/>
          </p:nvPr>
        </p:nvSpPr>
        <p:spPr>
          <a:xfrm>
            <a:off x="738088"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3" name="Google Shape;873;p29"/>
          <p:cNvSpPr txBox="1">
            <a:spLocks noGrp="1"/>
          </p:cNvSpPr>
          <p:nvPr>
            <p:ph type="subTitle" idx="6"/>
          </p:nvPr>
        </p:nvSpPr>
        <p:spPr>
          <a:xfrm>
            <a:off x="3416613"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4" name="Google Shape;874;p29"/>
          <p:cNvSpPr txBox="1">
            <a:spLocks noGrp="1"/>
          </p:cNvSpPr>
          <p:nvPr>
            <p:ph type="subTitle" idx="7"/>
          </p:nvPr>
        </p:nvSpPr>
        <p:spPr>
          <a:xfrm>
            <a:off x="73807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5" name="Google Shape;875;p29"/>
          <p:cNvSpPr txBox="1">
            <a:spLocks noGrp="1"/>
          </p:cNvSpPr>
          <p:nvPr>
            <p:ph type="subTitle" idx="8"/>
          </p:nvPr>
        </p:nvSpPr>
        <p:spPr>
          <a:xfrm>
            <a:off x="341661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78342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876"/>
        <p:cNvGrpSpPr/>
        <p:nvPr/>
      </p:nvGrpSpPr>
      <p:grpSpPr>
        <a:xfrm>
          <a:off x="0" y="0"/>
          <a:ext cx="0" cy="0"/>
          <a:chOff x="0" y="0"/>
          <a:chExt cx="0" cy="0"/>
        </a:xfrm>
      </p:grpSpPr>
      <p:grpSp>
        <p:nvGrpSpPr>
          <p:cNvPr id="877" name="Google Shape;877;p30"/>
          <p:cNvGrpSpPr/>
          <p:nvPr/>
        </p:nvGrpSpPr>
        <p:grpSpPr>
          <a:xfrm>
            <a:off x="-1607244" y="-15"/>
            <a:ext cx="4166365" cy="1843128"/>
            <a:chOff x="-1607244" y="-15"/>
            <a:chExt cx="4166365" cy="1843128"/>
          </a:xfrm>
        </p:grpSpPr>
        <p:grpSp>
          <p:nvGrpSpPr>
            <p:cNvPr id="878" name="Google Shape;878;p30"/>
            <p:cNvGrpSpPr/>
            <p:nvPr/>
          </p:nvGrpSpPr>
          <p:grpSpPr>
            <a:xfrm rot="10800000">
              <a:off x="-1607244" y="-15"/>
              <a:ext cx="4166365" cy="1843128"/>
              <a:chOff x="1855275" y="1547350"/>
              <a:chExt cx="154800" cy="64900"/>
            </a:xfrm>
          </p:grpSpPr>
          <p:sp>
            <p:nvSpPr>
              <p:cNvPr id="879" name="Google Shape;879;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0"/>
            <p:cNvGrpSpPr/>
            <p:nvPr/>
          </p:nvGrpSpPr>
          <p:grpSpPr>
            <a:xfrm>
              <a:off x="-436013" y="629118"/>
              <a:ext cx="1252688" cy="584872"/>
              <a:chOff x="1855275" y="1547350"/>
              <a:chExt cx="154800" cy="64900"/>
            </a:xfrm>
          </p:grpSpPr>
          <p:sp>
            <p:nvSpPr>
              <p:cNvPr id="885" name="Google Shape;885;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0" name="Google Shape;890;p3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91" name="Google Shape;891;p30"/>
          <p:cNvSpPr txBox="1">
            <a:spLocks noGrp="1"/>
          </p:cNvSpPr>
          <p:nvPr>
            <p:ph type="subTitle" idx="1"/>
          </p:nvPr>
        </p:nvSpPr>
        <p:spPr>
          <a:xfrm>
            <a:off x="5173350" y="1774871"/>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2" name="Google Shape;892;p30"/>
          <p:cNvSpPr txBox="1">
            <a:spLocks noGrp="1"/>
          </p:cNvSpPr>
          <p:nvPr>
            <p:ph type="subTitle" idx="2"/>
          </p:nvPr>
        </p:nvSpPr>
        <p:spPr>
          <a:xfrm>
            <a:off x="5173300" y="25417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3" name="Google Shape;893;p30"/>
          <p:cNvSpPr txBox="1">
            <a:spLocks noGrp="1"/>
          </p:cNvSpPr>
          <p:nvPr>
            <p:ph type="subTitle" idx="3"/>
          </p:nvPr>
        </p:nvSpPr>
        <p:spPr>
          <a:xfrm>
            <a:off x="5173323" y="1407025"/>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4" name="Google Shape;894;p30"/>
          <p:cNvSpPr txBox="1">
            <a:spLocks noGrp="1"/>
          </p:cNvSpPr>
          <p:nvPr>
            <p:ph type="subTitle" idx="4"/>
          </p:nvPr>
        </p:nvSpPr>
        <p:spPr>
          <a:xfrm>
            <a:off x="5173310" y="21738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5" name="Google Shape;895;p30"/>
          <p:cNvSpPr txBox="1">
            <a:spLocks noGrp="1"/>
          </p:cNvSpPr>
          <p:nvPr>
            <p:ph type="subTitle" idx="5"/>
          </p:nvPr>
        </p:nvSpPr>
        <p:spPr>
          <a:xfrm>
            <a:off x="5173300" y="330857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6" name="Google Shape;896;p30"/>
          <p:cNvSpPr txBox="1">
            <a:spLocks noGrp="1"/>
          </p:cNvSpPr>
          <p:nvPr>
            <p:ph type="subTitle" idx="6"/>
          </p:nvPr>
        </p:nvSpPr>
        <p:spPr>
          <a:xfrm>
            <a:off x="5173310" y="294073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7" name="Google Shape;897;p30"/>
          <p:cNvSpPr txBox="1">
            <a:spLocks noGrp="1"/>
          </p:cNvSpPr>
          <p:nvPr>
            <p:ph type="subTitle" idx="7"/>
          </p:nvPr>
        </p:nvSpPr>
        <p:spPr>
          <a:xfrm>
            <a:off x="5173300" y="40754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8" name="Google Shape;898;p30"/>
          <p:cNvSpPr txBox="1">
            <a:spLocks noGrp="1"/>
          </p:cNvSpPr>
          <p:nvPr>
            <p:ph type="subTitle" idx="8"/>
          </p:nvPr>
        </p:nvSpPr>
        <p:spPr>
          <a:xfrm>
            <a:off x="5173310" y="37075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076368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 1">
  <p:cSld name="Title and text ? 1">
    <p:bg>
      <p:bgPr>
        <a:solidFill>
          <a:schemeClr val="lt1"/>
        </a:solidFill>
        <a:effectLst/>
      </p:bgPr>
    </p:bg>
    <p:spTree>
      <p:nvGrpSpPr>
        <p:cNvPr id="1" name="Shape 929"/>
        <p:cNvGrpSpPr/>
        <p:nvPr/>
      </p:nvGrpSpPr>
      <p:grpSpPr>
        <a:xfrm>
          <a:off x="0" y="0"/>
          <a:ext cx="0" cy="0"/>
          <a:chOff x="0" y="0"/>
          <a:chExt cx="0" cy="0"/>
        </a:xfrm>
      </p:grpSpPr>
      <p:grpSp>
        <p:nvGrpSpPr>
          <p:cNvPr id="930" name="Google Shape;930;p32"/>
          <p:cNvGrpSpPr/>
          <p:nvPr/>
        </p:nvGrpSpPr>
        <p:grpSpPr>
          <a:xfrm>
            <a:off x="-322188" y="139168"/>
            <a:ext cx="10357763" cy="5004359"/>
            <a:chOff x="-322188" y="139168"/>
            <a:chExt cx="10357763" cy="5004359"/>
          </a:xfrm>
        </p:grpSpPr>
        <p:grpSp>
          <p:nvGrpSpPr>
            <p:cNvPr id="931" name="Google Shape;931;p32"/>
            <p:cNvGrpSpPr/>
            <p:nvPr/>
          </p:nvGrpSpPr>
          <p:grpSpPr>
            <a:xfrm>
              <a:off x="7804562" y="907043"/>
              <a:ext cx="1252688" cy="584872"/>
              <a:chOff x="1855275" y="1547350"/>
              <a:chExt cx="154800" cy="64900"/>
            </a:xfrm>
          </p:grpSpPr>
          <p:sp>
            <p:nvSpPr>
              <p:cNvPr id="932" name="Google Shape;93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2"/>
            <p:cNvGrpSpPr/>
            <p:nvPr/>
          </p:nvGrpSpPr>
          <p:grpSpPr>
            <a:xfrm>
              <a:off x="7032652" y="354741"/>
              <a:ext cx="710300" cy="369320"/>
              <a:chOff x="1855275" y="1547350"/>
              <a:chExt cx="154800" cy="64900"/>
            </a:xfrm>
          </p:grpSpPr>
          <p:sp>
            <p:nvSpPr>
              <p:cNvPr id="938" name="Google Shape;938;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2"/>
            <p:cNvGrpSpPr/>
            <p:nvPr/>
          </p:nvGrpSpPr>
          <p:grpSpPr>
            <a:xfrm>
              <a:off x="8782887" y="139168"/>
              <a:ext cx="1252688" cy="584872"/>
              <a:chOff x="1855275" y="1547350"/>
              <a:chExt cx="154800" cy="64900"/>
            </a:xfrm>
          </p:grpSpPr>
          <p:sp>
            <p:nvSpPr>
              <p:cNvPr id="944" name="Google Shape;944;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32"/>
            <p:cNvGrpSpPr/>
            <p:nvPr/>
          </p:nvGrpSpPr>
          <p:grpSpPr>
            <a:xfrm>
              <a:off x="-322188" y="139168"/>
              <a:ext cx="1252688" cy="584872"/>
              <a:chOff x="1855275" y="1547350"/>
              <a:chExt cx="154800" cy="64900"/>
            </a:xfrm>
          </p:grpSpPr>
          <p:sp>
            <p:nvSpPr>
              <p:cNvPr id="952" name="Google Shape;95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7" name="Google Shape;957;p3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58" name="Google Shape;958;p32"/>
          <p:cNvSpPr txBox="1">
            <a:spLocks noGrp="1"/>
          </p:cNvSpPr>
          <p:nvPr>
            <p:ph type="subTitle" idx="1"/>
          </p:nvPr>
        </p:nvSpPr>
        <p:spPr>
          <a:xfrm>
            <a:off x="4888850" y="2246487"/>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008801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959"/>
        <p:cNvGrpSpPr/>
        <p:nvPr/>
      </p:nvGrpSpPr>
      <p:grpSpPr>
        <a:xfrm>
          <a:off x="0" y="0"/>
          <a:ext cx="0" cy="0"/>
          <a:chOff x="0" y="0"/>
          <a:chExt cx="0" cy="0"/>
        </a:xfrm>
      </p:grpSpPr>
      <p:grpSp>
        <p:nvGrpSpPr>
          <p:cNvPr id="960" name="Google Shape;960;p33"/>
          <p:cNvGrpSpPr/>
          <p:nvPr/>
        </p:nvGrpSpPr>
        <p:grpSpPr>
          <a:xfrm>
            <a:off x="5098505" y="-59"/>
            <a:ext cx="5236002" cy="2316339"/>
            <a:chOff x="5098505" y="-59"/>
            <a:chExt cx="5236002" cy="2316339"/>
          </a:xfrm>
        </p:grpSpPr>
        <p:grpSp>
          <p:nvGrpSpPr>
            <p:cNvPr id="961" name="Google Shape;961;p33"/>
            <p:cNvGrpSpPr/>
            <p:nvPr/>
          </p:nvGrpSpPr>
          <p:grpSpPr>
            <a:xfrm rot="10800000">
              <a:off x="5098505" y="-59"/>
              <a:ext cx="5236002" cy="2316339"/>
              <a:chOff x="1855275" y="1547350"/>
              <a:chExt cx="154800" cy="64900"/>
            </a:xfrm>
          </p:grpSpPr>
          <p:sp>
            <p:nvSpPr>
              <p:cNvPr id="962" name="Google Shape;962;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33"/>
            <p:cNvGrpSpPr/>
            <p:nvPr/>
          </p:nvGrpSpPr>
          <p:grpSpPr>
            <a:xfrm>
              <a:off x="6709705" y="1139842"/>
              <a:ext cx="1574285" cy="735031"/>
              <a:chOff x="1855275" y="1547350"/>
              <a:chExt cx="154800" cy="64900"/>
            </a:xfrm>
          </p:grpSpPr>
          <p:sp>
            <p:nvSpPr>
              <p:cNvPr id="968" name="Google Shape;968;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33"/>
            <p:cNvGrpSpPr/>
            <p:nvPr/>
          </p:nvGrpSpPr>
          <p:grpSpPr>
            <a:xfrm>
              <a:off x="5739686" y="445773"/>
              <a:ext cx="892654" cy="464139"/>
              <a:chOff x="1855275" y="1547350"/>
              <a:chExt cx="154800" cy="64900"/>
            </a:xfrm>
          </p:grpSpPr>
          <p:sp>
            <p:nvSpPr>
              <p:cNvPr id="974" name="Google Shape;974;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3"/>
            <p:cNvGrpSpPr/>
            <p:nvPr/>
          </p:nvGrpSpPr>
          <p:grpSpPr>
            <a:xfrm>
              <a:off x="7939197" y="174821"/>
              <a:ext cx="1574285" cy="735031"/>
              <a:chOff x="1855275" y="1547350"/>
              <a:chExt cx="154800" cy="64900"/>
            </a:xfrm>
          </p:grpSpPr>
          <p:sp>
            <p:nvSpPr>
              <p:cNvPr id="980" name="Google Shape;980;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5" name="Google Shape;985;p33"/>
          <p:cNvSpPr txBox="1">
            <a:spLocks noGrp="1"/>
          </p:cNvSpPr>
          <p:nvPr>
            <p:ph type="ctrTitle"/>
          </p:nvPr>
        </p:nvSpPr>
        <p:spPr>
          <a:xfrm>
            <a:off x="1084200" y="1077104"/>
            <a:ext cx="6823200" cy="102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111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6" name="Google Shape;986;p33"/>
          <p:cNvSpPr txBox="1">
            <a:spLocks noGrp="1"/>
          </p:cNvSpPr>
          <p:nvPr>
            <p:ph type="subTitle" idx="1"/>
          </p:nvPr>
        </p:nvSpPr>
        <p:spPr>
          <a:xfrm>
            <a:off x="1236600" y="1758688"/>
            <a:ext cx="62349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7" name="Google Shape;987;p33"/>
          <p:cNvSpPr txBox="1">
            <a:spLocks noGrp="1"/>
          </p:cNvSpPr>
          <p:nvPr>
            <p:ph type="subTitle" idx="2"/>
          </p:nvPr>
        </p:nvSpPr>
        <p:spPr>
          <a:xfrm>
            <a:off x="1236600" y="2171543"/>
            <a:ext cx="3925200" cy="96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8" name="Google Shape;988;p33"/>
          <p:cNvSpPr txBox="1"/>
          <p:nvPr/>
        </p:nvSpPr>
        <p:spPr>
          <a:xfrm>
            <a:off x="1236600" y="3408505"/>
            <a:ext cx="3632700" cy="73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accent1"/>
                </a:solidFill>
                <a:latin typeface="Oxygen"/>
                <a:ea typeface="Oxygen"/>
                <a:cs typeface="Oxygen"/>
                <a:sym typeface="Oxygen"/>
              </a:rPr>
              <a:t>CREDITS: This presentation template was created by </a:t>
            </a:r>
            <a:r>
              <a:rPr lang="en" sz="1200" b="1">
                <a:solidFill>
                  <a:schemeClr val="accent2"/>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200">
                <a:solidFill>
                  <a:schemeClr val="accent1"/>
                </a:solidFill>
                <a:latin typeface="Oxygen"/>
                <a:ea typeface="Oxygen"/>
                <a:cs typeface="Oxygen"/>
                <a:sym typeface="Oxygen"/>
              </a:rPr>
              <a:t>, including icons by </a:t>
            </a:r>
            <a:r>
              <a:rPr lang="en" sz="1200" b="1">
                <a:solidFill>
                  <a:schemeClr val="accent2"/>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200">
                <a:solidFill>
                  <a:schemeClr val="accent1"/>
                </a:solidFill>
                <a:latin typeface="Oxygen"/>
                <a:ea typeface="Oxygen"/>
                <a:cs typeface="Oxygen"/>
                <a:sym typeface="Oxygen"/>
              </a:rPr>
              <a:t> and infographics &amp; images by </a:t>
            </a:r>
            <a:r>
              <a:rPr lang="en" sz="1200" b="1">
                <a:solidFill>
                  <a:schemeClr val="accent2"/>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200">
                <a:solidFill>
                  <a:schemeClr val="accent1"/>
                </a:solidFill>
                <a:latin typeface="Oxygen"/>
                <a:ea typeface="Oxygen"/>
                <a:cs typeface="Oxygen"/>
                <a:sym typeface="Oxygen"/>
              </a:rPr>
              <a:t>.</a:t>
            </a:r>
            <a:endParaRPr sz="1200">
              <a:solidFill>
                <a:schemeClr val="accent1"/>
              </a:solidFill>
              <a:latin typeface="Oxygen"/>
              <a:ea typeface="Oxygen"/>
              <a:cs typeface="Oxygen"/>
              <a:sym typeface="Oxygen"/>
            </a:endParaRPr>
          </a:p>
        </p:txBody>
      </p:sp>
    </p:spTree>
    <p:extLst>
      <p:ext uri="{BB962C8B-B14F-4D97-AF65-F5344CB8AC3E}">
        <p14:creationId xmlns:p14="http://schemas.microsoft.com/office/powerpoint/2010/main" val="2411941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grpSp>
        <p:nvGrpSpPr>
          <p:cNvPr id="990" name="Google Shape;990;p34"/>
          <p:cNvGrpSpPr/>
          <p:nvPr/>
        </p:nvGrpSpPr>
        <p:grpSpPr>
          <a:xfrm>
            <a:off x="-322188" y="139168"/>
            <a:ext cx="10357763" cy="5004359"/>
            <a:chOff x="-322188" y="139168"/>
            <a:chExt cx="10357763" cy="5004359"/>
          </a:xfrm>
        </p:grpSpPr>
        <p:grpSp>
          <p:nvGrpSpPr>
            <p:cNvPr id="991" name="Google Shape;991;p34"/>
            <p:cNvGrpSpPr/>
            <p:nvPr/>
          </p:nvGrpSpPr>
          <p:grpSpPr>
            <a:xfrm>
              <a:off x="7804562" y="907043"/>
              <a:ext cx="1252688" cy="584872"/>
              <a:chOff x="1855275" y="1547350"/>
              <a:chExt cx="154800" cy="64900"/>
            </a:xfrm>
          </p:grpSpPr>
          <p:sp>
            <p:nvSpPr>
              <p:cNvPr id="992" name="Google Shape;99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34"/>
            <p:cNvGrpSpPr/>
            <p:nvPr/>
          </p:nvGrpSpPr>
          <p:grpSpPr>
            <a:xfrm>
              <a:off x="7032652" y="354741"/>
              <a:ext cx="710300" cy="369320"/>
              <a:chOff x="1855275" y="1547350"/>
              <a:chExt cx="154800" cy="64900"/>
            </a:xfrm>
          </p:grpSpPr>
          <p:sp>
            <p:nvSpPr>
              <p:cNvPr id="998" name="Google Shape;998;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34"/>
            <p:cNvGrpSpPr/>
            <p:nvPr/>
          </p:nvGrpSpPr>
          <p:grpSpPr>
            <a:xfrm>
              <a:off x="8782887" y="139168"/>
              <a:ext cx="1252688" cy="584872"/>
              <a:chOff x="1855275" y="1547350"/>
              <a:chExt cx="154800" cy="64900"/>
            </a:xfrm>
          </p:grpSpPr>
          <p:sp>
            <p:nvSpPr>
              <p:cNvPr id="1004" name="Google Shape;1004;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34"/>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34"/>
            <p:cNvGrpSpPr/>
            <p:nvPr/>
          </p:nvGrpSpPr>
          <p:grpSpPr>
            <a:xfrm>
              <a:off x="-322188" y="139168"/>
              <a:ext cx="1252688" cy="584872"/>
              <a:chOff x="1855275" y="1547350"/>
              <a:chExt cx="154800" cy="64900"/>
            </a:xfrm>
          </p:grpSpPr>
          <p:sp>
            <p:nvSpPr>
              <p:cNvPr id="1012" name="Google Shape;101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7" name="Google Shape;1017;p3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5106550" y="27891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19" name="Google Shape;1019;p34"/>
          <p:cNvSpPr txBox="1">
            <a:spLocks noGrp="1"/>
          </p:cNvSpPr>
          <p:nvPr>
            <p:ph type="subTitle" idx="2"/>
          </p:nvPr>
        </p:nvSpPr>
        <p:spPr>
          <a:xfrm>
            <a:off x="5108850" y="2969100"/>
            <a:ext cx="3533700" cy="13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713100" y="1332650"/>
            <a:ext cx="32415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21" name="Google Shape;1021;p34"/>
          <p:cNvSpPr txBox="1">
            <a:spLocks noGrp="1"/>
          </p:cNvSpPr>
          <p:nvPr>
            <p:ph type="subTitle" idx="4"/>
          </p:nvPr>
        </p:nvSpPr>
        <p:spPr>
          <a:xfrm>
            <a:off x="715600" y="1512600"/>
            <a:ext cx="4138500" cy="21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5105400" y="13326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23" name="Google Shape;1023;p34"/>
          <p:cNvSpPr txBox="1">
            <a:spLocks noGrp="1"/>
          </p:cNvSpPr>
          <p:nvPr>
            <p:ph type="subTitle" idx="6"/>
          </p:nvPr>
        </p:nvSpPr>
        <p:spPr>
          <a:xfrm>
            <a:off x="5107700" y="1512600"/>
            <a:ext cx="3533700" cy="7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extLst>
      <p:ext uri="{BB962C8B-B14F-4D97-AF65-F5344CB8AC3E}">
        <p14:creationId xmlns:p14="http://schemas.microsoft.com/office/powerpoint/2010/main" val="285470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9"/>
        <p:cNvGrpSpPr/>
        <p:nvPr/>
      </p:nvGrpSpPr>
      <p:grpSpPr>
        <a:xfrm>
          <a:off x="0" y="0"/>
          <a:ext cx="0" cy="0"/>
          <a:chOff x="0" y="0"/>
          <a:chExt cx="0" cy="0"/>
        </a:xfrm>
      </p:grpSpPr>
      <p:grpSp>
        <p:nvGrpSpPr>
          <p:cNvPr id="80" name="Google Shape;80;p5"/>
          <p:cNvGrpSpPr/>
          <p:nvPr/>
        </p:nvGrpSpPr>
        <p:grpSpPr>
          <a:xfrm>
            <a:off x="-51" y="-331176"/>
            <a:ext cx="10433227" cy="5474677"/>
            <a:chOff x="-51" y="-331176"/>
            <a:chExt cx="10433227" cy="5474677"/>
          </a:xfrm>
        </p:grpSpPr>
        <p:sp>
          <p:nvSpPr>
            <p:cNvPr id="81" name="Google Shape;81;p5"/>
            <p:cNvSpPr/>
            <p:nvPr/>
          </p:nvSpPr>
          <p:spPr>
            <a:xfrm flipH="1">
              <a:off x="-51" y="45708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5"/>
            <p:cNvGrpSpPr/>
            <p:nvPr/>
          </p:nvGrpSpPr>
          <p:grpSpPr>
            <a:xfrm>
              <a:off x="7580223" y="662105"/>
              <a:ext cx="1701360" cy="714504"/>
              <a:chOff x="1855275" y="1547350"/>
              <a:chExt cx="154800" cy="64900"/>
            </a:xfrm>
          </p:grpSpPr>
          <p:sp>
            <p:nvSpPr>
              <p:cNvPr id="84" name="Google Shape;84;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5"/>
            <p:cNvGrpSpPr/>
            <p:nvPr/>
          </p:nvGrpSpPr>
          <p:grpSpPr>
            <a:xfrm>
              <a:off x="8869056" y="212946"/>
              <a:ext cx="1015116" cy="449160"/>
              <a:chOff x="1855275" y="1547350"/>
              <a:chExt cx="154800" cy="64900"/>
            </a:xfrm>
          </p:grpSpPr>
          <p:sp>
            <p:nvSpPr>
              <p:cNvPr id="90" name="Google Shape;90;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96" name="Google Shape;96;p5"/>
          <p:cNvSpPr txBox="1">
            <a:spLocks noGrp="1"/>
          </p:cNvSpPr>
          <p:nvPr>
            <p:ph type="body" idx="1"/>
          </p:nvPr>
        </p:nvSpPr>
        <p:spPr>
          <a:xfrm>
            <a:off x="1416825"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7" name="Google Shape;97;p5"/>
          <p:cNvSpPr txBox="1">
            <a:spLocks noGrp="1"/>
          </p:cNvSpPr>
          <p:nvPr>
            <p:ph type="body" idx="2"/>
          </p:nvPr>
        </p:nvSpPr>
        <p:spPr>
          <a:xfrm>
            <a:off x="4943781"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8" name="Google Shape;98;p5"/>
          <p:cNvSpPr txBox="1">
            <a:spLocks noGrp="1"/>
          </p:cNvSpPr>
          <p:nvPr>
            <p:ph type="subTitle" idx="3"/>
          </p:nvPr>
        </p:nvSpPr>
        <p:spPr>
          <a:xfrm>
            <a:off x="1417000" y="2313578"/>
            <a:ext cx="2783400" cy="5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4943775" y="2313578"/>
            <a:ext cx="27834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727320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024"/>
        <p:cNvGrpSpPr/>
        <p:nvPr/>
      </p:nvGrpSpPr>
      <p:grpSpPr>
        <a:xfrm>
          <a:off x="0" y="0"/>
          <a:ext cx="0" cy="0"/>
          <a:chOff x="0" y="0"/>
          <a:chExt cx="0" cy="0"/>
        </a:xfrm>
      </p:grpSpPr>
      <p:grpSp>
        <p:nvGrpSpPr>
          <p:cNvPr id="1025" name="Google Shape;1025;p35"/>
          <p:cNvGrpSpPr/>
          <p:nvPr/>
        </p:nvGrpSpPr>
        <p:grpSpPr>
          <a:xfrm>
            <a:off x="-3110632" y="-68"/>
            <a:ext cx="14402490" cy="5323991"/>
            <a:chOff x="-3110632" y="-68"/>
            <a:chExt cx="14402490" cy="5323991"/>
          </a:xfrm>
        </p:grpSpPr>
        <p:grpSp>
          <p:nvGrpSpPr>
            <p:cNvPr id="1026" name="Google Shape;1026;p35"/>
            <p:cNvGrpSpPr/>
            <p:nvPr/>
          </p:nvGrpSpPr>
          <p:grpSpPr>
            <a:xfrm flipH="1">
              <a:off x="6171327" y="3953022"/>
              <a:ext cx="5120531" cy="1302141"/>
              <a:chOff x="4939527" y="4919710"/>
              <a:chExt cx="3620029" cy="920566"/>
            </a:xfrm>
          </p:grpSpPr>
          <p:grpSp>
            <p:nvGrpSpPr>
              <p:cNvPr id="1027" name="Google Shape;1027;p35"/>
              <p:cNvGrpSpPr/>
              <p:nvPr/>
            </p:nvGrpSpPr>
            <p:grpSpPr>
              <a:xfrm>
                <a:off x="4939527" y="5053655"/>
                <a:ext cx="3620029" cy="786616"/>
                <a:chOff x="1855275" y="1578600"/>
                <a:chExt cx="154800" cy="33650"/>
              </a:xfrm>
            </p:grpSpPr>
            <p:sp>
              <p:nvSpPr>
                <p:cNvPr id="1028" name="Google Shape;102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3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5"/>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35"/>
            <p:cNvGrpSpPr/>
            <p:nvPr/>
          </p:nvGrpSpPr>
          <p:grpSpPr>
            <a:xfrm flipH="1">
              <a:off x="-457272" y="2585081"/>
              <a:ext cx="1249592" cy="523853"/>
              <a:chOff x="1855275" y="1547350"/>
              <a:chExt cx="154800" cy="64900"/>
            </a:xfrm>
          </p:grpSpPr>
          <p:sp>
            <p:nvSpPr>
              <p:cNvPr id="1035" name="Google Shape;1035;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35"/>
            <p:cNvGrpSpPr/>
            <p:nvPr/>
          </p:nvGrpSpPr>
          <p:grpSpPr>
            <a:xfrm rot="10800000">
              <a:off x="-3110632" y="-68"/>
              <a:ext cx="4892206" cy="2164253"/>
              <a:chOff x="1855275" y="1547350"/>
              <a:chExt cx="154800" cy="64900"/>
            </a:xfrm>
          </p:grpSpPr>
          <p:sp>
            <p:nvSpPr>
              <p:cNvPr id="1041" name="Google Shape;1041;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5"/>
            <p:cNvGrpSpPr/>
            <p:nvPr/>
          </p:nvGrpSpPr>
          <p:grpSpPr>
            <a:xfrm>
              <a:off x="-456575" y="163373"/>
              <a:ext cx="1470925" cy="686772"/>
              <a:chOff x="1855275" y="1547350"/>
              <a:chExt cx="154800" cy="64900"/>
            </a:xfrm>
          </p:grpSpPr>
          <p:sp>
            <p:nvSpPr>
              <p:cNvPr id="1047" name="Google Shape;1047;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5"/>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35"/>
            <p:cNvGrpSpPr/>
            <p:nvPr/>
          </p:nvGrpSpPr>
          <p:grpSpPr>
            <a:xfrm>
              <a:off x="8205024" y="201195"/>
              <a:ext cx="1289608" cy="541590"/>
              <a:chOff x="1855275" y="1547350"/>
              <a:chExt cx="154800" cy="64900"/>
            </a:xfrm>
          </p:grpSpPr>
          <p:sp>
            <p:nvSpPr>
              <p:cNvPr id="1056" name="Google Shape;1056;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5"/>
            <p:cNvGrpSpPr/>
            <p:nvPr/>
          </p:nvGrpSpPr>
          <p:grpSpPr>
            <a:xfrm>
              <a:off x="8725255" y="952364"/>
              <a:ext cx="769449" cy="340459"/>
              <a:chOff x="1855275" y="1547350"/>
              <a:chExt cx="154800" cy="64900"/>
            </a:xfrm>
          </p:grpSpPr>
          <p:sp>
            <p:nvSpPr>
              <p:cNvPr id="1062" name="Google Shape;1062;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90574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67"/>
        <p:cNvGrpSpPr/>
        <p:nvPr/>
      </p:nvGrpSpPr>
      <p:grpSpPr>
        <a:xfrm>
          <a:off x="0" y="0"/>
          <a:ext cx="0" cy="0"/>
          <a:chOff x="0" y="0"/>
          <a:chExt cx="0" cy="0"/>
        </a:xfrm>
      </p:grpSpPr>
      <p:grpSp>
        <p:nvGrpSpPr>
          <p:cNvPr id="1068" name="Google Shape;1068;p36"/>
          <p:cNvGrpSpPr/>
          <p:nvPr/>
        </p:nvGrpSpPr>
        <p:grpSpPr>
          <a:xfrm>
            <a:off x="-1365138" y="314204"/>
            <a:ext cx="12488361" cy="5009720"/>
            <a:chOff x="-1365138" y="314204"/>
            <a:chExt cx="12488361" cy="5009720"/>
          </a:xfrm>
        </p:grpSpPr>
        <p:grpSp>
          <p:nvGrpSpPr>
            <p:cNvPr id="1069" name="Google Shape;1069;p36"/>
            <p:cNvGrpSpPr/>
            <p:nvPr/>
          </p:nvGrpSpPr>
          <p:grpSpPr>
            <a:xfrm>
              <a:off x="-1365138" y="3555204"/>
              <a:ext cx="5045596" cy="1283085"/>
              <a:chOff x="4939527" y="4919710"/>
              <a:chExt cx="3620029" cy="920566"/>
            </a:xfrm>
          </p:grpSpPr>
          <p:grpSp>
            <p:nvGrpSpPr>
              <p:cNvPr id="1070" name="Google Shape;1070;p36"/>
              <p:cNvGrpSpPr/>
              <p:nvPr/>
            </p:nvGrpSpPr>
            <p:grpSpPr>
              <a:xfrm>
                <a:off x="4939527" y="5053655"/>
                <a:ext cx="3620029" cy="786616"/>
                <a:chOff x="1855275" y="1578600"/>
                <a:chExt cx="154800" cy="33650"/>
              </a:xfrm>
            </p:grpSpPr>
            <p:sp>
              <p:nvSpPr>
                <p:cNvPr id="1071" name="Google Shape;1071;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3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6"/>
            <p:cNvGrpSpPr/>
            <p:nvPr/>
          </p:nvGrpSpPr>
          <p:grpSpPr>
            <a:xfrm>
              <a:off x="5283600" y="3773750"/>
              <a:ext cx="1264015" cy="1020051"/>
              <a:chOff x="7048175" y="3773750"/>
              <a:chExt cx="1264015" cy="1020051"/>
            </a:xfrm>
          </p:grpSpPr>
          <p:sp>
            <p:nvSpPr>
              <p:cNvPr id="1077" name="Google Shape;1077;p36"/>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6"/>
            <p:cNvGrpSpPr/>
            <p:nvPr/>
          </p:nvGrpSpPr>
          <p:grpSpPr>
            <a:xfrm>
              <a:off x="2891688" y="3994663"/>
              <a:ext cx="535800" cy="790575"/>
              <a:chOff x="4917188" y="4160225"/>
              <a:chExt cx="535800" cy="790575"/>
            </a:xfrm>
          </p:grpSpPr>
          <p:sp>
            <p:nvSpPr>
              <p:cNvPr id="1081" name="Google Shape;1081;p36"/>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6"/>
            <p:cNvGrpSpPr/>
            <p:nvPr/>
          </p:nvGrpSpPr>
          <p:grpSpPr>
            <a:xfrm>
              <a:off x="6518929" y="934475"/>
              <a:ext cx="953258" cy="399719"/>
              <a:chOff x="1855275" y="1547350"/>
              <a:chExt cx="154800" cy="64900"/>
            </a:xfrm>
          </p:grpSpPr>
          <p:sp>
            <p:nvSpPr>
              <p:cNvPr id="1086" name="Google Shape;1086;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36"/>
            <p:cNvGrpSpPr/>
            <p:nvPr/>
          </p:nvGrpSpPr>
          <p:grpSpPr>
            <a:xfrm>
              <a:off x="-641918" y="885445"/>
              <a:ext cx="2233191" cy="936935"/>
              <a:chOff x="1855275" y="1547350"/>
              <a:chExt cx="154800" cy="64900"/>
            </a:xfrm>
          </p:grpSpPr>
          <p:sp>
            <p:nvSpPr>
              <p:cNvPr id="1092" name="Google Shape;1092;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6"/>
            <p:cNvGrpSpPr/>
            <p:nvPr/>
          </p:nvGrpSpPr>
          <p:grpSpPr>
            <a:xfrm>
              <a:off x="1252442" y="331073"/>
              <a:ext cx="1180814" cy="495181"/>
              <a:chOff x="1855275" y="1547350"/>
              <a:chExt cx="154800" cy="64900"/>
            </a:xfrm>
          </p:grpSpPr>
          <p:sp>
            <p:nvSpPr>
              <p:cNvPr id="1098" name="Google Shape;1098;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6"/>
            <p:cNvGrpSpPr/>
            <p:nvPr/>
          </p:nvGrpSpPr>
          <p:grpSpPr>
            <a:xfrm>
              <a:off x="7597279" y="314204"/>
              <a:ext cx="1261156" cy="528916"/>
              <a:chOff x="1855275" y="1547350"/>
              <a:chExt cx="154800" cy="64900"/>
            </a:xfrm>
          </p:grpSpPr>
          <p:sp>
            <p:nvSpPr>
              <p:cNvPr id="1104" name="Google Shape;1104;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36"/>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6"/>
            <p:cNvGrpSpPr/>
            <p:nvPr/>
          </p:nvGrpSpPr>
          <p:grpSpPr>
            <a:xfrm>
              <a:off x="-92" y="3884274"/>
              <a:ext cx="11123316" cy="1439649"/>
              <a:chOff x="-92" y="3884274"/>
              <a:chExt cx="11123316" cy="1439649"/>
            </a:xfrm>
          </p:grpSpPr>
          <p:sp>
            <p:nvSpPr>
              <p:cNvPr id="1112" name="Google Shape;1112;p36"/>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00986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150F-55E8-4251-8FC3-C403D0B86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C1755-7D11-4933-B3C7-D613A5105D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D8697-3FB7-4D24-AF71-85DA41D656E6}"/>
              </a:ext>
            </a:extLst>
          </p:cNvPr>
          <p:cNvSpPr>
            <a:spLocks noGrp="1"/>
          </p:cNvSpPr>
          <p:nvPr>
            <p:ph type="dt" sz="half" idx="10"/>
          </p:nvPr>
        </p:nvSpPr>
        <p:spPr/>
        <p:txBody>
          <a:bodyPr/>
          <a:lstStyle/>
          <a:p>
            <a:fld id="{00B58E05-0139-473C-B443-741183D10FF3}" type="datetimeFigureOut">
              <a:rPr lang="en-US" smtClean="0"/>
              <a:t>10/16/2021</a:t>
            </a:fld>
            <a:endParaRPr lang="en-US"/>
          </a:p>
        </p:txBody>
      </p:sp>
      <p:sp>
        <p:nvSpPr>
          <p:cNvPr id="5" name="Footer Placeholder 4">
            <a:extLst>
              <a:ext uri="{FF2B5EF4-FFF2-40B4-BE49-F238E27FC236}">
                <a16:creationId xmlns:a16="http://schemas.microsoft.com/office/drawing/2014/main" id="{1488C644-07A4-49F8-AF08-0E98E2BCF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C1380-2985-4E5E-8A15-1232AE77B39C}"/>
              </a:ext>
            </a:extLst>
          </p:cNvPr>
          <p:cNvSpPr>
            <a:spLocks noGrp="1"/>
          </p:cNvSpPr>
          <p:nvPr>
            <p:ph type="sldNum" sz="quarter" idx="12"/>
          </p:nvPr>
        </p:nvSpPr>
        <p:spPr/>
        <p:txBody>
          <a:bodyPr/>
          <a:lstStyle/>
          <a:p>
            <a:fld id="{2AFA5E58-CB8A-44E8-9474-920DDDCC8E25}" type="slidenum">
              <a:rPr lang="en-US" smtClean="0"/>
              <a:t>‹#›</a:t>
            </a:fld>
            <a:endParaRPr lang="en-US"/>
          </a:p>
        </p:txBody>
      </p:sp>
    </p:spTree>
    <p:extLst>
      <p:ext uri="{BB962C8B-B14F-4D97-AF65-F5344CB8AC3E}">
        <p14:creationId xmlns:p14="http://schemas.microsoft.com/office/powerpoint/2010/main" val="3945050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899"/>
        <p:cNvGrpSpPr/>
        <p:nvPr/>
      </p:nvGrpSpPr>
      <p:grpSpPr>
        <a:xfrm>
          <a:off x="0" y="0"/>
          <a:ext cx="0" cy="0"/>
          <a:chOff x="0" y="0"/>
          <a:chExt cx="0" cy="0"/>
        </a:xfrm>
      </p:grpSpPr>
      <p:grpSp>
        <p:nvGrpSpPr>
          <p:cNvPr id="900" name="Google Shape;900;p31"/>
          <p:cNvGrpSpPr/>
          <p:nvPr/>
        </p:nvGrpSpPr>
        <p:grpSpPr>
          <a:xfrm>
            <a:off x="-2344523" y="201195"/>
            <a:ext cx="12380105" cy="5122716"/>
            <a:chOff x="-2344523" y="201195"/>
            <a:chExt cx="12380105" cy="5122716"/>
          </a:xfrm>
        </p:grpSpPr>
        <p:grpSp>
          <p:nvGrpSpPr>
            <p:cNvPr id="901" name="Google Shape;901;p31"/>
            <p:cNvGrpSpPr/>
            <p:nvPr/>
          </p:nvGrpSpPr>
          <p:grpSpPr>
            <a:xfrm flipH="1">
              <a:off x="-2344523" y="3953022"/>
              <a:ext cx="5120531" cy="1302141"/>
              <a:chOff x="4939527" y="4919710"/>
              <a:chExt cx="3620029" cy="920566"/>
            </a:xfrm>
          </p:grpSpPr>
          <p:grpSp>
            <p:nvGrpSpPr>
              <p:cNvPr id="902" name="Google Shape;902;p31"/>
              <p:cNvGrpSpPr/>
              <p:nvPr/>
            </p:nvGrpSpPr>
            <p:grpSpPr>
              <a:xfrm>
                <a:off x="4939527" y="5053655"/>
                <a:ext cx="3620029" cy="786616"/>
                <a:chOff x="1855275" y="1578600"/>
                <a:chExt cx="154800" cy="33650"/>
              </a:xfrm>
            </p:grpSpPr>
            <p:sp>
              <p:nvSpPr>
                <p:cNvPr id="903" name="Google Shape;90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3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31"/>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1"/>
            <p:cNvGrpSpPr/>
            <p:nvPr/>
          </p:nvGrpSpPr>
          <p:grpSpPr>
            <a:xfrm>
              <a:off x="-966776" y="201195"/>
              <a:ext cx="1289608" cy="541590"/>
              <a:chOff x="1855275" y="1547350"/>
              <a:chExt cx="154800" cy="64900"/>
            </a:xfrm>
          </p:grpSpPr>
          <p:sp>
            <p:nvSpPr>
              <p:cNvPr id="910" name="Google Shape;910;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a:off x="-357595" y="988039"/>
              <a:ext cx="769449" cy="340459"/>
              <a:chOff x="1855275" y="1547350"/>
              <a:chExt cx="154800" cy="64900"/>
            </a:xfrm>
          </p:grpSpPr>
          <p:sp>
            <p:nvSpPr>
              <p:cNvPr id="916" name="Google Shape;916;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1"/>
            <p:cNvGrpSpPr/>
            <p:nvPr/>
          </p:nvGrpSpPr>
          <p:grpSpPr>
            <a:xfrm>
              <a:off x="8745974" y="201195"/>
              <a:ext cx="1289608" cy="541590"/>
              <a:chOff x="1855275" y="1547350"/>
              <a:chExt cx="154800" cy="64900"/>
            </a:xfrm>
          </p:grpSpPr>
          <p:sp>
            <p:nvSpPr>
              <p:cNvPr id="922" name="Google Shape;922;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7" name="Google Shape;927;p3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28" name="Google Shape;928;p31"/>
          <p:cNvSpPr txBox="1">
            <a:spLocks noGrp="1"/>
          </p:cNvSpPr>
          <p:nvPr>
            <p:ph type="subTitle" idx="1"/>
          </p:nvPr>
        </p:nvSpPr>
        <p:spPr>
          <a:xfrm>
            <a:off x="728200" y="1767300"/>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169944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624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9171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974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105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5498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144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100"/>
        <p:cNvGrpSpPr/>
        <p:nvPr/>
      </p:nvGrpSpPr>
      <p:grpSpPr>
        <a:xfrm>
          <a:off x="0" y="0"/>
          <a:ext cx="0" cy="0"/>
          <a:chOff x="0" y="0"/>
          <a:chExt cx="0" cy="0"/>
        </a:xfrm>
      </p:grpSpPr>
      <p:grpSp>
        <p:nvGrpSpPr>
          <p:cNvPr id="101" name="Google Shape;101;p6"/>
          <p:cNvGrpSpPr/>
          <p:nvPr/>
        </p:nvGrpSpPr>
        <p:grpSpPr>
          <a:xfrm>
            <a:off x="-2180583" y="-331176"/>
            <a:ext cx="12613759" cy="5655099"/>
            <a:chOff x="-2180583" y="-331176"/>
            <a:chExt cx="12613759" cy="5655099"/>
          </a:xfrm>
        </p:grpSpPr>
        <p:grpSp>
          <p:nvGrpSpPr>
            <p:cNvPr id="102" name="Google Shape;102;p6"/>
            <p:cNvGrpSpPr/>
            <p:nvPr/>
          </p:nvGrpSpPr>
          <p:grpSpPr>
            <a:xfrm flipH="1">
              <a:off x="5202842" y="4201945"/>
              <a:ext cx="2954668" cy="751366"/>
              <a:chOff x="4939527" y="4919710"/>
              <a:chExt cx="3620029" cy="920566"/>
            </a:xfrm>
          </p:grpSpPr>
          <p:grpSp>
            <p:nvGrpSpPr>
              <p:cNvPr id="103" name="Google Shape;103;p6"/>
              <p:cNvGrpSpPr/>
              <p:nvPr/>
            </p:nvGrpSpPr>
            <p:grpSpPr>
              <a:xfrm>
                <a:off x="4939527" y="5053655"/>
                <a:ext cx="3620029" cy="786616"/>
                <a:chOff x="1855275" y="1578600"/>
                <a:chExt cx="154800" cy="33650"/>
              </a:xfrm>
            </p:grpSpPr>
            <p:sp>
              <p:nvSpPr>
                <p:cNvPr id="104" name="Google Shape;10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2180583" y="334182"/>
              <a:ext cx="2954668" cy="751366"/>
              <a:chOff x="4939527" y="4919710"/>
              <a:chExt cx="3620029" cy="920566"/>
            </a:xfrm>
          </p:grpSpPr>
          <p:grpSp>
            <p:nvGrpSpPr>
              <p:cNvPr id="110" name="Google Shape;110;p6"/>
              <p:cNvGrpSpPr/>
              <p:nvPr/>
            </p:nvGrpSpPr>
            <p:grpSpPr>
              <a:xfrm>
                <a:off x="4939527" y="5053655"/>
                <a:ext cx="3620029" cy="786616"/>
                <a:chOff x="1855275" y="1578600"/>
                <a:chExt cx="154800" cy="33650"/>
              </a:xfrm>
            </p:grpSpPr>
            <p:sp>
              <p:nvSpPr>
                <p:cNvPr id="111" name="Google Shape;111;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6"/>
            <p:cNvGrpSpPr/>
            <p:nvPr/>
          </p:nvGrpSpPr>
          <p:grpSpPr>
            <a:xfrm>
              <a:off x="652015" y="163723"/>
              <a:ext cx="946432" cy="397850"/>
              <a:chOff x="1855275" y="1547350"/>
              <a:chExt cx="154800" cy="64900"/>
            </a:xfrm>
          </p:grpSpPr>
          <p:sp>
            <p:nvSpPr>
              <p:cNvPr id="117" name="Google Shape;117;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6"/>
            <p:cNvGrpSpPr/>
            <p:nvPr/>
          </p:nvGrpSpPr>
          <p:grpSpPr>
            <a:xfrm>
              <a:off x="1348935" y="729915"/>
              <a:ext cx="440530" cy="185173"/>
              <a:chOff x="1855275" y="1547350"/>
              <a:chExt cx="154800" cy="64900"/>
            </a:xfrm>
          </p:grpSpPr>
          <p:sp>
            <p:nvSpPr>
              <p:cNvPr id="123" name="Google Shape;12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3836925" y="3884274"/>
              <a:ext cx="6143299" cy="1439649"/>
              <a:chOff x="3836925" y="3884274"/>
              <a:chExt cx="6143299" cy="1439649"/>
            </a:xfrm>
          </p:grpSpPr>
          <p:sp>
            <p:nvSpPr>
              <p:cNvPr id="129" name="Google Shape;129;p6"/>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6"/>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6"/>
            <p:cNvGrpSpPr/>
            <p:nvPr/>
          </p:nvGrpSpPr>
          <p:grpSpPr>
            <a:xfrm>
              <a:off x="7580223" y="662105"/>
              <a:ext cx="1701360" cy="714504"/>
              <a:chOff x="1855275" y="1547350"/>
              <a:chExt cx="154800" cy="64900"/>
            </a:xfrm>
          </p:grpSpPr>
          <p:sp>
            <p:nvSpPr>
              <p:cNvPr id="133" name="Google Shape;13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6"/>
            <p:cNvGrpSpPr/>
            <p:nvPr/>
          </p:nvGrpSpPr>
          <p:grpSpPr>
            <a:xfrm>
              <a:off x="8869056" y="212946"/>
              <a:ext cx="1015116" cy="449160"/>
              <a:chOff x="1855275" y="1547350"/>
              <a:chExt cx="154800" cy="64900"/>
            </a:xfrm>
          </p:grpSpPr>
          <p:sp>
            <p:nvSpPr>
              <p:cNvPr id="139" name="Google Shape;139;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Google Shape;144;p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804601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851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65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881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715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10/16/2021</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8554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rot="-6774687">
            <a:off x="1878090" y="177900"/>
            <a:ext cx="7797727" cy="7994343"/>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4591050" y="1796900"/>
            <a:ext cx="3843300" cy="1559700"/>
          </a:xfrm>
          <a:prstGeom prst="rect">
            <a:avLst/>
          </a:prstGeom>
        </p:spPr>
        <p:txBody>
          <a:bodyPr spcFirstLastPara="1" wrap="square" lIns="91425" tIns="91425" rIns="91425" bIns="91425" anchor="t" anchorCtr="0">
            <a:noAutofit/>
          </a:bodyPr>
          <a:lstStyle>
            <a:lvl1pPr lvl="0" algn="r">
              <a:spcBef>
                <a:spcPts val="0"/>
              </a:spcBef>
              <a:spcAft>
                <a:spcPts val="0"/>
              </a:spcAft>
              <a:buSzPts val="50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084550" y="3485188"/>
            <a:ext cx="3349800" cy="699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rot="-9570332">
            <a:off x="7014862" y="956235"/>
            <a:ext cx="261341" cy="26134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9567202">
            <a:off x="6455940" y="695182"/>
            <a:ext cx="427387" cy="42728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224157">
            <a:off x="4908487" y="4233168"/>
            <a:ext cx="241381" cy="24138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223738">
            <a:off x="5155683" y="4528043"/>
            <a:ext cx="339482" cy="33948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9567631">
            <a:off x="666943" y="372814"/>
            <a:ext cx="364255" cy="36415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9565100">
            <a:off x="396775" y="244201"/>
            <a:ext cx="157022" cy="15702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9564409">
            <a:off x="366974" y="606166"/>
            <a:ext cx="216643" cy="216538"/>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201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sp>
        <p:nvSpPr>
          <p:cNvPr id="20" name="Google Shape;20;p3"/>
          <p:cNvSpPr/>
          <p:nvPr/>
        </p:nvSpPr>
        <p:spPr>
          <a:xfrm>
            <a:off x="5868834" y="2"/>
            <a:ext cx="3869329" cy="5198317"/>
          </a:xfrm>
          <a:custGeom>
            <a:avLst/>
            <a:gdLst/>
            <a:ahLst/>
            <a:cxnLst/>
            <a:rect l="l" t="t" r="r" b="b"/>
            <a:pathLst>
              <a:path w="101704" h="136636" extrusionOk="0">
                <a:moveTo>
                  <a:pt x="1" y="136612"/>
                </a:moveTo>
                <a:cubicBezTo>
                  <a:pt x="3834" y="134433"/>
                  <a:pt x="7668" y="132243"/>
                  <a:pt x="11359" y="129802"/>
                </a:cubicBezTo>
                <a:cubicBezTo>
                  <a:pt x="22015" y="122789"/>
                  <a:pt x="31874" y="114836"/>
                  <a:pt x="40268" y="105168"/>
                </a:cubicBezTo>
                <a:cubicBezTo>
                  <a:pt x="46697" y="97762"/>
                  <a:pt x="51948" y="89630"/>
                  <a:pt x="55127" y="80272"/>
                </a:cubicBezTo>
                <a:cubicBezTo>
                  <a:pt x="57436" y="73438"/>
                  <a:pt x="58103" y="66401"/>
                  <a:pt x="57865" y="59245"/>
                </a:cubicBezTo>
                <a:cubicBezTo>
                  <a:pt x="57198" y="38421"/>
                  <a:pt x="49578" y="20253"/>
                  <a:pt x="36636" y="4143"/>
                </a:cubicBezTo>
                <a:cubicBezTo>
                  <a:pt x="35493" y="2715"/>
                  <a:pt x="34219" y="1393"/>
                  <a:pt x="33005" y="24"/>
                </a:cubicBezTo>
                <a:cubicBezTo>
                  <a:pt x="55615" y="24"/>
                  <a:pt x="78225" y="24"/>
                  <a:pt x="100823" y="0"/>
                </a:cubicBezTo>
                <a:cubicBezTo>
                  <a:pt x="101537" y="0"/>
                  <a:pt x="101704" y="167"/>
                  <a:pt x="101704" y="869"/>
                </a:cubicBezTo>
                <a:cubicBezTo>
                  <a:pt x="101680" y="45839"/>
                  <a:pt x="101680" y="90797"/>
                  <a:pt x="101704" y="135755"/>
                </a:cubicBezTo>
                <a:cubicBezTo>
                  <a:pt x="101704" y="136469"/>
                  <a:pt x="101537" y="136636"/>
                  <a:pt x="100823" y="136636"/>
                </a:cubicBezTo>
                <a:cubicBezTo>
                  <a:pt x="67211" y="136612"/>
                  <a:pt x="33600" y="136612"/>
                  <a:pt x="1" y="1366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8156383" y="3849200"/>
            <a:ext cx="290100" cy="2901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8063625" y="4321998"/>
            <a:ext cx="475500" cy="4755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7688450" y="4567351"/>
            <a:ext cx="230100" cy="2301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400000">
            <a:off x="395091" y="662385"/>
            <a:ext cx="468300" cy="468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863400" y="323850"/>
            <a:ext cx="235200" cy="235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title"/>
          </p:nvPr>
        </p:nvSpPr>
        <p:spPr>
          <a:xfrm>
            <a:off x="2172750" y="2443428"/>
            <a:ext cx="4798500" cy="69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3D8"/>
              </a:buClr>
              <a:buSzPts val="3600"/>
              <a:buNone/>
              <a:defRPr sz="3600">
                <a:solidFill>
                  <a:srgbClr val="FFE3D8"/>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a:off x="2427150" y="3019231"/>
            <a:ext cx="4289700" cy="6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3"/>
          <p:cNvSpPr txBox="1">
            <a:spLocks noGrp="1"/>
          </p:cNvSpPr>
          <p:nvPr>
            <p:ph type="title" idx="2" hasCustomPrompt="1"/>
          </p:nvPr>
        </p:nvSpPr>
        <p:spPr>
          <a:xfrm>
            <a:off x="2996550" y="961869"/>
            <a:ext cx="3150900" cy="170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9600"/>
              <a:buNone/>
              <a:defRPr sz="9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p:nvPr/>
        </p:nvSpPr>
        <p:spPr>
          <a:xfrm rot="9899727">
            <a:off x="-315682" y="2639506"/>
            <a:ext cx="1451720" cy="2820508"/>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4499816">
            <a:off x="316067" y="4583574"/>
            <a:ext cx="370841" cy="37084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047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txBox="1">
            <a:spLocks noGrp="1"/>
          </p:cNvSpPr>
          <p:nvPr>
            <p:ph type="subTitle" idx="1"/>
          </p:nvPr>
        </p:nvSpPr>
        <p:spPr>
          <a:xfrm>
            <a:off x="589475" y="991425"/>
            <a:ext cx="6954900" cy="357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100">
                <a:solidFill>
                  <a:srgbClr val="5B697A"/>
                </a:solidFill>
              </a:defRPr>
            </a:lvl1pPr>
            <a:lvl2pPr lvl="1" rtl="0">
              <a:lnSpc>
                <a:spcPct val="100000"/>
              </a:lnSpc>
              <a:spcBef>
                <a:spcPts val="0"/>
              </a:spcBef>
              <a:spcAft>
                <a:spcPts val="0"/>
              </a:spcAft>
              <a:buClr>
                <a:srgbClr val="434343"/>
              </a:buClr>
              <a:buSzPts val="1200"/>
              <a:buFont typeface="Roboto Condensed Light"/>
              <a:buAutoNum type="alphaLcPeriod"/>
              <a:defRPr sz="2800"/>
            </a:lvl2pPr>
            <a:lvl3pPr lvl="2" rtl="0">
              <a:lnSpc>
                <a:spcPct val="100000"/>
              </a:lnSpc>
              <a:spcBef>
                <a:spcPts val="0"/>
              </a:spcBef>
              <a:spcAft>
                <a:spcPts val="0"/>
              </a:spcAft>
              <a:buClr>
                <a:srgbClr val="434343"/>
              </a:buClr>
              <a:buSzPts val="1200"/>
              <a:buFont typeface="Roboto Condensed Light"/>
              <a:buAutoNum type="romanLcPeriod"/>
              <a:defRPr sz="2800"/>
            </a:lvl3pPr>
            <a:lvl4pPr lvl="3" rtl="0">
              <a:lnSpc>
                <a:spcPct val="100000"/>
              </a:lnSpc>
              <a:spcBef>
                <a:spcPts val="0"/>
              </a:spcBef>
              <a:spcAft>
                <a:spcPts val="0"/>
              </a:spcAft>
              <a:buClr>
                <a:srgbClr val="434343"/>
              </a:buClr>
              <a:buSzPts val="1200"/>
              <a:buFont typeface="Roboto Condensed Light"/>
              <a:buAutoNum type="arabicPeriod"/>
              <a:defRPr sz="2800"/>
            </a:lvl4pPr>
            <a:lvl5pPr lvl="4" rtl="0">
              <a:lnSpc>
                <a:spcPct val="100000"/>
              </a:lnSpc>
              <a:spcBef>
                <a:spcPts val="0"/>
              </a:spcBef>
              <a:spcAft>
                <a:spcPts val="0"/>
              </a:spcAft>
              <a:buClr>
                <a:srgbClr val="434343"/>
              </a:buClr>
              <a:buSzPts val="1200"/>
              <a:buFont typeface="Roboto Condensed Light"/>
              <a:buAutoNum type="alphaLcPeriod"/>
              <a:defRPr sz="2800"/>
            </a:lvl5pPr>
            <a:lvl6pPr lvl="5" rtl="0">
              <a:lnSpc>
                <a:spcPct val="100000"/>
              </a:lnSpc>
              <a:spcBef>
                <a:spcPts val="0"/>
              </a:spcBef>
              <a:spcAft>
                <a:spcPts val="0"/>
              </a:spcAft>
              <a:buClr>
                <a:srgbClr val="434343"/>
              </a:buClr>
              <a:buSzPts val="1200"/>
              <a:buFont typeface="Roboto Condensed Light"/>
              <a:buAutoNum type="romanLcPeriod"/>
              <a:defRPr sz="2800"/>
            </a:lvl6pPr>
            <a:lvl7pPr lvl="6" rtl="0">
              <a:lnSpc>
                <a:spcPct val="100000"/>
              </a:lnSpc>
              <a:spcBef>
                <a:spcPts val="0"/>
              </a:spcBef>
              <a:spcAft>
                <a:spcPts val="0"/>
              </a:spcAft>
              <a:buClr>
                <a:srgbClr val="434343"/>
              </a:buClr>
              <a:buSzPts val="1200"/>
              <a:buFont typeface="Roboto Condensed Light"/>
              <a:buAutoNum type="arabicPeriod"/>
              <a:defRPr sz="2800"/>
            </a:lvl7pPr>
            <a:lvl8pPr lvl="7" rtl="0">
              <a:lnSpc>
                <a:spcPct val="100000"/>
              </a:lnSpc>
              <a:spcBef>
                <a:spcPts val="0"/>
              </a:spcBef>
              <a:spcAft>
                <a:spcPts val="0"/>
              </a:spcAft>
              <a:buClr>
                <a:srgbClr val="434343"/>
              </a:buClr>
              <a:buSzPts val="1200"/>
              <a:buFont typeface="Roboto Condensed Light"/>
              <a:buAutoNum type="alphaLcPeriod"/>
              <a:defRPr sz="2800"/>
            </a:lvl8pPr>
            <a:lvl9pPr lvl="8" rtl="0">
              <a:lnSpc>
                <a:spcPct val="100000"/>
              </a:lnSpc>
              <a:spcBef>
                <a:spcPts val="0"/>
              </a:spcBef>
              <a:spcAft>
                <a:spcPts val="0"/>
              </a:spcAft>
              <a:buClr>
                <a:srgbClr val="434343"/>
              </a:buClr>
              <a:buSzPts val="1200"/>
              <a:buFont typeface="Roboto Condensed Light"/>
              <a:buAutoNum type="romanLcPeriod"/>
              <a:defRPr sz="2800"/>
            </a:lvl9pPr>
          </a:lstStyle>
          <a:p>
            <a:endParaRPr/>
          </a:p>
        </p:txBody>
      </p:sp>
      <p:sp>
        <p:nvSpPr>
          <p:cNvPr id="33" name="Google Shape;33;p4"/>
          <p:cNvSpPr/>
          <p:nvPr/>
        </p:nvSpPr>
        <p:spPr>
          <a:xfrm rot="5400000" flipH="1">
            <a:off x="6850706" y="-1082695"/>
            <a:ext cx="1717026" cy="3335963"/>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5406243" flipH="1">
            <a:off x="8398763" y="583888"/>
            <a:ext cx="495601" cy="4956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rot="-5408284" flipH="1">
            <a:off x="8148726" y="226091"/>
            <a:ext cx="249001" cy="2490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txBox="1">
            <a:spLocks noGrp="1"/>
          </p:cNvSpPr>
          <p:nvPr>
            <p:ph type="ctrTitle"/>
          </p:nvPr>
        </p:nvSpPr>
        <p:spPr>
          <a:xfrm>
            <a:off x="589325" y="357825"/>
            <a:ext cx="6162000" cy="63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546923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37"/>
        <p:cNvGrpSpPr/>
        <p:nvPr/>
      </p:nvGrpSpPr>
      <p:grpSpPr>
        <a:xfrm>
          <a:off x="0" y="0"/>
          <a:ext cx="0" cy="0"/>
          <a:chOff x="0" y="0"/>
          <a:chExt cx="0" cy="0"/>
        </a:xfrm>
      </p:grpSpPr>
      <p:sp>
        <p:nvSpPr>
          <p:cNvPr id="38" name="Google Shape;38;p5"/>
          <p:cNvSpPr txBox="1">
            <a:spLocks noGrp="1"/>
          </p:cNvSpPr>
          <p:nvPr>
            <p:ph type="subTitle" idx="1"/>
          </p:nvPr>
        </p:nvSpPr>
        <p:spPr>
          <a:xfrm>
            <a:off x="4907063" y="3126538"/>
            <a:ext cx="2384400" cy="9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9" name="Google Shape;39;p5"/>
          <p:cNvSpPr txBox="1">
            <a:spLocks noGrp="1"/>
          </p:cNvSpPr>
          <p:nvPr>
            <p:ph type="subTitle" idx="2"/>
          </p:nvPr>
        </p:nvSpPr>
        <p:spPr>
          <a:xfrm>
            <a:off x="4907075" y="2706850"/>
            <a:ext cx="2384400" cy="4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40" name="Google Shape;40;p5"/>
          <p:cNvSpPr/>
          <p:nvPr/>
        </p:nvSpPr>
        <p:spPr>
          <a:xfrm rot="-5400000" flipH="1">
            <a:off x="-1157279" y="4737203"/>
            <a:ext cx="3341723" cy="1089634"/>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8057424" y="-27137"/>
            <a:ext cx="1159269" cy="2252313"/>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5400000">
            <a:off x="709639" y="763477"/>
            <a:ext cx="386100" cy="386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5400000">
            <a:off x="1095653" y="484225"/>
            <a:ext cx="194100" cy="19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5400000">
            <a:off x="8164477" y="3730850"/>
            <a:ext cx="431700" cy="43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5400000">
            <a:off x="7935425" y="4351200"/>
            <a:ext cx="228900" cy="22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5400000">
            <a:off x="8506975" y="363025"/>
            <a:ext cx="349500" cy="349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rot="-5400000">
            <a:off x="219876" y="4240050"/>
            <a:ext cx="519300" cy="51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txBox="1">
            <a:spLocks noGrp="1"/>
          </p:cNvSpPr>
          <p:nvPr>
            <p:ph type="subTitle" idx="3"/>
          </p:nvPr>
        </p:nvSpPr>
        <p:spPr>
          <a:xfrm>
            <a:off x="1852538" y="3126538"/>
            <a:ext cx="2384400" cy="9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49" name="Google Shape;49;p5"/>
          <p:cNvSpPr txBox="1">
            <a:spLocks noGrp="1"/>
          </p:cNvSpPr>
          <p:nvPr>
            <p:ph type="subTitle" idx="4"/>
          </p:nvPr>
        </p:nvSpPr>
        <p:spPr>
          <a:xfrm>
            <a:off x="1852550" y="2706850"/>
            <a:ext cx="2384400" cy="4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50" name="Google Shape;50;p5"/>
          <p:cNvSpPr txBox="1">
            <a:spLocks noGrp="1"/>
          </p:cNvSpPr>
          <p:nvPr>
            <p:ph type="ctrTitle"/>
          </p:nvPr>
        </p:nvSpPr>
        <p:spPr>
          <a:xfrm>
            <a:off x="1907100" y="357825"/>
            <a:ext cx="5329800" cy="97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Tree>
    <p:extLst>
      <p:ext uri="{BB962C8B-B14F-4D97-AF65-F5344CB8AC3E}">
        <p14:creationId xmlns:p14="http://schemas.microsoft.com/office/powerpoint/2010/main" val="1592034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70010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45"/>
        <p:cNvGrpSpPr/>
        <p:nvPr/>
      </p:nvGrpSpPr>
      <p:grpSpPr>
        <a:xfrm>
          <a:off x="0" y="0"/>
          <a:ext cx="0" cy="0"/>
          <a:chOff x="0" y="0"/>
          <a:chExt cx="0" cy="0"/>
        </a:xfrm>
      </p:grpSpPr>
      <p:grpSp>
        <p:nvGrpSpPr>
          <p:cNvPr id="146" name="Google Shape;146;p7"/>
          <p:cNvGrpSpPr/>
          <p:nvPr/>
        </p:nvGrpSpPr>
        <p:grpSpPr>
          <a:xfrm>
            <a:off x="-877777" y="201155"/>
            <a:ext cx="1701360" cy="1440251"/>
            <a:chOff x="-877777" y="201155"/>
            <a:chExt cx="1701360" cy="1440251"/>
          </a:xfrm>
        </p:grpSpPr>
        <p:grpSp>
          <p:nvGrpSpPr>
            <p:cNvPr id="147" name="Google Shape;147;p7"/>
            <p:cNvGrpSpPr/>
            <p:nvPr/>
          </p:nvGrpSpPr>
          <p:grpSpPr>
            <a:xfrm>
              <a:off x="-877777" y="201155"/>
              <a:ext cx="1701360" cy="714504"/>
              <a:chOff x="1855275" y="1547350"/>
              <a:chExt cx="154800" cy="64900"/>
            </a:xfrm>
          </p:grpSpPr>
          <p:sp>
            <p:nvSpPr>
              <p:cNvPr id="148" name="Google Shape;148;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7"/>
            <p:cNvGrpSpPr/>
            <p:nvPr/>
          </p:nvGrpSpPr>
          <p:grpSpPr>
            <a:xfrm>
              <a:off x="-191544" y="1192246"/>
              <a:ext cx="1015116" cy="449160"/>
              <a:chOff x="1855275" y="1547350"/>
              <a:chExt cx="154800" cy="64900"/>
            </a:xfrm>
          </p:grpSpPr>
          <p:sp>
            <p:nvSpPr>
              <p:cNvPr id="154" name="Google Shape;154;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 name="Google Shape;159;p7"/>
          <p:cNvSpPr txBox="1">
            <a:spLocks noGrp="1"/>
          </p:cNvSpPr>
          <p:nvPr>
            <p:ph type="body" idx="1"/>
          </p:nvPr>
        </p:nvSpPr>
        <p:spPr>
          <a:xfrm>
            <a:off x="1024950" y="2529750"/>
            <a:ext cx="2694900" cy="186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0" name="Google Shape;160;p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7"/>
          <p:cNvSpPr txBox="1">
            <a:spLocks noGrp="1"/>
          </p:cNvSpPr>
          <p:nvPr>
            <p:ph type="subTitle" idx="2"/>
          </p:nvPr>
        </p:nvSpPr>
        <p:spPr>
          <a:xfrm>
            <a:off x="1024954" y="2172550"/>
            <a:ext cx="2808000" cy="5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66125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
        <p:cNvGrpSpPr/>
        <p:nvPr/>
      </p:nvGrpSpPr>
      <p:grpSpPr>
        <a:xfrm>
          <a:off x="0" y="0"/>
          <a:ext cx="0" cy="0"/>
          <a:chOff x="0" y="0"/>
          <a:chExt cx="0" cy="0"/>
        </a:xfrm>
      </p:grpSpPr>
      <p:sp>
        <p:nvSpPr>
          <p:cNvPr id="54" name="Google Shape;54;p7"/>
          <p:cNvSpPr txBox="1">
            <a:spLocks noGrp="1"/>
          </p:cNvSpPr>
          <p:nvPr>
            <p:ph type="ctrTitle"/>
          </p:nvPr>
        </p:nvSpPr>
        <p:spPr>
          <a:xfrm>
            <a:off x="1192450" y="537775"/>
            <a:ext cx="7241700" cy="155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5" name="Google Shape;55;p7"/>
          <p:cNvSpPr txBox="1">
            <a:spLocks noGrp="1"/>
          </p:cNvSpPr>
          <p:nvPr>
            <p:ph type="subTitle" idx="1"/>
          </p:nvPr>
        </p:nvSpPr>
        <p:spPr>
          <a:xfrm>
            <a:off x="4916650" y="2790225"/>
            <a:ext cx="3517500" cy="69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697A"/>
              </a:buClr>
              <a:buSzPts val="1400"/>
              <a:buNone/>
              <a:defRPr sz="1400">
                <a:solidFill>
                  <a:srgbClr val="5B697A"/>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 name="Google Shape;56;p7"/>
          <p:cNvSpPr/>
          <p:nvPr/>
        </p:nvSpPr>
        <p:spPr>
          <a:xfrm rot="10800000" flipH="1">
            <a:off x="-64925" y="1724889"/>
            <a:ext cx="3211162" cy="3534136"/>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rot="1420524">
            <a:off x="523307" y="4238583"/>
            <a:ext cx="577506" cy="5775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rot="1422238">
            <a:off x="327085" y="3759660"/>
            <a:ext cx="290290" cy="29029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22485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3161550" y="948825"/>
            <a:ext cx="5273100" cy="19452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6000"/>
              <a:buNone/>
              <a:defRPr sz="6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61" name="Google Shape;61;p8"/>
          <p:cNvSpPr txBox="1">
            <a:spLocks noGrp="1"/>
          </p:cNvSpPr>
          <p:nvPr>
            <p:ph type="subTitle" idx="1"/>
          </p:nvPr>
        </p:nvSpPr>
        <p:spPr>
          <a:xfrm>
            <a:off x="5161025" y="3156775"/>
            <a:ext cx="3273300" cy="56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 name="Google Shape;62;p8"/>
          <p:cNvSpPr/>
          <p:nvPr/>
        </p:nvSpPr>
        <p:spPr>
          <a:xfrm flipH="1">
            <a:off x="-70875" y="1887400"/>
            <a:ext cx="4501173" cy="330667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730425" y="3721338"/>
            <a:ext cx="446700" cy="4467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421175" y="4336188"/>
            <a:ext cx="152100" cy="1521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1117975" y="4543063"/>
            <a:ext cx="256200" cy="2562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778624" flipH="1">
            <a:off x="8173973" y="4243630"/>
            <a:ext cx="337239" cy="33723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363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7"/>
        <p:cNvGrpSpPr/>
        <p:nvPr/>
      </p:nvGrpSpPr>
      <p:grpSpPr>
        <a:xfrm>
          <a:off x="0" y="0"/>
          <a:ext cx="0" cy="0"/>
          <a:chOff x="0" y="0"/>
          <a:chExt cx="0" cy="0"/>
        </a:xfrm>
      </p:grpSpPr>
      <p:sp>
        <p:nvSpPr>
          <p:cNvPr id="68" name="Google Shape;68;p9"/>
          <p:cNvSpPr txBox="1">
            <a:spLocks noGrp="1"/>
          </p:cNvSpPr>
          <p:nvPr>
            <p:ph type="ctrTitle"/>
          </p:nvPr>
        </p:nvSpPr>
        <p:spPr>
          <a:xfrm>
            <a:off x="1187375" y="635413"/>
            <a:ext cx="5301000" cy="653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9"/>
          <p:cNvSpPr txBox="1">
            <a:spLocks noGrp="1"/>
          </p:cNvSpPr>
          <p:nvPr>
            <p:ph type="subTitle" idx="1"/>
          </p:nvPr>
        </p:nvSpPr>
        <p:spPr>
          <a:xfrm>
            <a:off x="1187375" y="1362438"/>
            <a:ext cx="3551100" cy="16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697A"/>
              </a:buClr>
              <a:buSzPts val="1600"/>
              <a:buNone/>
              <a:defRPr sz="1600">
                <a:solidFill>
                  <a:srgbClr val="5B697A"/>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0" name="Google Shape;70;p9"/>
          <p:cNvSpPr/>
          <p:nvPr/>
        </p:nvSpPr>
        <p:spPr>
          <a:xfrm rot="10800000" flipH="1">
            <a:off x="-214600" y="2740429"/>
            <a:ext cx="2288429" cy="2518596"/>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8326987" y="542220"/>
            <a:ext cx="112200" cy="112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10800000">
            <a:off x="244919" y="4574317"/>
            <a:ext cx="318300" cy="318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rot="10800000">
            <a:off x="176497" y="4148004"/>
            <a:ext cx="182700" cy="18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4154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10"/>
          <p:cNvSpPr/>
          <p:nvPr/>
        </p:nvSpPr>
        <p:spPr>
          <a:xfrm>
            <a:off x="0" y="0"/>
            <a:ext cx="9144000" cy="5143500"/>
          </a:xfrm>
          <a:prstGeom prst="rect">
            <a:avLst/>
          </a:prstGeom>
          <a:solidFill>
            <a:srgbClr val="FFE3D8">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txBox="1">
            <a:spLocks noGrp="1"/>
          </p:cNvSpPr>
          <p:nvPr>
            <p:ph type="ctrTitle"/>
          </p:nvPr>
        </p:nvSpPr>
        <p:spPr>
          <a:xfrm>
            <a:off x="769875" y="1796850"/>
            <a:ext cx="2988900" cy="192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4075872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7"/>
        <p:cNvGrpSpPr/>
        <p:nvPr/>
      </p:nvGrpSpPr>
      <p:grpSpPr>
        <a:xfrm>
          <a:off x="0" y="0"/>
          <a:ext cx="0" cy="0"/>
          <a:chOff x="0" y="0"/>
          <a:chExt cx="0" cy="0"/>
        </a:xfrm>
      </p:grpSpPr>
      <p:sp>
        <p:nvSpPr>
          <p:cNvPr id="78" name="Google Shape;78;p11"/>
          <p:cNvSpPr txBox="1">
            <a:spLocks noGrp="1"/>
          </p:cNvSpPr>
          <p:nvPr>
            <p:ph type="subTitle" idx="1"/>
          </p:nvPr>
        </p:nvSpPr>
        <p:spPr>
          <a:xfrm>
            <a:off x="2399250" y="3127800"/>
            <a:ext cx="4345500" cy="4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9" name="Google Shape;79;p11"/>
          <p:cNvSpPr txBox="1">
            <a:spLocks noGrp="1"/>
          </p:cNvSpPr>
          <p:nvPr>
            <p:ph type="title" hasCustomPrompt="1"/>
          </p:nvPr>
        </p:nvSpPr>
        <p:spPr>
          <a:xfrm>
            <a:off x="1124550" y="1536975"/>
            <a:ext cx="6894900" cy="170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1000"/>
              <a:buNone/>
              <a:defRPr sz="10000">
                <a:solidFill>
                  <a:schemeClr val="lt1"/>
                </a:solidFill>
              </a:defRPr>
            </a:lvl1pPr>
            <a:lvl2pPr lvl="1" algn="ctr" rtl="0">
              <a:spcBef>
                <a:spcPts val="0"/>
              </a:spcBef>
              <a:spcAft>
                <a:spcPts val="0"/>
              </a:spcAft>
              <a:buSzPts val="11000"/>
              <a:buNone/>
              <a:defRPr sz="11000"/>
            </a:lvl2pPr>
            <a:lvl3pPr lvl="2" algn="ctr" rtl="0">
              <a:spcBef>
                <a:spcPts val="0"/>
              </a:spcBef>
              <a:spcAft>
                <a:spcPts val="0"/>
              </a:spcAft>
              <a:buSzPts val="11000"/>
              <a:buNone/>
              <a:defRPr sz="11000"/>
            </a:lvl3pPr>
            <a:lvl4pPr lvl="3" algn="ctr" rtl="0">
              <a:spcBef>
                <a:spcPts val="0"/>
              </a:spcBef>
              <a:spcAft>
                <a:spcPts val="0"/>
              </a:spcAft>
              <a:buSzPts val="11000"/>
              <a:buNone/>
              <a:defRPr sz="11000"/>
            </a:lvl4pPr>
            <a:lvl5pPr lvl="4" algn="ctr" rtl="0">
              <a:spcBef>
                <a:spcPts val="0"/>
              </a:spcBef>
              <a:spcAft>
                <a:spcPts val="0"/>
              </a:spcAft>
              <a:buSzPts val="11000"/>
              <a:buNone/>
              <a:defRPr sz="11000"/>
            </a:lvl5pPr>
            <a:lvl6pPr lvl="5" algn="ctr" rtl="0">
              <a:spcBef>
                <a:spcPts val="0"/>
              </a:spcBef>
              <a:spcAft>
                <a:spcPts val="0"/>
              </a:spcAft>
              <a:buSzPts val="11000"/>
              <a:buNone/>
              <a:defRPr sz="11000"/>
            </a:lvl6pPr>
            <a:lvl7pPr lvl="6" algn="ctr" rtl="0">
              <a:spcBef>
                <a:spcPts val="0"/>
              </a:spcBef>
              <a:spcAft>
                <a:spcPts val="0"/>
              </a:spcAft>
              <a:buSzPts val="11000"/>
              <a:buNone/>
              <a:defRPr sz="11000"/>
            </a:lvl7pPr>
            <a:lvl8pPr lvl="7" algn="ctr" rtl="0">
              <a:spcBef>
                <a:spcPts val="0"/>
              </a:spcBef>
              <a:spcAft>
                <a:spcPts val="0"/>
              </a:spcAft>
              <a:buSzPts val="11000"/>
              <a:buNone/>
              <a:defRPr sz="11000"/>
            </a:lvl8pPr>
            <a:lvl9pPr lvl="8" algn="ctr" rtl="0">
              <a:spcBef>
                <a:spcPts val="0"/>
              </a:spcBef>
              <a:spcAft>
                <a:spcPts val="0"/>
              </a:spcAft>
              <a:buSzPts val="11000"/>
              <a:buNone/>
              <a:defRPr sz="11000"/>
            </a:lvl9pPr>
          </a:lstStyle>
          <a:p>
            <a:r>
              <a:t>xx%</a:t>
            </a:r>
          </a:p>
        </p:txBody>
      </p:sp>
      <p:sp>
        <p:nvSpPr>
          <p:cNvPr id="80" name="Google Shape;80;p11"/>
          <p:cNvSpPr/>
          <p:nvPr/>
        </p:nvSpPr>
        <p:spPr>
          <a:xfrm>
            <a:off x="6294699" y="3067224"/>
            <a:ext cx="2909111" cy="213700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rot="-10489326">
            <a:off x="-1019061" y="-307304"/>
            <a:ext cx="3400542" cy="2498006"/>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rot="511960">
            <a:off x="7666038" y="351058"/>
            <a:ext cx="446846" cy="4468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rot="510839">
            <a:off x="7292477" y="892924"/>
            <a:ext cx="151975" cy="15197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rot="512841">
            <a:off x="7942460" y="1208159"/>
            <a:ext cx="256347" cy="25634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rot="1778935">
            <a:off x="7976594" y="4161202"/>
            <a:ext cx="488797" cy="488797"/>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rot="2938395">
            <a:off x="696213" y="226703"/>
            <a:ext cx="446976" cy="44697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rot="2942096">
            <a:off x="434793" y="1019092"/>
            <a:ext cx="256254" cy="25625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836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93115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89"/>
        <p:cNvGrpSpPr/>
        <p:nvPr/>
      </p:nvGrpSpPr>
      <p:grpSpPr>
        <a:xfrm>
          <a:off x="0" y="0"/>
          <a:ext cx="0" cy="0"/>
          <a:chOff x="0" y="0"/>
          <a:chExt cx="0" cy="0"/>
        </a:xfrm>
      </p:grpSpPr>
      <p:sp>
        <p:nvSpPr>
          <p:cNvPr id="90" name="Google Shape;90;p13"/>
          <p:cNvSpPr/>
          <p:nvPr/>
        </p:nvSpPr>
        <p:spPr>
          <a:xfrm>
            <a:off x="7372350" y="-9525"/>
            <a:ext cx="1771500" cy="63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rot="6588693" flipH="1">
            <a:off x="6564109" y="-889231"/>
            <a:ext cx="1999885" cy="3885522"/>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txBox="1">
            <a:spLocks noGrp="1"/>
          </p:cNvSpPr>
          <p:nvPr>
            <p:ph type="subTitle" idx="1"/>
          </p:nvPr>
        </p:nvSpPr>
        <p:spPr>
          <a:xfrm>
            <a:off x="596600" y="2126025"/>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93" name="Google Shape;93;p13"/>
          <p:cNvSpPr txBox="1">
            <a:spLocks noGrp="1"/>
          </p:cNvSpPr>
          <p:nvPr>
            <p:ph type="subTitle" idx="2"/>
          </p:nvPr>
        </p:nvSpPr>
        <p:spPr>
          <a:xfrm>
            <a:off x="596608" y="1659650"/>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94" name="Google Shape;94;p13"/>
          <p:cNvSpPr txBox="1">
            <a:spLocks noGrp="1"/>
          </p:cNvSpPr>
          <p:nvPr>
            <p:ph type="title" hasCustomPrompt="1"/>
          </p:nvPr>
        </p:nvSpPr>
        <p:spPr>
          <a:xfrm>
            <a:off x="596612" y="1241325"/>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95" name="Google Shape;95;p13"/>
          <p:cNvSpPr/>
          <p:nvPr/>
        </p:nvSpPr>
        <p:spPr>
          <a:xfrm flipH="1">
            <a:off x="-779663" y="4013812"/>
            <a:ext cx="2035187" cy="1494873"/>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1182193">
            <a:off x="7889392" y="857268"/>
            <a:ext cx="304317" cy="304317"/>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rot="1185209">
            <a:off x="8350451" y="960516"/>
            <a:ext cx="498855" cy="498855"/>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rot="1185842">
            <a:off x="8338782" y="1562686"/>
            <a:ext cx="241315" cy="241315"/>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txBox="1">
            <a:spLocks noGrp="1"/>
          </p:cNvSpPr>
          <p:nvPr>
            <p:ph type="ctrTitle" idx="3"/>
          </p:nvPr>
        </p:nvSpPr>
        <p:spPr>
          <a:xfrm>
            <a:off x="596600" y="357825"/>
            <a:ext cx="4455300" cy="97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a:endParaRPr/>
          </a:p>
        </p:txBody>
      </p:sp>
      <p:sp>
        <p:nvSpPr>
          <p:cNvPr id="100" name="Google Shape;100;p13"/>
          <p:cNvSpPr txBox="1">
            <a:spLocks noGrp="1"/>
          </p:cNvSpPr>
          <p:nvPr>
            <p:ph type="subTitle" idx="4"/>
          </p:nvPr>
        </p:nvSpPr>
        <p:spPr>
          <a:xfrm>
            <a:off x="3768725" y="2126025"/>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1" name="Google Shape;101;p13"/>
          <p:cNvSpPr txBox="1">
            <a:spLocks noGrp="1"/>
          </p:cNvSpPr>
          <p:nvPr>
            <p:ph type="subTitle" idx="5"/>
          </p:nvPr>
        </p:nvSpPr>
        <p:spPr>
          <a:xfrm>
            <a:off x="3768733" y="1659650"/>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2" name="Google Shape;102;p13"/>
          <p:cNvSpPr txBox="1">
            <a:spLocks noGrp="1"/>
          </p:cNvSpPr>
          <p:nvPr>
            <p:ph type="title" idx="6" hasCustomPrompt="1"/>
          </p:nvPr>
        </p:nvSpPr>
        <p:spPr>
          <a:xfrm>
            <a:off x="3768737" y="1241325"/>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3" name="Google Shape;103;p13"/>
          <p:cNvSpPr txBox="1">
            <a:spLocks noGrp="1"/>
          </p:cNvSpPr>
          <p:nvPr>
            <p:ph type="subTitle" idx="7"/>
          </p:nvPr>
        </p:nvSpPr>
        <p:spPr>
          <a:xfrm>
            <a:off x="596600" y="3619300"/>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4" name="Google Shape;104;p13"/>
          <p:cNvSpPr txBox="1">
            <a:spLocks noGrp="1"/>
          </p:cNvSpPr>
          <p:nvPr>
            <p:ph type="subTitle" idx="8"/>
          </p:nvPr>
        </p:nvSpPr>
        <p:spPr>
          <a:xfrm>
            <a:off x="596608" y="3152925"/>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5" name="Google Shape;105;p13"/>
          <p:cNvSpPr txBox="1">
            <a:spLocks noGrp="1"/>
          </p:cNvSpPr>
          <p:nvPr>
            <p:ph type="title" idx="9" hasCustomPrompt="1"/>
          </p:nvPr>
        </p:nvSpPr>
        <p:spPr>
          <a:xfrm>
            <a:off x="596612" y="2734600"/>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6" name="Google Shape;106;p13"/>
          <p:cNvSpPr txBox="1">
            <a:spLocks noGrp="1"/>
          </p:cNvSpPr>
          <p:nvPr>
            <p:ph type="subTitle" idx="13"/>
          </p:nvPr>
        </p:nvSpPr>
        <p:spPr>
          <a:xfrm>
            <a:off x="3768725" y="3619300"/>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7" name="Google Shape;107;p13"/>
          <p:cNvSpPr txBox="1">
            <a:spLocks noGrp="1"/>
          </p:cNvSpPr>
          <p:nvPr>
            <p:ph type="subTitle" idx="14"/>
          </p:nvPr>
        </p:nvSpPr>
        <p:spPr>
          <a:xfrm>
            <a:off x="3768733" y="3152925"/>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8" name="Google Shape;108;p13"/>
          <p:cNvSpPr txBox="1">
            <a:spLocks noGrp="1"/>
          </p:cNvSpPr>
          <p:nvPr>
            <p:ph type="title" idx="15" hasCustomPrompt="1"/>
          </p:nvPr>
        </p:nvSpPr>
        <p:spPr>
          <a:xfrm>
            <a:off x="3768737" y="2734600"/>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9" name="Google Shape;109;p13"/>
          <p:cNvSpPr/>
          <p:nvPr/>
        </p:nvSpPr>
        <p:spPr>
          <a:xfrm rot="4554442">
            <a:off x="8363463" y="4423490"/>
            <a:ext cx="369624" cy="36962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4548019">
            <a:off x="8107370" y="4706312"/>
            <a:ext cx="178555" cy="17855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0520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111"/>
        <p:cNvGrpSpPr/>
        <p:nvPr/>
      </p:nvGrpSpPr>
      <p:grpSpPr>
        <a:xfrm>
          <a:off x="0" y="0"/>
          <a:ext cx="0" cy="0"/>
          <a:chOff x="0" y="0"/>
          <a:chExt cx="0" cy="0"/>
        </a:xfrm>
      </p:grpSpPr>
      <p:sp>
        <p:nvSpPr>
          <p:cNvPr id="112" name="Google Shape;112;p14"/>
          <p:cNvSpPr txBox="1">
            <a:spLocks noGrp="1"/>
          </p:cNvSpPr>
          <p:nvPr>
            <p:ph type="ctrTitle"/>
          </p:nvPr>
        </p:nvSpPr>
        <p:spPr>
          <a:xfrm>
            <a:off x="4572000" y="3339425"/>
            <a:ext cx="2846400" cy="411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Font typeface="Montserrat Medium"/>
              <a:buNone/>
              <a:defRPr sz="1800" b="0">
                <a:solidFill>
                  <a:schemeClr val="lt1"/>
                </a:solidFill>
                <a:latin typeface="Montserrat Medium"/>
                <a:ea typeface="Montserrat Medium"/>
                <a:cs typeface="Montserrat Medium"/>
                <a:sym typeface="Montserrat Medium"/>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13" name="Google Shape;113;p14"/>
          <p:cNvSpPr txBox="1">
            <a:spLocks noGrp="1"/>
          </p:cNvSpPr>
          <p:nvPr>
            <p:ph type="subTitle" idx="1"/>
          </p:nvPr>
        </p:nvSpPr>
        <p:spPr>
          <a:xfrm>
            <a:off x="1583700" y="1928550"/>
            <a:ext cx="5976600" cy="12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Montserrat Light"/>
              <a:buNone/>
              <a:defRPr sz="2400">
                <a:solidFill>
                  <a:srgbClr val="FFFFFF"/>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4" name="Google Shape;114;p14"/>
          <p:cNvSpPr/>
          <p:nvPr/>
        </p:nvSpPr>
        <p:spPr>
          <a:xfrm flipH="1">
            <a:off x="-131807" y="-94990"/>
            <a:ext cx="5210397" cy="1698952"/>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7030950" y="3591275"/>
            <a:ext cx="2112973" cy="1552170"/>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rot="-2959504">
            <a:off x="2185352" y="398549"/>
            <a:ext cx="278474" cy="27847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rot="-2959969">
            <a:off x="3013797" y="386647"/>
            <a:ext cx="735655" cy="735655"/>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rot="-2959504">
            <a:off x="1487586" y="3928205"/>
            <a:ext cx="531632" cy="5316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rot="-2958501">
            <a:off x="1260421" y="3512910"/>
            <a:ext cx="268257" cy="26825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rot="-2958962">
            <a:off x="7316751" y="939274"/>
            <a:ext cx="360799" cy="3607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rot="-2956550">
            <a:off x="6968443" y="911960"/>
            <a:ext cx="227615" cy="22761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rot="-2958638">
            <a:off x="7074365" y="1297140"/>
            <a:ext cx="211670" cy="21167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78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3"/>
        <p:cNvGrpSpPr/>
        <p:nvPr/>
      </p:nvGrpSpPr>
      <p:grpSpPr>
        <a:xfrm>
          <a:off x="0" y="0"/>
          <a:ext cx="0" cy="0"/>
          <a:chOff x="0" y="0"/>
          <a:chExt cx="0" cy="0"/>
        </a:xfrm>
      </p:grpSpPr>
      <p:sp>
        <p:nvSpPr>
          <p:cNvPr id="124" name="Google Shape;124;p15"/>
          <p:cNvSpPr txBox="1">
            <a:spLocks noGrp="1"/>
          </p:cNvSpPr>
          <p:nvPr>
            <p:ph type="title" hasCustomPrompt="1"/>
          </p:nvPr>
        </p:nvSpPr>
        <p:spPr>
          <a:xfrm>
            <a:off x="2841075" y="752375"/>
            <a:ext cx="3517500" cy="75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15"/>
          <p:cNvSpPr txBox="1">
            <a:spLocks noGrp="1"/>
          </p:cNvSpPr>
          <p:nvPr>
            <p:ph type="title" idx="2" hasCustomPrompt="1"/>
          </p:nvPr>
        </p:nvSpPr>
        <p:spPr>
          <a:xfrm>
            <a:off x="2841075" y="1886713"/>
            <a:ext cx="3517500" cy="75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15"/>
          <p:cNvSpPr txBox="1">
            <a:spLocks noGrp="1"/>
          </p:cNvSpPr>
          <p:nvPr>
            <p:ph type="title" idx="3" hasCustomPrompt="1"/>
          </p:nvPr>
        </p:nvSpPr>
        <p:spPr>
          <a:xfrm>
            <a:off x="2841075" y="3091038"/>
            <a:ext cx="3517500" cy="71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7" name="Google Shape;127;p15"/>
          <p:cNvSpPr txBox="1">
            <a:spLocks noGrp="1"/>
          </p:cNvSpPr>
          <p:nvPr>
            <p:ph type="subTitle" idx="1"/>
          </p:nvPr>
        </p:nvSpPr>
        <p:spPr>
          <a:xfrm>
            <a:off x="2841075" y="1506563"/>
            <a:ext cx="3517500" cy="3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697A"/>
              </a:buClr>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8" name="Google Shape;128;p15"/>
          <p:cNvSpPr txBox="1">
            <a:spLocks noGrp="1"/>
          </p:cNvSpPr>
          <p:nvPr>
            <p:ph type="subTitle" idx="4"/>
          </p:nvPr>
        </p:nvSpPr>
        <p:spPr>
          <a:xfrm>
            <a:off x="2841075" y="2675925"/>
            <a:ext cx="3517500" cy="3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697A"/>
              </a:buClr>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9" name="Google Shape;129;p15"/>
          <p:cNvSpPr txBox="1">
            <a:spLocks noGrp="1"/>
          </p:cNvSpPr>
          <p:nvPr>
            <p:ph type="subTitle" idx="5"/>
          </p:nvPr>
        </p:nvSpPr>
        <p:spPr>
          <a:xfrm>
            <a:off x="2841075" y="3838250"/>
            <a:ext cx="3517500" cy="5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697A"/>
              </a:buClr>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30" name="Google Shape;130;p15"/>
          <p:cNvSpPr/>
          <p:nvPr/>
        </p:nvSpPr>
        <p:spPr>
          <a:xfrm flipH="1">
            <a:off x="6147450" y="-116699"/>
            <a:ext cx="3211162" cy="3534136"/>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flipH="1">
            <a:off x="-61119" y="2946375"/>
            <a:ext cx="3057669" cy="2246134"/>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rot="5400000">
            <a:off x="445650" y="4179800"/>
            <a:ext cx="577500" cy="57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rot="5400000">
            <a:off x="1023158" y="3762250"/>
            <a:ext cx="290100" cy="290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rot="5400000">
            <a:off x="8284500" y="232600"/>
            <a:ext cx="516600" cy="516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rot="5400000">
            <a:off x="8397758" y="984425"/>
            <a:ext cx="290100" cy="290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5400000">
            <a:off x="7970802" y="752375"/>
            <a:ext cx="222300" cy="222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143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7"/>
        <p:cNvGrpSpPr/>
        <p:nvPr/>
      </p:nvGrpSpPr>
      <p:grpSpPr>
        <a:xfrm>
          <a:off x="0" y="0"/>
          <a:ext cx="0" cy="0"/>
          <a:chOff x="0" y="0"/>
          <a:chExt cx="0" cy="0"/>
        </a:xfrm>
      </p:grpSpPr>
      <p:sp>
        <p:nvSpPr>
          <p:cNvPr id="138" name="Google Shape;138;p16"/>
          <p:cNvSpPr txBox="1">
            <a:spLocks noGrp="1"/>
          </p:cNvSpPr>
          <p:nvPr>
            <p:ph type="ctrTitle"/>
          </p:nvPr>
        </p:nvSpPr>
        <p:spPr>
          <a:xfrm>
            <a:off x="2716650" y="1463100"/>
            <a:ext cx="5418600" cy="103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139" name="Google Shape;139;p16"/>
          <p:cNvSpPr txBox="1">
            <a:spLocks noGrp="1"/>
          </p:cNvSpPr>
          <p:nvPr>
            <p:ph type="subTitle" idx="1"/>
          </p:nvPr>
        </p:nvSpPr>
        <p:spPr>
          <a:xfrm>
            <a:off x="3459750" y="2494800"/>
            <a:ext cx="4675500" cy="118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40" name="Google Shape;140;p16"/>
          <p:cNvSpPr/>
          <p:nvPr/>
        </p:nvSpPr>
        <p:spPr>
          <a:xfrm rot="10800000" flipH="1">
            <a:off x="-214600" y="642058"/>
            <a:ext cx="4195036" cy="4616967"/>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rot="-5400000">
            <a:off x="460300" y="4029325"/>
            <a:ext cx="581700" cy="58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rot="-5400000">
            <a:off x="927850" y="3337500"/>
            <a:ext cx="342900" cy="342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rot="-5400000">
            <a:off x="419500" y="2253600"/>
            <a:ext cx="241200" cy="241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655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62"/>
        <p:cNvGrpSpPr/>
        <p:nvPr/>
      </p:nvGrpSpPr>
      <p:grpSpPr>
        <a:xfrm>
          <a:off x="0" y="0"/>
          <a:ext cx="0" cy="0"/>
          <a:chOff x="0" y="0"/>
          <a:chExt cx="0" cy="0"/>
        </a:xfrm>
      </p:grpSpPr>
      <p:grpSp>
        <p:nvGrpSpPr>
          <p:cNvPr id="163" name="Google Shape;163;p8"/>
          <p:cNvGrpSpPr/>
          <p:nvPr/>
        </p:nvGrpSpPr>
        <p:grpSpPr>
          <a:xfrm>
            <a:off x="-1717322" y="334182"/>
            <a:ext cx="11577357" cy="5296618"/>
            <a:chOff x="-1717322" y="334182"/>
            <a:chExt cx="11577357" cy="5296618"/>
          </a:xfrm>
        </p:grpSpPr>
        <p:grpSp>
          <p:nvGrpSpPr>
            <p:cNvPr id="164" name="Google Shape;164;p8"/>
            <p:cNvGrpSpPr/>
            <p:nvPr/>
          </p:nvGrpSpPr>
          <p:grpSpPr>
            <a:xfrm>
              <a:off x="1357634" y="3075202"/>
              <a:ext cx="1750284" cy="445094"/>
              <a:chOff x="4939527" y="4919710"/>
              <a:chExt cx="3620029" cy="920566"/>
            </a:xfrm>
          </p:grpSpPr>
          <p:grpSp>
            <p:nvGrpSpPr>
              <p:cNvPr id="165" name="Google Shape;165;p8"/>
              <p:cNvGrpSpPr/>
              <p:nvPr/>
            </p:nvGrpSpPr>
            <p:grpSpPr>
              <a:xfrm>
                <a:off x="4939527" y="5053655"/>
                <a:ext cx="3620029" cy="786616"/>
                <a:chOff x="1855275" y="1578600"/>
                <a:chExt cx="154800" cy="33650"/>
              </a:xfrm>
            </p:grpSpPr>
            <p:sp>
              <p:nvSpPr>
                <p:cNvPr id="166" name="Google Shape;166;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8"/>
            <p:cNvSpPr/>
            <p:nvPr/>
          </p:nvSpPr>
          <p:spPr>
            <a:xfrm>
              <a:off x="-183275" y="3075199"/>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8"/>
            <p:cNvGrpSpPr/>
            <p:nvPr/>
          </p:nvGrpSpPr>
          <p:grpSpPr>
            <a:xfrm>
              <a:off x="-1365138" y="3707604"/>
              <a:ext cx="5045596" cy="1283085"/>
              <a:chOff x="4939527" y="4919710"/>
              <a:chExt cx="3620029" cy="920566"/>
            </a:xfrm>
          </p:grpSpPr>
          <p:grpSp>
            <p:nvGrpSpPr>
              <p:cNvPr id="173" name="Google Shape;173;p8"/>
              <p:cNvGrpSpPr/>
              <p:nvPr/>
            </p:nvGrpSpPr>
            <p:grpSpPr>
              <a:xfrm>
                <a:off x="4939527" y="5053655"/>
                <a:ext cx="3620029" cy="786616"/>
                <a:chOff x="1855275" y="1578600"/>
                <a:chExt cx="154800" cy="33650"/>
              </a:xfrm>
            </p:grpSpPr>
            <p:sp>
              <p:nvSpPr>
                <p:cNvPr id="174" name="Google Shape;174;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8"/>
            <p:cNvGrpSpPr/>
            <p:nvPr/>
          </p:nvGrpSpPr>
          <p:grpSpPr>
            <a:xfrm>
              <a:off x="-1717322" y="334184"/>
              <a:ext cx="2373703" cy="996157"/>
              <a:chOff x="1855275" y="1547350"/>
              <a:chExt cx="154800" cy="64900"/>
            </a:xfrm>
          </p:grpSpPr>
          <p:sp>
            <p:nvSpPr>
              <p:cNvPr id="180" name="Google Shape;180;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8"/>
            <p:cNvGrpSpPr/>
            <p:nvPr/>
          </p:nvGrpSpPr>
          <p:grpSpPr>
            <a:xfrm>
              <a:off x="790635" y="356418"/>
              <a:ext cx="1627753" cy="684260"/>
              <a:chOff x="1855275" y="1547350"/>
              <a:chExt cx="154800" cy="64900"/>
            </a:xfrm>
          </p:grpSpPr>
          <p:sp>
            <p:nvSpPr>
              <p:cNvPr id="186" name="Google Shape;186;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6905367" y="334182"/>
              <a:ext cx="2954668" cy="751366"/>
              <a:chOff x="4939527" y="4919710"/>
              <a:chExt cx="3620029" cy="920566"/>
            </a:xfrm>
          </p:grpSpPr>
          <p:grpSp>
            <p:nvGrpSpPr>
              <p:cNvPr id="192" name="Google Shape;192;p8"/>
              <p:cNvGrpSpPr/>
              <p:nvPr/>
            </p:nvGrpSpPr>
            <p:grpSpPr>
              <a:xfrm>
                <a:off x="4939527" y="5053655"/>
                <a:ext cx="3620029" cy="786616"/>
                <a:chOff x="1855275" y="1578600"/>
                <a:chExt cx="154800" cy="33650"/>
              </a:xfrm>
            </p:grpSpPr>
            <p:sp>
              <p:nvSpPr>
                <p:cNvPr id="193" name="Google Shape;193;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a:off x="1989377" y="1330358"/>
              <a:ext cx="757669" cy="318484"/>
              <a:chOff x="1855275" y="1547350"/>
              <a:chExt cx="154800" cy="64900"/>
            </a:xfrm>
          </p:grpSpPr>
          <p:sp>
            <p:nvSpPr>
              <p:cNvPr id="199" name="Google Shape;199;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8"/>
          <p:cNvSpPr txBox="1">
            <a:spLocks noGrp="1"/>
          </p:cNvSpPr>
          <p:nvPr>
            <p:ph type="title"/>
          </p:nvPr>
        </p:nvSpPr>
        <p:spPr>
          <a:xfrm>
            <a:off x="3202925" y="1305700"/>
            <a:ext cx="4560000" cy="22080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5" name="Google Shape;205;p8"/>
          <p:cNvSpPr txBox="1">
            <a:spLocks noGrp="1"/>
          </p:cNvSpPr>
          <p:nvPr>
            <p:ph type="subTitle" idx="1"/>
          </p:nvPr>
        </p:nvSpPr>
        <p:spPr>
          <a:xfrm>
            <a:off x="4473375" y="3462208"/>
            <a:ext cx="3289500" cy="6261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769856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4"/>
        <p:cNvGrpSpPr/>
        <p:nvPr/>
      </p:nvGrpSpPr>
      <p:grpSpPr>
        <a:xfrm>
          <a:off x="0" y="0"/>
          <a:ext cx="0" cy="0"/>
          <a:chOff x="0" y="0"/>
          <a:chExt cx="0" cy="0"/>
        </a:xfrm>
      </p:grpSpPr>
      <p:sp>
        <p:nvSpPr>
          <p:cNvPr id="145" name="Google Shape;145;p17"/>
          <p:cNvSpPr txBox="1">
            <a:spLocks noGrp="1"/>
          </p:cNvSpPr>
          <p:nvPr>
            <p:ph type="subTitle" idx="1"/>
          </p:nvPr>
        </p:nvSpPr>
        <p:spPr>
          <a:xfrm>
            <a:off x="1239750" y="3295489"/>
            <a:ext cx="2213400" cy="835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6" name="Google Shape;146;p17"/>
          <p:cNvSpPr txBox="1">
            <a:spLocks noGrp="1"/>
          </p:cNvSpPr>
          <p:nvPr>
            <p:ph type="subTitle" idx="2"/>
          </p:nvPr>
        </p:nvSpPr>
        <p:spPr>
          <a:xfrm>
            <a:off x="1239750" y="2848489"/>
            <a:ext cx="2213400" cy="37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7" name="Google Shape;147;p17"/>
          <p:cNvSpPr txBox="1">
            <a:spLocks noGrp="1"/>
          </p:cNvSpPr>
          <p:nvPr>
            <p:ph type="subTitle" idx="3"/>
          </p:nvPr>
        </p:nvSpPr>
        <p:spPr>
          <a:xfrm>
            <a:off x="3453150" y="3295489"/>
            <a:ext cx="2237700" cy="835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8" name="Google Shape;148;p17"/>
          <p:cNvSpPr txBox="1">
            <a:spLocks noGrp="1"/>
          </p:cNvSpPr>
          <p:nvPr>
            <p:ph type="subTitle" idx="4"/>
          </p:nvPr>
        </p:nvSpPr>
        <p:spPr>
          <a:xfrm>
            <a:off x="3453150" y="2848489"/>
            <a:ext cx="2237700" cy="37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17"/>
          <p:cNvSpPr txBox="1">
            <a:spLocks noGrp="1"/>
          </p:cNvSpPr>
          <p:nvPr>
            <p:ph type="subTitle" idx="5"/>
          </p:nvPr>
        </p:nvSpPr>
        <p:spPr>
          <a:xfrm>
            <a:off x="5689200" y="3295489"/>
            <a:ext cx="2213400" cy="835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0" name="Google Shape;150;p17"/>
          <p:cNvSpPr txBox="1">
            <a:spLocks noGrp="1"/>
          </p:cNvSpPr>
          <p:nvPr>
            <p:ph type="subTitle" idx="6"/>
          </p:nvPr>
        </p:nvSpPr>
        <p:spPr>
          <a:xfrm>
            <a:off x="5689200" y="2848489"/>
            <a:ext cx="2213400" cy="37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1" name="Google Shape;151;p17"/>
          <p:cNvSpPr/>
          <p:nvPr/>
        </p:nvSpPr>
        <p:spPr>
          <a:xfrm rot="-486655">
            <a:off x="7626924" y="-239349"/>
            <a:ext cx="1824409" cy="3544594"/>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rot="10374498">
            <a:off x="-227626" y="2553108"/>
            <a:ext cx="1440661" cy="2799021"/>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53" name="Google Shape;153;p17"/>
          <p:cNvSpPr/>
          <p:nvPr/>
        </p:nvSpPr>
        <p:spPr>
          <a:xfrm rot="-5400000" flipH="1">
            <a:off x="456006" y="4551716"/>
            <a:ext cx="355500" cy="35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rot="-5400000" flipH="1">
            <a:off x="267489" y="4208057"/>
            <a:ext cx="188400" cy="188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rot="5400000" flipH="1">
            <a:off x="8092740" y="413693"/>
            <a:ext cx="450000" cy="450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5400000" flipH="1">
            <a:off x="8542953" y="1060349"/>
            <a:ext cx="238500" cy="23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5400000" flipH="1">
            <a:off x="624156" y="340341"/>
            <a:ext cx="355500" cy="355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5400000" flipH="1">
            <a:off x="287852" y="781122"/>
            <a:ext cx="234900" cy="234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5400000" flipH="1">
            <a:off x="309003" y="261371"/>
            <a:ext cx="192600" cy="1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txBox="1">
            <a:spLocks noGrp="1"/>
          </p:cNvSpPr>
          <p:nvPr>
            <p:ph type="ctrTitle"/>
          </p:nvPr>
        </p:nvSpPr>
        <p:spPr>
          <a:xfrm>
            <a:off x="1938300" y="357825"/>
            <a:ext cx="5267400" cy="67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26870193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1"/>
        <p:cNvGrpSpPr/>
        <p:nvPr/>
      </p:nvGrpSpPr>
      <p:grpSpPr>
        <a:xfrm>
          <a:off x="0" y="0"/>
          <a:ext cx="0" cy="0"/>
          <a:chOff x="0" y="0"/>
          <a:chExt cx="0" cy="0"/>
        </a:xfrm>
      </p:grpSpPr>
      <p:sp>
        <p:nvSpPr>
          <p:cNvPr id="162" name="Google Shape;162;p18"/>
          <p:cNvSpPr txBox="1">
            <a:spLocks noGrp="1"/>
          </p:cNvSpPr>
          <p:nvPr>
            <p:ph type="subTitle" idx="1"/>
          </p:nvPr>
        </p:nvSpPr>
        <p:spPr>
          <a:xfrm>
            <a:off x="1056088" y="2020574"/>
            <a:ext cx="2211300" cy="9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3" name="Google Shape;163;p18"/>
          <p:cNvSpPr txBox="1">
            <a:spLocks noGrp="1"/>
          </p:cNvSpPr>
          <p:nvPr>
            <p:ph type="subTitle" idx="2"/>
          </p:nvPr>
        </p:nvSpPr>
        <p:spPr>
          <a:xfrm>
            <a:off x="1056088" y="1619175"/>
            <a:ext cx="22113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4" name="Google Shape;164;p18"/>
          <p:cNvSpPr/>
          <p:nvPr/>
        </p:nvSpPr>
        <p:spPr>
          <a:xfrm rot="-4529487">
            <a:off x="-1372137" y="744542"/>
            <a:ext cx="3107368" cy="1013218"/>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8"/>
          <p:cNvSpPr/>
          <p:nvPr/>
        </p:nvSpPr>
        <p:spPr>
          <a:xfrm rot="6224932">
            <a:off x="7584930" y="3680575"/>
            <a:ext cx="2800641" cy="913204"/>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rot="-4529336" flipH="1">
            <a:off x="-281758" y="1670198"/>
            <a:ext cx="474125" cy="47412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rot="-4528963" flipH="1">
            <a:off x="232549" y="223785"/>
            <a:ext cx="251324" cy="25132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rot="6224020" flipH="1">
            <a:off x="8952928" y="3390333"/>
            <a:ext cx="427111" cy="42711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rot="6223389" flipH="1">
            <a:off x="8708791" y="4899254"/>
            <a:ext cx="226362" cy="22636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txBox="1">
            <a:spLocks noGrp="1"/>
          </p:cNvSpPr>
          <p:nvPr>
            <p:ph type="ctrTitle"/>
          </p:nvPr>
        </p:nvSpPr>
        <p:spPr>
          <a:xfrm>
            <a:off x="1653000" y="357825"/>
            <a:ext cx="5838000" cy="97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1" name="Google Shape;171;p18"/>
          <p:cNvSpPr txBox="1">
            <a:spLocks noGrp="1"/>
          </p:cNvSpPr>
          <p:nvPr>
            <p:ph type="subTitle" idx="3"/>
          </p:nvPr>
        </p:nvSpPr>
        <p:spPr>
          <a:xfrm>
            <a:off x="1056088" y="3554574"/>
            <a:ext cx="2211300" cy="9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2" name="Google Shape;172;p18"/>
          <p:cNvSpPr txBox="1">
            <a:spLocks noGrp="1"/>
          </p:cNvSpPr>
          <p:nvPr>
            <p:ph type="subTitle" idx="4"/>
          </p:nvPr>
        </p:nvSpPr>
        <p:spPr>
          <a:xfrm>
            <a:off x="1056088" y="3153175"/>
            <a:ext cx="22113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73" name="Google Shape;173;p18"/>
          <p:cNvSpPr txBox="1">
            <a:spLocks noGrp="1"/>
          </p:cNvSpPr>
          <p:nvPr>
            <p:ph type="subTitle" idx="5"/>
          </p:nvPr>
        </p:nvSpPr>
        <p:spPr>
          <a:xfrm>
            <a:off x="5859688" y="2020574"/>
            <a:ext cx="2211300" cy="93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174" name="Google Shape;174;p18"/>
          <p:cNvSpPr txBox="1">
            <a:spLocks noGrp="1"/>
          </p:cNvSpPr>
          <p:nvPr>
            <p:ph type="subTitle" idx="6"/>
          </p:nvPr>
        </p:nvSpPr>
        <p:spPr>
          <a:xfrm>
            <a:off x="5859688" y="1619175"/>
            <a:ext cx="2211300" cy="37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b="1"/>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75" name="Google Shape;175;p18"/>
          <p:cNvSpPr txBox="1">
            <a:spLocks noGrp="1"/>
          </p:cNvSpPr>
          <p:nvPr>
            <p:ph type="subTitle" idx="7"/>
          </p:nvPr>
        </p:nvSpPr>
        <p:spPr>
          <a:xfrm>
            <a:off x="5859688" y="3554574"/>
            <a:ext cx="2211300" cy="93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176" name="Google Shape;176;p18"/>
          <p:cNvSpPr txBox="1">
            <a:spLocks noGrp="1"/>
          </p:cNvSpPr>
          <p:nvPr>
            <p:ph type="subTitle" idx="8"/>
          </p:nvPr>
        </p:nvSpPr>
        <p:spPr>
          <a:xfrm>
            <a:off x="5859688" y="3153175"/>
            <a:ext cx="2211300" cy="37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b="1"/>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227471326"/>
      </p:ext>
    </p:extLst>
  </p:cSld>
  <p:clrMapOvr>
    <a:masterClrMapping/>
  </p:clrMapOvr>
  <p:extLst>
    <p:ext uri="{DCECCB84-F9BA-43D5-87BE-67443E8EF086}">
      <p15:sldGuideLst xmlns:p15="http://schemas.microsoft.com/office/powerpoint/2012/main">
        <p15:guide id="1" pos="4924">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177"/>
        <p:cNvGrpSpPr/>
        <p:nvPr/>
      </p:nvGrpSpPr>
      <p:grpSpPr>
        <a:xfrm>
          <a:off x="0" y="0"/>
          <a:ext cx="0" cy="0"/>
          <a:chOff x="0" y="0"/>
          <a:chExt cx="0" cy="0"/>
        </a:xfrm>
      </p:grpSpPr>
      <p:sp>
        <p:nvSpPr>
          <p:cNvPr id="178" name="Google Shape;178;p19"/>
          <p:cNvSpPr txBox="1">
            <a:spLocks noGrp="1"/>
          </p:cNvSpPr>
          <p:nvPr>
            <p:ph type="subTitle" idx="1"/>
          </p:nvPr>
        </p:nvSpPr>
        <p:spPr>
          <a:xfrm>
            <a:off x="1246775" y="2116213"/>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79" name="Google Shape;179;p19"/>
          <p:cNvSpPr txBox="1">
            <a:spLocks noGrp="1"/>
          </p:cNvSpPr>
          <p:nvPr>
            <p:ph type="subTitle" idx="2"/>
          </p:nvPr>
        </p:nvSpPr>
        <p:spPr>
          <a:xfrm>
            <a:off x="1246775" y="17277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80" name="Google Shape;180;p19"/>
          <p:cNvSpPr txBox="1">
            <a:spLocks noGrp="1"/>
          </p:cNvSpPr>
          <p:nvPr>
            <p:ph type="subTitle" idx="3"/>
          </p:nvPr>
        </p:nvSpPr>
        <p:spPr>
          <a:xfrm>
            <a:off x="1246775" y="3440025"/>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81" name="Google Shape;181;p19"/>
          <p:cNvSpPr txBox="1">
            <a:spLocks noGrp="1"/>
          </p:cNvSpPr>
          <p:nvPr>
            <p:ph type="subTitle" idx="4"/>
          </p:nvPr>
        </p:nvSpPr>
        <p:spPr>
          <a:xfrm>
            <a:off x="1246775" y="30515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182" name="Google Shape;182;p19"/>
          <p:cNvGrpSpPr/>
          <p:nvPr/>
        </p:nvGrpSpPr>
        <p:grpSpPr>
          <a:xfrm rot="10800000">
            <a:off x="6007756" y="-390494"/>
            <a:ext cx="3186966" cy="1433992"/>
            <a:chOff x="1827600" y="1605675"/>
            <a:chExt cx="4266925" cy="1919925"/>
          </a:xfrm>
        </p:grpSpPr>
        <p:sp>
          <p:nvSpPr>
            <p:cNvPr id="183" name="Google Shape;183;p19"/>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9"/>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19"/>
          <p:cNvSpPr/>
          <p:nvPr/>
        </p:nvSpPr>
        <p:spPr>
          <a:xfrm rot="5400000">
            <a:off x="257659" y="4410802"/>
            <a:ext cx="517800" cy="517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p:nvPr/>
        </p:nvSpPr>
        <p:spPr>
          <a:xfrm rot="5400000">
            <a:off x="967950" y="4792817"/>
            <a:ext cx="260100" cy="260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19"/>
          <p:cNvGrpSpPr/>
          <p:nvPr/>
        </p:nvGrpSpPr>
        <p:grpSpPr>
          <a:xfrm>
            <a:off x="-44896" y="3874708"/>
            <a:ext cx="3698571" cy="1664191"/>
            <a:chOff x="1827600" y="1605675"/>
            <a:chExt cx="4266925" cy="1919925"/>
          </a:xfrm>
        </p:grpSpPr>
        <p:sp>
          <p:nvSpPr>
            <p:cNvPr id="189" name="Google Shape;189;p19"/>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19"/>
          <p:cNvSpPr/>
          <p:nvPr/>
        </p:nvSpPr>
        <p:spPr>
          <a:xfrm rot="5400000">
            <a:off x="8629086" y="168629"/>
            <a:ext cx="303000" cy="30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txBox="1">
            <a:spLocks noGrp="1"/>
          </p:cNvSpPr>
          <p:nvPr>
            <p:ph type="subTitle" idx="5"/>
          </p:nvPr>
        </p:nvSpPr>
        <p:spPr>
          <a:xfrm>
            <a:off x="3712200" y="2116213"/>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4" name="Google Shape;194;p19"/>
          <p:cNvSpPr txBox="1">
            <a:spLocks noGrp="1"/>
          </p:cNvSpPr>
          <p:nvPr>
            <p:ph type="subTitle" idx="6"/>
          </p:nvPr>
        </p:nvSpPr>
        <p:spPr>
          <a:xfrm>
            <a:off x="3712200" y="17277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95" name="Google Shape;195;p19"/>
          <p:cNvSpPr txBox="1">
            <a:spLocks noGrp="1"/>
          </p:cNvSpPr>
          <p:nvPr>
            <p:ph type="subTitle" idx="7"/>
          </p:nvPr>
        </p:nvSpPr>
        <p:spPr>
          <a:xfrm>
            <a:off x="3712200" y="3440025"/>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6" name="Google Shape;196;p19"/>
          <p:cNvSpPr txBox="1">
            <a:spLocks noGrp="1"/>
          </p:cNvSpPr>
          <p:nvPr>
            <p:ph type="subTitle" idx="8"/>
          </p:nvPr>
        </p:nvSpPr>
        <p:spPr>
          <a:xfrm>
            <a:off x="3712200" y="30515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97" name="Google Shape;197;p19"/>
          <p:cNvSpPr txBox="1">
            <a:spLocks noGrp="1"/>
          </p:cNvSpPr>
          <p:nvPr>
            <p:ph type="subTitle" idx="9"/>
          </p:nvPr>
        </p:nvSpPr>
        <p:spPr>
          <a:xfrm>
            <a:off x="6177625" y="2126088"/>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8" name="Google Shape;198;p19"/>
          <p:cNvSpPr txBox="1">
            <a:spLocks noGrp="1"/>
          </p:cNvSpPr>
          <p:nvPr>
            <p:ph type="subTitle" idx="13"/>
          </p:nvPr>
        </p:nvSpPr>
        <p:spPr>
          <a:xfrm>
            <a:off x="6177625" y="17277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99" name="Google Shape;199;p19"/>
          <p:cNvSpPr txBox="1">
            <a:spLocks noGrp="1"/>
          </p:cNvSpPr>
          <p:nvPr>
            <p:ph type="subTitle" idx="14"/>
          </p:nvPr>
        </p:nvSpPr>
        <p:spPr>
          <a:xfrm>
            <a:off x="6177625" y="3440025"/>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00" name="Google Shape;200;p19"/>
          <p:cNvSpPr txBox="1">
            <a:spLocks noGrp="1"/>
          </p:cNvSpPr>
          <p:nvPr>
            <p:ph type="subTitle" idx="15"/>
          </p:nvPr>
        </p:nvSpPr>
        <p:spPr>
          <a:xfrm>
            <a:off x="6177625" y="30515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1" name="Google Shape;201;p19"/>
          <p:cNvSpPr/>
          <p:nvPr/>
        </p:nvSpPr>
        <p:spPr>
          <a:xfrm rot="5400000">
            <a:off x="208799" y="4339520"/>
            <a:ext cx="491700" cy="491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rot="5400000">
            <a:off x="886350" y="4696970"/>
            <a:ext cx="231600" cy="231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8314599" y="168629"/>
            <a:ext cx="175200" cy="175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rot="5400000">
            <a:off x="8629257" y="627502"/>
            <a:ext cx="100800" cy="100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txBox="1">
            <a:spLocks noGrp="1"/>
          </p:cNvSpPr>
          <p:nvPr>
            <p:ph type="ctrTitle"/>
          </p:nvPr>
        </p:nvSpPr>
        <p:spPr>
          <a:xfrm>
            <a:off x="1653000" y="357825"/>
            <a:ext cx="5838000" cy="100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Tree>
    <p:extLst>
      <p:ext uri="{BB962C8B-B14F-4D97-AF65-F5344CB8AC3E}">
        <p14:creationId xmlns:p14="http://schemas.microsoft.com/office/powerpoint/2010/main" val="3124413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6"/>
        <p:cNvGrpSpPr/>
        <p:nvPr/>
      </p:nvGrpSpPr>
      <p:grpSpPr>
        <a:xfrm>
          <a:off x="0" y="0"/>
          <a:ext cx="0" cy="0"/>
          <a:chOff x="0" y="0"/>
          <a:chExt cx="0" cy="0"/>
        </a:xfrm>
      </p:grpSpPr>
      <p:sp>
        <p:nvSpPr>
          <p:cNvPr id="207" name="Google Shape;207;p20"/>
          <p:cNvSpPr txBox="1">
            <a:spLocks noGrp="1"/>
          </p:cNvSpPr>
          <p:nvPr>
            <p:ph type="subTitle" idx="1"/>
          </p:nvPr>
        </p:nvSpPr>
        <p:spPr>
          <a:xfrm flipH="1">
            <a:off x="589375" y="1808625"/>
            <a:ext cx="3827400" cy="250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sp>
        <p:nvSpPr>
          <p:cNvPr id="208" name="Google Shape;208;p20"/>
          <p:cNvSpPr/>
          <p:nvPr/>
        </p:nvSpPr>
        <p:spPr>
          <a:xfrm flipH="1">
            <a:off x="6634991" y="-45500"/>
            <a:ext cx="2559509" cy="2816941"/>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p:nvPr/>
        </p:nvSpPr>
        <p:spPr>
          <a:xfrm rot="5400000">
            <a:off x="8159862" y="247779"/>
            <a:ext cx="312600" cy="31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rot="5400000">
            <a:off x="8599853" y="398697"/>
            <a:ext cx="229800" cy="22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rot="5400000">
            <a:off x="8421302" y="686725"/>
            <a:ext cx="137100" cy="137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txBox="1">
            <a:spLocks noGrp="1"/>
          </p:cNvSpPr>
          <p:nvPr>
            <p:ph type="ctrTitle"/>
          </p:nvPr>
        </p:nvSpPr>
        <p:spPr>
          <a:xfrm>
            <a:off x="589325" y="357825"/>
            <a:ext cx="5925000" cy="127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038432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3"/>
        <p:cNvGrpSpPr/>
        <p:nvPr/>
      </p:nvGrpSpPr>
      <p:grpSpPr>
        <a:xfrm>
          <a:off x="0" y="0"/>
          <a:ext cx="0" cy="0"/>
          <a:chOff x="0" y="0"/>
          <a:chExt cx="0" cy="0"/>
        </a:xfrm>
      </p:grpSpPr>
      <p:sp>
        <p:nvSpPr>
          <p:cNvPr id="214" name="Google Shape;214;p21"/>
          <p:cNvSpPr txBox="1">
            <a:spLocks noGrp="1"/>
          </p:cNvSpPr>
          <p:nvPr>
            <p:ph type="subTitle" idx="1"/>
          </p:nvPr>
        </p:nvSpPr>
        <p:spPr>
          <a:xfrm flipH="1">
            <a:off x="607650" y="1962138"/>
            <a:ext cx="3385800" cy="8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sp>
        <p:nvSpPr>
          <p:cNvPr id="215" name="Google Shape;215;p21"/>
          <p:cNvSpPr txBox="1">
            <a:spLocks noGrp="1"/>
          </p:cNvSpPr>
          <p:nvPr>
            <p:ph type="ctrTitle"/>
          </p:nvPr>
        </p:nvSpPr>
        <p:spPr>
          <a:xfrm>
            <a:off x="589325" y="357825"/>
            <a:ext cx="4730700" cy="109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1397897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16"/>
        <p:cNvGrpSpPr/>
        <p:nvPr/>
      </p:nvGrpSpPr>
      <p:grpSpPr>
        <a:xfrm>
          <a:off x="0" y="0"/>
          <a:ext cx="0" cy="0"/>
          <a:chOff x="0" y="0"/>
          <a:chExt cx="0" cy="0"/>
        </a:xfrm>
      </p:grpSpPr>
      <p:sp>
        <p:nvSpPr>
          <p:cNvPr id="217" name="Google Shape;217;p22"/>
          <p:cNvSpPr/>
          <p:nvPr/>
        </p:nvSpPr>
        <p:spPr>
          <a:xfrm rot="10800000" flipH="1">
            <a:off x="6617000" y="-19875"/>
            <a:ext cx="2562687" cy="188252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rot="5400000" flipH="1">
            <a:off x="8086421" y="790101"/>
            <a:ext cx="254400" cy="2544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p:nvPr/>
        </p:nvSpPr>
        <p:spPr>
          <a:xfrm rot="5400000" flipH="1">
            <a:off x="8340826" y="212950"/>
            <a:ext cx="417000" cy="417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txBox="1">
            <a:spLocks noGrp="1"/>
          </p:cNvSpPr>
          <p:nvPr>
            <p:ph type="subTitle" idx="1"/>
          </p:nvPr>
        </p:nvSpPr>
        <p:spPr>
          <a:xfrm>
            <a:off x="5177725" y="1596475"/>
            <a:ext cx="219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21" name="Google Shape;221;p22"/>
          <p:cNvSpPr txBox="1">
            <a:spLocks noGrp="1"/>
          </p:cNvSpPr>
          <p:nvPr>
            <p:ph type="subTitle" idx="2"/>
          </p:nvPr>
        </p:nvSpPr>
        <p:spPr>
          <a:xfrm>
            <a:off x="5177725" y="3484850"/>
            <a:ext cx="2196000" cy="42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2" name="Google Shape;222;p22"/>
          <p:cNvSpPr txBox="1">
            <a:spLocks noGrp="1"/>
          </p:cNvSpPr>
          <p:nvPr>
            <p:ph type="subTitle" idx="3"/>
          </p:nvPr>
        </p:nvSpPr>
        <p:spPr>
          <a:xfrm>
            <a:off x="5177725" y="2679750"/>
            <a:ext cx="219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23" name="Google Shape;223;p22"/>
          <p:cNvSpPr txBox="1">
            <a:spLocks noGrp="1"/>
          </p:cNvSpPr>
          <p:nvPr>
            <p:ph type="subTitle" idx="4"/>
          </p:nvPr>
        </p:nvSpPr>
        <p:spPr>
          <a:xfrm>
            <a:off x="5177725" y="1311900"/>
            <a:ext cx="2196000" cy="42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4" name="Google Shape;224;p22"/>
          <p:cNvSpPr txBox="1">
            <a:spLocks noGrp="1"/>
          </p:cNvSpPr>
          <p:nvPr>
            <p:ph type="subTitle" idx="5"/>
          </p:nvPr>
        </p:nvSpPr>
        <p:spPr>
          <a:xfrm>
            <a:off x="5177725" y="3777950"/>
            <a:ext cx="219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25" name="Google Shape;225;p22"/>
          <p:cNvSpPr txBox="1">
            <a:spLocks noGrp="1"/>
          </p:cNvSpPr>
          <p:nvPr>
            <p:ph type="subTitle" idx="6"/>
          </p:nvPr>
        </p:nvSpPr>
        <p:spPr>
          <a:xfrm>
            <a:off x="5177725" y="2396300"/>
            <a:ext cx="2196000" cy="42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6" name="Google Shape;226;p22"/>
          <p:cNvSpPr txBox="1">
            <a:spLocks noGrp="1"/>
          </p:cNvSpPr>
          <p:nvPr>
            <p:ph type="ctrTitle"/>
          </p:nvPr>
        </p:nvSpPr>
        <p:spPr>
          <a:xfrm>
            <a:off x="589325" y="357825"/>
            <a:ext cx="4320600" cy="620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grpSp>
        <p:nvGrpSpPr>
          <p:cNvPr id="227" name="Google Shape;227;p22"/>
          <p:cNvGrpSpPr/>
          <p:nvPr/>
        </p:nvGrpSpPr>
        <p:grpSpPr>
          <a:xfrm>
            <a:off x="225176" y="4144967"/>
            <a:ext cx="778282" cy="847820"/>
            <a:chOff x="7907864" y="4001154"/>
            <a:chExt cx="778282" cy="847820"/>
          </a:xfrm>
        </p:grpSpPr>
        <p:sp>
          <p:nvSpPr>
            <p:cNvPr id="228" name="Google Shape;228;p22"/>
            <p:cNvSpPr/>
            <p:nvPr/>
          </p:nvSpPr>
          <p:spPr>
            <a:xfrm rot="7812040" flipH="1">
              <a:off x="8243276" y="4406104"/>
              <a:ext cx="367641" cy="36764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2"/>
            <p:cNvSpPr/>
            <p:nvPr/>
          </p:nvSpPr>
          <p:spPr>
            <a:xfrm rot="7812820" flipH="1">
              <a:off x="7944282" y="4291492"/>
              <a:ext cx="177963" cy="177963"/>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rot="7810306" flipH="1">
              <a:off x="8270138" y="4049110"/>
              <a:ext cx="234389" cy="2343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63496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31"/>
        <p:cNvGrpSpPr/>
        <p:nvPr/>
      </p:nvGrpSpPr>
      <p:grpSpPr>
        <a:xfrm>
          <a:off x="0" y="0"/>
          <a:ext cx="0" cy="0"/>
          <a:chOff x="0" y="0"/>
          <a:chExt cx="0" cy="0"/>
        </a:xfrm>
      </p:grpSpPr>
      <p:sp>
        <p:nvSpPr>
          <p:cNvPr id="232" name="Google Shape;232;p23"/>
          <p:cNvSpPr/>
          <p:nvPr/>
        </p:nvSpPr>
        <p:spPr>
          <a:xfrm rot="10800000">
            <a:off x="6470866" y="-2181602"/>
            <a:ext cx="5323534" cy="5457764"/>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rot="-903159">
            <a:off x="-2385820" y="2378969"/>
            <a:ext cx="5232381" cy="5364313"/>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txBox="1">
            <a:spLocks noGrp="1"/>
          </p:cNvSpPr>
          <p:nvPr>
            <p:ph type="subTitle" idx="1"/>
          </p:nvPr>
        </p:nvSpPr>
        <p:spPr>
          <a:xfrm flipH="1">
            <a:off x="589275" y="1194800"/>
            <a:ext cx="2982600" cy="123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35" name="Google Shape;235;p23"/>
          <p:cNvSpPr/>
          <p:nvPr/>
        </p:nvSpPr>
        <p:spPr>
          <a:xfrm rot="5400000">
            <a:off x="7347994" y="280725"/>
            <a:ext cx="452400" cy="45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rot="5400000">
            <a:off x="8015343" y="484935"/>
            <a:ext cx="309900" cy="309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rot="-5400000">
            <a:off x="1744116" y="4395960"/>
            <a:ext cx="466500" cy="46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rot="-5400000">
            <a:off x="1202495" y="4331925"/>
            <a:ext cx="319800" cy="31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txBox="1">
            <a:spLocks noGrp="1"/>
          </p:cNvSpPr>
          <p:nvPr>
            <p:ph type="ctrTitle"/>
          </p:nvPr>
        </p:nvSpPr>
        <p:spPr>
          <a:xfrm>
            <a:off x="589325" y="357825"/>
            <a:ext cx="3986700" cy="579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6436042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40"/>
        <p:cNvGrpSpPr/>
        <p:nvPr/>
      </p:nvGrpSpPr>
      <p:grpSpPr>
        <a:xfrm>
          <a:off x="0" y="0"/>
          <a:ext cx="0" cy="0"/>
          <a:chOff x="0" y="0"/>
          <a:chExt cx="0" cy="0"/>
        </a:xfrm>
      </p:grpSpPr>
      <p:grpSp>
        <p:nvGrpSpPr>
          <p:cNvPr id="241" name="Google Shape;241;p24"/>
          <p:cNvGrpSpPr/>
          <p:nvPr/>
        </p:nvGrpSpPr>
        <p:grpSpPr>
          <a:xfrm rot="10800000" flipH="1">
            <a:off x="-91428" y="-390556"/>
            <a:ext cx="2936071" cy="1321100"/>
            <a:chOff x="1827600" y="1605675"/>
            <a:chExt cx="4266925" cy="1919925"/>
          </a:xfrm>
        </p:grpSpPr>
        <p:sp>
          <p:nvSpPr>
            <p:cNvPr id="242" name="Google Shape;242;p24"/>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24"/>
          <p:cNvSpPr/>
          <p:nvPr/>
        </p:nvSpPr>
        <p:spPr>
          <a:xfrm rot="-5400000" flipH="1">
            <a:off x="8395967" y="4494026"/>
            <a:ext cx="514200" cy="514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24"/>
          <p:cNvGrpSpPr/>
          <p:nvPr/>
        </p:nvGrpSpPr>
        <p:grpSpPr>
          <a:xfrm flipH="1">
            <a:off x="5535744" y="3961245"/>
            <a:ext cx="3675529" cy="1653823"/>
            <a:chOff x="1827600" y="1605675"/>
            <a:chExt cx="4266925" cy="1919925"/>
          </a:xfrm>
        </p:grpSpPr>
        <p:sp>
          <p:nvSpPr>
            <p:cNvPr id="247" name="Google Shape;247;p24"/>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24"/>
          <p:cNvSpPr/>
          <p:nvPr/>
        </p:nvSpPr>
        <p:spPr>
          <a:xfrm rot="-5400000" flipH="1">
            <a:off x="251297" y="109488"/>
            <a:ext cx="321000" cy="321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rot="-5400000" flipH="1">
            <a:off x="8508767" y="4502295"/>
            <a:ext cx="401400" cy="401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txBox="1">
            <a:spLocks noGrp="1"/>
          </p:cNvSpPr>
          <p:nvPr>
            <p:ph type="subTitle" idx="1"/>
          </p:nvPr>
        </p:nvSpPr>
        <p:spPr>
          <a:xfrm>
            <a:off x="1310688" y="3365400"/>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3" name="Google Shape;253;p24"/>
          <p:cNvSpPr txBox="1">
            <a:spLocks noGrp="1"/>
          </p:cNvSpPr>
          <p:nvPr>
            <p:ph type="subTitle" idx="2"/>
          </p:nvPr>
        </p:nvSpPr>
        <p:spPr>
          <a:xfrm>
            <a:off x="3654300" y="3678975"/>
            <a:ext cx="18354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4" name="Google Shape;254;p24"/>
          <p:cNvSpPr txBox="1">
            <a:spLocks noGrp="1"/>
          </p:cNvSpPr>
          <p:nvPr>
            <p:ph type="subTitle" idx="3"/>
          </p:nvPr>
        </p:nvSpPr>
        <p:spPr>
          <a:xfrm>
            <a:off x="3656313" y="3365400"/>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5" name="Google Shape;255;p24"/>
          <p:cNvSpPr txBox="1">
            <a:spLocks noGrp="1"/>
          </p:cNvSpPr>
          <p:nvPr>
            <p:ph type="subTitle" idx="4"/>
          </p:nvPr>
        </p:nvSpPr>
        <p:spPr>
          <a:xfrm>
            <a:off x="5997913" y="3678975"/>
            <a:ext cx="18354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6" name="Google Shape;256;p24"/>
          <p:cNvSpPr txBox="1">
            <a:spLocks noGrp="1"/>
          </p:cNvSpPr>
          <p:nvPr>
            <p:ph type="subTitle" idx="5"/>
          </p:nvPr>
        </p:nvSpPr>
        <p:spPr>
          <a:xfrm>
            <a:off x="5997913" y="3365400"/>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7" name="Google Shape;257;p24"/>
          <p:cNvSpPr txBox="1">
            <a:spLocks noGrp="1"/>
          </p:cNvSpPr>
          <p:nvPr>
            <p:ph type="subTitle" idx="6"/>
          </p:nvPr>
        </p:nvSpPr>
        <p:spPr>
          <a:xfrm>
            <a:off x="2485513" y="2197663"/>
            <a:ext cx="183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8" name="Google Shape;258;p24"/>
          <p:cNvSpPr txBox="1">
            <a:spLocks noGrp="1"/>
          </p:cNvSpPr>
          <p:nvPr>
            <p:ph type="subTitle" idx="7"/>
          </p:nvPr>
        </p:nvSpPr>
        <p:spPr>
          <a:xfrm>
            <a:off x="2485513" y="1882625"/>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9" name="Google Shape;259;p24"/>
          <p:cNvSpPr txBox="1">
            <a:spLocks noGrp="1"/>
          </p:cNvSpPr>
          <p:nvPr>
            <p:ph type="subTitle" idx="8"/>
          </p:nvPr>
        </p:nvSpPr>
        <p:spPr>
          <a:xfrm>
            <a:off x="4827113" y="2197663"/>
            <a:ext cx="183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0" name="Google Shape;260;p24"/>
          <p:cNvSpPr txBox="1">
            <a:spLocks noGrp="1"/>
          </p:cNvSpPr>
          <p:nvPr>
            <p:ph type="subTitle" idx="9"/>
          </p:nvPr>
        </p:nvSpPr>
        <p:spPr>
          <a:xfrm>
            <a:off x="4827113" y="1882625"/>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24"/>
          <p:cNvSpPr txBox="1">
            <a:spLocks noGrp="1"/>
          </p:cNvSpPr>
          <p:nvPr>
            <p:ph type="subTitle" idx="13"/>
          </p:nvPr>
        </p:nvSpPr>
        <p:spPr>
          <a:xfrm>
            <a:off x="1310688" y="3678975"/>
            <a:ext cx="18354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2" name="Google Shape;262;p24"/>
          <p:cNvSpPr txBox="1">
            <a:spLocks noGrp="1"/>
          </p:cNvSpPr>
          <p:nvPr>
            <p:ph type="ctrTitle"/>
          </p:nvPr>
        </p:nvSpPr>
        <p:spPr>
          <a:xfrm>
            <a:off x="655350" y="357825"/>
            <a:ext cx="78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170960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63"/>
        <p:cNvGrpSpPr/>
        <p:nvPr/>
      </p:nvGrpSpPr>
      <p:grpSpPr>
        <a:xfrm>
          <a:off x="0" y="0"/>
          <a:ext cx="0" cy="0"/>
          <a:chOff x="0" y="0"/>
          <a:chExt cx="0" cy="0"/>
        </a:xfrm>
      </p:grpSpPr>
      <p:sp>
        <p:nvSpPr>
          <p:cNvPr id="264" name="Google Shape;264;p25"/>
          <p:cNvSpPr txBox="1">
            <a:spLocks noGrp="1"/>
          </p:cNvSpPr>
          <p:nvPr>
            <p:ph type="title"/>
          </p:nvPr>
        </p:nvSpPr>
        <p:spPr>
          <a:xfrm>
            <a:off x="4806425" y="3939175"/>
            <a:ext cx="2325600" cy="629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5" name="Google Shape;265;p25"/>
          <p:cNvSpPr txBox="1">
            <a:spLocks noGrp="1"/>
          </p:cNvSpPr>
          <p:nvPr>
            <p:ph type="subTitle" idx="1"/>
          </p:nvPr>
        </p:nvSpPr>
        <p:spPr>
          <a:xfrm>
            <a:off x="4806425" y="2009725"/>
            <a:ext cx="2325600" cy="175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3345610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p:nvPr/>
        </p:nvSpPr>
        <p:spPr>
          <a:xfrm rot="8916270" flipH="1">
            <a:off x="-1456285" y="-1959977"/>
            <a:ext cx="9173411" cy="7796006"/>
          </a:xfrm>
          <a:custGeom>
            <a:avLst/>
            <a:gdLst/>
            <a:ahLst/>
            <a:cxnLst/>
            <a:rect l="l" t="t" r="r" b="b"/>
            <a:pathLst>
              <a:path w="52948" h="38980" extrusionOk="0">
                <a:moveTo>
                  <a:pt x="13559" y="1"/>
                </a:moveTo>
                <a:cubicBezTo>
                  <a:pt x="12353" y="1"/>
                  <a:pt x="11155" y="193"/>
                  <a:pt x="10002" y="616"/>
                </a:cubicBezTo>
                <a:cubicBezTo>
                  <a:pt x="7120" y="1664"/>
                  <a:pt x="4799" y="3914"/>
                  <a:pt x="3144" y="6665"/>
                </a:cubicBezTo>
                <a:cubicBezTo>
                  <a:pt x="1001" y="10248"/>
                  <a:pt x="0" y="14677"/>
                  <a:pt x="393" y="18440"/>
                </a:cubicBezTo>
                <a:cubicBezTo>
                  <a:pt x="1132" y="25619"/>
                  <a:pt x="6073" y="32072"/>
                  <a:pt x="12633" y="34989"/>
                </a:cubicBezTo>
                <a:cubicBezTo>
                  <a:pt x="17971" y="37369"/>
                  <a:pt x="24532" y="38980"/>
                  <a:pt x="30958" y="38980"/>
                </a:cubicBezTo>
                <a:cubicBezTo>
                  <a:pt x="37332" y="38980"/>
                  <a:pt x="43574" y="37396"/>
                  <a:pt x="48364" y="33406"/>
                </a:cubicBezTo>
                <a:cubicBezTo>
                  <a:pt x="51388" y="30882"/>
                  <a:pt x="52948" y="27334"/>
                  <a:pt x="50102" y="24119"/>
                </a:cubicBezTo>
                <a:cubicBezTo>
                  <a:pt x="47578" y="21262"/>
                  <a:pt x="43232" y="21012"/>
                  <a:pt x="39791" y="20000"/>
                </a:cubicBezTo>
                <a:cubicBezTo>
                  <a:pt x="31314" y="17487"/>
                  <a:pt x="29028" y="8641"/>
                  <a:pt x="22741" y="3521"/>
                </a:cubicBezTo>
                <a:cubicBezTo>
                  <a:pt x="20157" y="1424"/>
                  <a:pt x="16834" y="1"/>
                  <a:pt x="13559" y="1"/>
                </a:cubicBezTo>
                <a:close/>
              </a:path>
            </a:pathLst>
          </a:cu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txBox="1">
            <a:spLocks noGrp="1"/>
          </p:cNvSpPr>
          <p:nvPr>
            <p:ph type="title"/>
          </p:nvPr>
        </p:nvSpPr>
        <p:spPr>
          <a:xfrm>
            <a:off x="709650" y="363075"/>
            <a:ext cx="2325600" cy="62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9" name="Google Shape;269;p26"/>
          <p:cNvSpPr txBox="1">
            <a:spLocks noGrp="1"/>
          </p:cNvSpPr>
          <p:nvPr>
            <p:ph type="subTitle" idx="1"/>
          </p:nvPr>
        </p:nvSpPr>
        <p:spPr>
          <a:xfrm>
            <a:off x="709650" y="870775"/>
            <a:ext cx="2325600" cy="62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rgbClr val="FFFFFF"/>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70" name="Google Shape;270;p26"/>
          <p:cNvSpPr txBox="1">
            <a:spLocks noGrp="1"/>
          </p:cNvSpPr>
          <p:nvPr>
            <p:ph type="title" idx="2"/>
          </p:nvPr>
        </p:nvSpPr>
        <p:spPr>
          <a:xfrm>
            <a:off x="5973150" y="3608238"/>
            <a:ext cx="2461200" cy="62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26"/>
          <p:cNvSpPr txBox="1">
            <a:spLocks noGrp="1"/>
          </p:cNvSpPr>
          <p:nvPr>
            <p:ph type="subTitle" idx="3"/>
          </p:nvPr>
        </p:nvSpPr>
        <p:spPr>
          <a:xfrm>
            <a:off x="5973151" y="4096463"/>
            <a:ext cx="2461200" cy="62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33554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206"/>
        <p:cNvGrpSpPr/>
        <p:nvPr/>
      </p:nvGrpSpPr>
      <p:grpSpPr>
        <a:xfrm>
          <a:off x="0" y="0"/>
          <a:ext cx="0" cy="0"/>
          <a:chOff x="0" y="0"/>
          <a:chExt cx="0" cy="0"/>
        </a:xfrm>
      </p:grpSpPr>
      <p:grpSp>
        <p:nvGrpSpPr>
          <p:cNvPr id="207" name="Google Shape;207;p9"/>
          <p:cNvGrpSpPr/>
          <p:nvPr/>
        </p:nvGrpSpPr>
        <p:grpSpPr>
          <a:xfrm>
            <a:off x="-765650" y="245676"/>
            <a:ext cx="12022874" cy="4900972"/>
            <a:chOff x="-765650" y="245676"/>
            <a:chExt cx="12022874" cy="4900972"/>
          </a:xfrm>
        </p:grpSpPr>
        <p:grpSp>
          <p:nvGrpSpPr>
            <p:cNvPr id="208" name="Google Shape;208;p9"/>
            <p:cNvGrpSpPr/>
            <p:nvPr/>
          </p:nvGrpSpPr>
          <p:grpSpPr>
            <a:xfrm>
              <a:off x="-765650" y="3568105"/>
              <a:ext cx="12022874" cy="1578544"/>
              <a:chOff x="-765650" y="3568105"/>
              <a:chExt cx="12022874" cy="1578544"/>
            </a:xfrm>
          </p:grpSpPr>
          <p:grpSp>
            <p:nvGrpSpPr>
              <p:cNvPr id="209" name="Google Shape;209;p9"/>
              <p:cNvGrpSpPr/>
              <p:nvPr/>
            </p:nvGrpSpPr>
            <p:grpSpPr>
              <a:xfrm>
                <a:off x="2022448" y="3706999"/>
                <a:ext cx="9234776" cy="1439649"/>
                <a:chOff x="2022448" y="3706999"/>
                <a:chExt cx="9234776" cy="1439649"/>
              </a:xfrm>
            </p:grpSpPr>
            <p:sp>
              <p:nvSpPr>
                <p:cNvPr id="210" name="Google Shape;210;p9"/>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430900"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9"/>
              <p:cNvGrpSpPr/>
              <p:nvPr/>
            </p:nvGrpSpPr>
            <p:grpSpPr>
              <a:xfrm>
                <a:off x="-765650" y="3568105"/>
                <a:ext cx="5088705" cy="1578460"/>
                <a:chOff x="-765650" y="3568105"/>
                <a:chExt cx="5088705" cy="1578460"/>
              </a:xfrm>
            </p:grpSpPr>
            <p:sp>
              <p:nvSpPr>
                <p:cNvPr id="213" name="Google Shape;213;p9"/>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215;p9"/>
            <p:cNvGrpSpPr/>
            <p:nvPr/>
          </p:nvGrpSpPr>
          <p:grpSpPr>
            <a:xfrm>
              <a:off x="5947136" y="780079"/>
              <a:ext cx="565779" cy="237242"/>
              <a:chOff x="1855275" y="1547350"/>
              <a:chExt cx="154800" cy="64900"/>
            </a:xfrm>
          </p:grpSpPr>
          <p:sp>
            <p:nvSpPr>
              <p:cNvPr id="216" name="Google Shape;216;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6962649" y="885388"/>
              <a:ext cx="1355150" cy="568556"/>
              <a:chOff x="1855275" y="1547350"/>
              <a:chExt cx="154800" cy="64900"/>
            </a:xfrm>
          </p:grpSpPr>
          <p:sp>
            <p:nvSpPr>
              <p:cNvPr id="222" name="Google Shape;222;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9"/>
            <p:cNvGrpSpPr/>
            <p:nvPr/>
          </p:nvGrpSpPr>
          <p:grpSpPr>
            <a:xfrm>
              <a:off x="7033333" y="411890"/>
              <a:ext cx="425437" cy="178417"/>
              <a:chOff x="1855275" y="1547350"/>
              <a:chExt cx="154800" cy="64900"/>
            </a:xfrm>
          </p:grpSpPr>
          <p:sp>
            <p:nvSpPr>
              <p:cNvPr id="228" name="Google Shape;228;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9"/>
            <p:cNvGrpSpPr/>
            <p:nvPr/>
          </p:nvGrpSpPr>
          <p:grpSpPr>
            <a:xfrm>
              <a:off x="8557663" y="245676"/>
              <a:ext cx="2573952" cy="1080676"/>
              <a:chOff x="1855275" y="1547350"/>
              <a:chExt cx="154800" cy="64900"/>
            </a:xfrm>
          </p:grpSpPr>
          <p:sp>
            <p:nvSpPr>
              <p:cNvPr id="234" name="Google Shape;234;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 name="Google Shape;239;p9"/>
          <p:cNvSpPr txBox="1">
            <a:spLocks noGrp="1"/>
          </p:cNvSpPr>
          <p:nvPr>
            <p:ph type="title"/>
          </p:nvPr>
        </p:nvSpPr>
        <p:spPr>
          <a:xfrm>
            <a:off x="1716050" y="1374263"/>
            <a:ext cx="4960200" cy="16146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30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0" name="Google Shape;240;p9"/>
          <p:cNvSpPr txBox="1">
            <a:spLocks noGrp="1"/>
          </p:cNvSpPr>
          <p:nvPr>
            <p:ph type="subTitle" idx="1"/>
          </p:nvPr>
        </p:nvSpPr>
        <p:spPr>
          <a:xfrm>
            <a:off x="1828875" y="2912738"/>
            <a:ext cx="3260400" cy="856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4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087329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72"/>
        <p:cNvGrpSpPr/>
        <p:nvPr/>
      </p:nvGrpSpPr>
      <p:grpSpPr>
        <a:xfrm>
          <a:off x="0" y="0"/>
          <a:ext cx="0" cy="0"/>
          <a:chOff x="0" y="0"/>
          <a:chExt cx="0" cy="0"/>
        </a:xfrm>
      </p:grpSpPr>
      <p:sp>
        <p:nvSpPr>
          <p:cNvPr id="273" name="Google Shape;273;p27"/>
          <p:cNvSpPr txBox="1">
            <a:spLocks noGrp="1"/>
          </p:cNvSpPr>
          <p:nvPr>
            <p:ph type="ctrTitle"/>
          </p:nvPr>
        </p:nvSpPr>
        <p:spPr>
          <a:xfrm flipH="1">
            <a:off x="942075" y="1229700"/>
            <a:ext cx="2618400" cy="1049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4" name="Google Shape;274;p27"/>
          <p:cNvSpPr txBox="1">
            <a:spLocks noGrp="1"/>
          </p:cNvSpPr>
          <p:nvPr>
            <p:ph type="subTitle" idx="1"/>
          </p:nvPr>
        </p:nvSpPr>
        <p:spPr>
          <a:xfrm flipH="1">
            <a:off x="970400" y="2326375"/>
            <a:ext cx="29745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grpSp>
        <p:nvGrpSpPr>
          <p:cNvPr id="275" name="Google Shape;275;p27"/>
          <p:cNvGrpSpPr/>
          <p:nvPr/>
        </p:nvGrpSpPr>
        <p:grpSpPr>
          <a:xfrm>
            <a:off x="-68240" y="3380101"/>
            <a:ext cx="4126970" cy="1856951"/>
            <a:chOff x="1827600" y="1605675"/>
            <a:chExt cx="4266925" cy="1919925"/>
          </a:xfrm>
        </p:grpSpPr>
        <p:sp>
          <p:nvSpPr>
            <p:cNvPr id="276" name="Google Shape;276;p27"/>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7"/>
          <p:cNvSpPr/>
          <p:nvPr/>
        </p:nvSpPr>
        <p:spPr>
          <a:xfrm rot="-5400000">
            <a:off x="189178" y="3846253"/>
            <a:ext cx="610200" cy="61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rot="-5400000">
            <a:off x="938378" y="4527653"/>
            <a:ext cx="296400" cy="29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flipH="1">
            <a:off x="6135879" y="-45500"/>
            <a:ext cx="3058621" cy="3366253"/>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rot="5400000">
            <a:off x="7958150" y="304975"/>
            <a:ext cx="373500" cy="373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rot="5400000">
            <a:off x="8484000" y="485325"/>
            <a:ext cx="274500" cy="274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rot="5400000">
            <a:off x="8270550" y="829525"/>
            <a:ext cx="163800" cy="16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5933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85"/>
        <p:cNvGrpSpPr/>
        <p:nvPr/>
      </p:nvGrpSpPr>
      <p:grpSpPr>
        <a:xfrm>
          <a:off x="0" y="0"/>
          <a:ext cx="0" cy="0"/>
          <a:chOff x="0" y="0"/>
          <a:chExt cx="0" cy="0"/>
        </a:xfrm>
      </p:grpSpPr>
      <p:sp>
        <p:nvSpPr>
          <p:cNvPr id="286" name="Google Shape;286;p28"/>
          <p:cNvSpPr txBox="1">
            <a:spLocks noGrp="1"/>
          </p:cNvSpPr>
          <p:nvPr>
            <p:ph type="ctrTitle"/>
          </p:nvPr>
        </p:nvSpPr>
        <p:spPr>
          <a:xfrm flipH="1">
            <a:off x="1535775" y="1697103"/>
            <a:ext cx="3031200" cy="54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87" name="Google Shape;287;p28"/>
          <p:cNvSpPr txBox="1">
            <a:spLocks noGrp="1"/>
          </p:cNvSpPr>
          <p:nvPr>
            <p:ph type="subTitle" idx="1"/>
          </p:nvPr>
        </p:nvSpPr>
        <p:spPr>
          <a:xfrm flipH="1">
            <a:off x="1535950" y="2330850"/>
            <a:ext cx="3031200" cy="106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sp>
        <p:nvSpPr>
          <p:cNvPr id="288" name="Google Shape;288;p28"/>
          <p:cNvSpPr/>
          <p:nvPr/>
        </p:nvSpPr>
        <p:spPr>
          <a:xfrm>
            <a:off x="6421749" y="2673113"/>
            <a:ext cx="3457013" cy="2539489"/>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rot="5400000">
            <a:off x="8328947" y="3314564"/>
            <a:ext cx="287400" cy="2874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rot="5400000">
            <a:off x="8236862" y="3783136"/>
            <a:ext cx="471300" cy="4713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p:nvPr/>
        </p:nvSpPr>
        <p:spPr>
          <a:xfrm rot="5400000">
            <a:off x="7864829" y="4026296"/>
            <a:ext cx="228300" cy="2283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8"/>
          <p:cNvSpPr/>
          <p:nvPr/>
        </p:nvSpPr>
        <p:spPr>
          <a:xfrm>
            <a:off x="-126699" y="-170566"/>
            <a:ext cx="2331789" cy="2566317"/>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p:nvPr/>
        </p:nvSpPr>
        <p:spPr>
          <a:xfrm rot="-5400000" flipH="1">
            <a:off x="531069" y="96606"/>
            <a:ext cx="284700" cy="284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rot="-5400000" flipH="1">
            <a:off x="205673" y="234090"/>
            <a:ext cx="209400" cy="20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rot="-5400000" flipH="1">
            <a:off x="452779" y="496480"/>
            <a:ext cx="124800" cy="12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7766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dk1"/>
        </a:solidFill>
        <a:effectLst/>
      </p:bgPr>
    </p:bg>
    <p:spTree>
      <p:nvGrpSpPr>
        <p:cNvPr id="1" name="Shape 296"/>
        <p:cNvGrpSpPr/>
        <p:nvPr/>
      </p:nvGrpSpPr>
      <p:grpSpPr>
        <a:xfrm>
          <a:off x="0" y="0"/>
          <a:ext cx="0" cy="0"/>
          <a:chOff x="0" y="0"/>
          <a:chExt cx="0" cy="0"/>
        </a:xfrm>
      </p:grpSpPr>
      <p:sp>
        <p:nvSpPr>
          <p:cNvPr id="297" name="Google Shape;297;p29"/>
          <p:cNvSpPr txBox="1">
            <a:spLocks noGrp="1"/>
          </p:cNvSpPr>
          <p:nvPr>
            <p:ph type="subTitle" idx="1"/>
          </p:nvPr>
        </p:nvSpPr>
        <p:spPr>
          <a:xfrm>
            <a:off x="1231150" y="2040225"/>
            <a:ext cx="1835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298" name="Google Shape;298;p29"/>
          <p:cNvSpPr txBox="1">
            <a:spLocks noGrp="1"/>
          </p:cNvSpPr>
          <p:nvPr>
            <p:ph type="subTitle" idx="2"/>
          </p:nvPr>
        </p:nvSpPr>
        <p:spPr>
          <a:xfrm>
            <a:off x="1231150" y="1708375"/>
            <a:ext cx="1835400" cy="42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99" name="Google Shape;299;p29"/>
          <p:cNvSpPr txBox="1">
            <a:spLocks noGrp="1"/>
          </p:cNvSpPr>
          <p:nvPr>
            <p:ph type="subTitle" idx="3"/>
          </p:nvPr>
        </p:nvSpPr>
        <p:spPr>
          <a:xfrm>
            <a:off x="1231150" y="3493050"/>
            <a:ext cx="1835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00" name="Google Shape;300;p29"/>
          <p:cNvSpPr txBox="1">
            <a:spLocks noGrp="1"/>
          </p:cNvSpPr>
          <p:nvPr>
            <p:ph type="subTitle" idx="4"/>
          </p:nvPr>
        </p:nvSpPr>
        <p:spPr>
          <a:xfrm>
            <a:off x="1231150" y="3161200"/>
            <a:ext cx="1980300" cy="42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1" name="Google Shape;301;p29"/>
          <p:cNvSpPr txBox="1">
            <a:spLocks noGrp="1"/>
          </p:cNvSpPr>
          <p:nvPr>
            <p:ph type="subTitle" idx="5"/>
          </p:nvPr>
        </p:nvSpPr>
        <p:spPr>
          <a:xfrm>
            <a:off x="6081450" y="2040225"/>
            <a:ext cx="1835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02" name="Google Shape;302;p29"/>
          <p:cNvSpPr txBox="1">
            <a:spLocks noGrp="1"/>
          </p:cNvSpPr>
          <p:nvPr>
            <p:ph type="subTitle" idx="6"/>
          </p:nvPr>
        </p:nvSpPr>
        <p:spPr>
          <a:xfrm>
            <a:off x="6081450" y="1708375"/>
            <a:ext cx="1835400" cy="42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3" name="Google Shape;303;p29"/>
          <p:cNvSpPr txBox="1">
            <a:spLocks noGrp="1"/>
          </p:cNvSpPr>
          <p:nvPr>
            <p:ph type="subTitle" idx="7"/>
          </p:nvPr>
        </p:nvSpPr>
        <p:spPr>
          <a:xfrm>
            <a:off x="6081450" y="3493050"/>
            <a:ext cx="1835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04" name="Google Shape;304;p29"/>
          <p:cNvSpPr txBox="1">
            <a:spLocks noGrp="1"/>
          </p:cNvSpPr>
          <p:nvPr>
            <p:ph type="subTitle" idx="8"/>
          </p:nvPr>
        </p:nvSpPr>
        <p:spPr>
          <a:xfrm>
            <a:off x="6081450" y="3161200"/>
            <a:ext cx="1835400" cy="42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5" name="Google Shape;305;p29"/>
          <p:cNvSpPr/>
          <p:nvPr/>
        </p:nvSpPr>
        <p:spPr>
          <a:xfrm rot="10800000">
            <a:off x="7591554" y="-1431182"/>
            <a:ext cx="3311848" cy="3395355"/>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rot="5400000">
            <a:off x="8002996" y="218121"/>
            <a:ext cx="281400" cy="281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rot="5400000">
            <a:off x="8418317" y="345166"/>
            <a:ext cx="192600" cy="1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1508046" y="3404418"/>
            <a:ext cx="3311848" cy="3395355"/>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rot="-5400000">
            <a:off x="903811" y="4785319"/>
            <a:ext cx="281400" cy="281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5400000">
            <a:off x="577289" y="4747075"/>
            <a:ext cx="192600" cy="1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txBox="1">
            <a:spLocks noGrp="1"/>
          </p:cNvSpPr>
          <p:nvPr>
            <p:ph type="ctrTitle"/>
          </p:nvPr>
        </p:nvSpPr>
        <p:spPr>
          <a:xfrm>
            <a:off x="1356750" y="357825"/>
            <a:ext cx="6430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grpSp>
        <p:nvGrpSpPr>
          <p:cNvPr id="312" name="Google Shape;312;p29"/>
          <p:cNvGrpSpPr/>
          <p:nvPr/>
        </p:nvGrpSpPr>
        <p:grpSpPr>
          <a:xfrm>
            <a:off x="186195" y="167304"/>
            <a:ext cx="717608" cy="740938"/>
            <a:chOff x="440645" y="364304"/>
            <a:chExt cx="717608" cy="740938"/>
          </a:xfrm>
        </p:grpSpPr>
        <p:sp>
          <p:nvSpPr>
            <p:cNvPr id="313" name="Google Shape;313;p29"/>
            <p:cNvSpPr/>
            <p:nvPr/>
          </p:nvSpPr>
          <p:spPr>
            <a:xfrm rot="-3561953" flipH="1">
              <a:off x="501856" y="425515"/>
              <a:ext cx="330878" cy="330878"/>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564239" flipH="1">
              <a:off x="968292" y="637464"/>
              <a:ext cx="160320" cy="16032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3563141" flipH="1">
              <a:off x="660867" y="855345"/>
              <a:ext cx="210896" cy="21089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29"/>
          <p:cNvGrpSpPr/>
          <p:nvPr/>
        </p:nvGrpSpPr>
        <p:grpSpPr>
          <a:xfrm>
            <a:off x="8145181" y="4471394"/>
            <a:ext cx="738887" cy="468279"/>
            <a:chOff x="8064906" y="4371369"/>
            <a:chExt cx="738887" cy="468279"/>
          </a:xfrm>
        </p:grpSpPr>
        <p:sp>
          <p:nvSpPr>
            <p:cNvPr id="317" name="Google Shape;317;p29"/>
            <p:cNvSpPr/>
            <p:nvPr/>
          </p:nvSpPr>
          <p:spPr>
            <a:xfrm rot="3637346" flipH="1">
              <a:off x="8413070" y="4448925"/>
              <a:ext cx="330845" cy="33084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rot="3637736" flipH="1">
              <a:off x="8103093" y="4409556"/>
              <a:ext cx="211025" cy="21102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93863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19"/>
        <p:cNvGrpSpPr/>
        <p:nvPr/>
      </p:nvGrpSpPr>
      <p:grpSpPr>
        <a:xfrm>
          <a:off x="0" y="0"/>
          <a:ext cx="0" cy="0"/>
          <a:chOff x="0" y="0"/>
          <a:chExt cx="0" cy="0"/>
        </a:xfrm>
      </p:grpSpPr>
      <p:sp>
        <p:nvSpPr>
          <p:cNvPr id="320" name="Google Shape;320;p30"/>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21" name="Google Shape;321;p30"/>
          <p:cNvGrpSpPr/>
          <p:nvPr/>
        </p:nvGrpSpPr>
        <p:grpSpPr>
          <a:xfrm>
            <a:off x="-76283" y="3852419"/>
            <a:ext cx="1807884" cy="1329718"/>
            <a:chOff x="-76283" y="3852419"/>
            <a:chExt cx="1807884" cy="1329718"/>
          </a:xfrm>
        </p:grpSpPr>
        <p:sp>
          <p:nvSpPr>
            <p:cNvPr id="322" name="Google Shape;322;p30"/>
            <p:cNvSpPr/>
            <p:nvPr/>
          </p:nvSpPr>
          <p:spPr>
            <a:xfrm rot="6880" flipH="1">
              <a:off x="-74958" y="3854224"/>
              <a:ext cx="1805233" cy="1326107"/>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30"/>
            <p:cNvGrpSpPr/>
            <p:nvPr/>
          </p:nvGrpSpPr>
          <p:grpSpPr>
            <a:xfrm>
              <a:off x="221362" y="4430079"/>
              <a:ext cx="473987" cy="585767"/>
              <a:chOff x="221362" y="4430079"/>
              <a:chExt cx="473987" cy="585767"/>
            </a:xfrm>
          </p:grpSpPr>
          <p:sp>
            <p:nvSpPr>
              <p:cNvPr id="324" name="Google Shape;324;p30"/>
              <p:cNvSpPr/>
              <p:nvPr/>
            </p:nvSpPr>
            <p:spPr>
              <a:xfrm rot="-5388483" flipH="1">
                <a:off x="515949" y="4430378"/>
                <a:ext cx="179101" cy="179101"/>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rot="-5392977" flipH="1">
                <a:off x="221662" y="4721845"/>
                <a:ext cx="293701" cy="293701"/>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0"/>
          <p:cNvGrpSpPr/>
          <p:nvPr/>
        </p:nvGrpSpPr>
        <p:grpSpPr>
          <a:xfrm>
            <a:off x="8321551" y="4118060"/>
            <a:ext cx="414002" cy="798439"/>
            <a:chOff x="8321551" y="4118060"/>
            <a:chExt cx="414002" cy="798439"/>
          </a:xfrm>
        </p:grpSpPr>
        <p:sp>
          <p:nvSpPr>
            <p:cNvPr id="327" name="Google Shape;327;p30"/>
            <p:cNvSpPr/>
            <p:nvPr/>
          </p:nvSpPr>
          <p:spPr>
            <a:xfrm rot="10800000" flipH="1">
              <a:off x="8321553" y="4502499"/>
              <a:ext cx="414000" cy="41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rot="10800000" flipH="1">
              <a:off x="8321551" y="4118060"/>
              <a:ext cx="200400" cy="20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0"/>
          <p:cNvGrpSpPr/>
          <p:nvPr/>
        </p:nvGrpSpPr>
        <p:grpSpPr>
          <a:xfrm>
            <a:off x="7581320" y="-783979"/>
            <a:ext cx="2518475" cy="3429966"/>
            <a:chOff x="7581320" y="-783979"/>
            <a:chExt cx="2518475" cy="3429966"/>
          </a:xfrm>
        </p:grpSpPr>
        <p:grpSp>
          <p:nvGrpSpPr>
            <p:cNvPr id="330" name="Google Shape;330;p30"/>
            <p:cNvGrpSpPr/>
            <p:nvPr/>
          </p:nvGrpSpPr>
          <p:grpSpPr>
            <a:xfrm rot="-6479697">
              <a:off x="7305344" y="105705"/>
              <a:ext cx="3070427" cy="1650597"/>
              <a:chOff x="-1597971" y="4162850"/>
              <a:chExt cx="7686846" cy="5026955"/>
            </a:xfrm>
          </p:grpSpPr>
          <p:sp>
            <p:nvSpPr>
              <p:cNvPr id="331" name="Google Shape;331;p30"/>
              <p:cNvSpPr/>
              <p:nvPr/>
            </p:nvSpPr>
            <p:spPr>
              <a:xfrm>
                <a:off x="-1597971" y="5050639"/>
                <a:ext cx="7083977" cy="4139165"/>
              </a:xfrm>
              <a:custGeom>
                <a:avLst/>
                <a:gdLst/>
                <a:ahLst/>
                <a:cxnLst/>
                <a:rect l="l" t="t" r="r" b="b"/>
                <a:pathLst>
                  <a:path w="172391" h="100728" extrusionOk="0">
                    <a:moveTo>
                      <a:pt x="0" y="100501"/>
                    </a:moveTo>
                    <a:cubicBezTo>
                      <a:pt x="369" y="97703"/>
                      <a:pt x="727" y="94905"/>
                      <a:pt x="1119" y="92107"/>
                    </a:cubicBezTo>
                    <a:cubicBezTo>
                      <a:pt x="3632" y="74462"/>
                      <a:pt x="7835" y="57305"/>
                      <a:pt x="15836" y="41244"/>
                    </a:cubicBezTo>
                    <a:cubicBezTo>
                      <a:pt x="20146" y="32600"/>
                      <a:pt x="25563" y="24718"/>
                      <a:pt x="32361" y="17824"/>
                    </a:cubicBezTo>
                    <a:cubicBezTo>
                      <a:pt x="37100" y="13002"/>
                      <a:pt x="42387" y="8871"/>
                      <a:pt x="48292" y="5525"/>
                    </a:cubicBezTo>
                    <a:cubicBezTo>
                      <a:pt x="57376" y="394"/>
                      <a:pt x="66604" y="1"/>
                      <a:pt x="76081" y="4370"/>
                    </a:cubicBezTo>
                    <a:cubicBezTo>
                      <a:pt x="81796" y="7002"/>
                      <a:pt x="87071" y="10395"/>
                      <a:pt x="92369" y="13729"/>
                    </a:cubicBezTo>
                    <a:cubicBezTo>
                      <a:pt x="96250" y="16169"/>
                      <a:pt x="100179" y="18527"/>
                      <a:pt x="104275" y="20611"/>
                    </a:cubicBezTo>
                    <a:cubicBezTo>
                      <a:pt x="113133" y="25123"/>
                      <a:pt x="122218" y="25671"/>
                      <a:pt x="131624" y="22551"/>
                    </a:cubicBezTo>
                    <a:cubicBezTo>
                      <a:pt x="138649" y="20218"/>
                      <a:pt x="145209" y="16848"/>
                      <a:pt x="151817" y="13586"/>
                    </a:cubicBezTo>
                    <a:cubicBezTo>
                      <a:pt x="157853" y="10621"/>
                      <a:pt x="163902" y="7680"/>
                      <a:pt x="170486" y="6061"/>
                    </a:cubicBezTo>
                    <a:cubicBezTo>
                      <a:pt x="171117" y="5906"/>
                      <a:pt x="171760" y="5811"/>
                      <a:pt x="172391" y="5692"/>
                    </a:cubicBezTo>
                    <a:lnTo>
                      <a:pt x="172391" y="100501"/>
                    </a:lnTo>
                    <a:cubicBezTo>
                      <a:pt x="171998" y="100727"/>
                      <a:pt x="171569" y="100608"/>
                      <a:pt x="171153" y="100608"/>
                    </a:cubicBezTo>
                    <a:cubicBezTo>
                      <a:pt x="114515" y="100620"/>
                      <a:pt x="57877" y="100620"/>
                      <a:pt x="1227" y="100608"/>
                    </a:cubicBezTo>
                    <a:cubicBezTo>
                      <a:pt x="822" y="100608"/>
                      <a:pt x="393" y="100727"/>
                      <a:pt x="0" y="1005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6088850" y="416285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30"/>
            <p:cNvGrpSpPr/>
            <p:nvPr/>
          </p:nvGrpSpPr>
          <p:grpSpPr>
            <a:xfrm>
              <a:off x="8566949" y="229615"/>
              <a:ext cx="398952" cy="1311025"/>
              <a:chOff x="8566949" y="229615"/>
              <a:chExt cx="398952" cy="1311025"/>
            </a:xfrm>
          </p:grpSpPr>
          <p:sp>
            <p:nvSpPr>
              <p:cNvPr id="334" name="Google Shape;334;p30"/>
              <p:cNvSpPr/>
              <p:nvPr/>
            </p:nvSpPr>
            <p:spPr>
              <a:xfrm rot="-3254641">
                <a:off x="8647936" y="1222675"/>
                <a:ext cx="265430" cy="26543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rot="-3255871">
                <a:off x="8602931" y="265597"/>
                <a:ext cx="181836" cy="181836"/>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95180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36"/>
        <p:cNvGrpSpPr/>
        <p:nvPr/>
      </p:nvGrpSpPr>
      <p:grpSpPr>
        <a:xfrm>
          <a:off x="0" y="0"/>
          <a:ext cx="0" cy="0"/>
          <a:chOff x="0" y="0"/>
          <a:chExt cx="0" cy="0"/>
        </a:xfrm>
      </p:grpSpPr>
      <p:sp>
        <p:nvSpPr>
          <p:cNvPr id="337" name="Google Shape;337;p31"/>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38" name="Google Shape;338;p31"/>
          <p:cNvGrpSpPr/>
          <p:nvPr/>
        </p:nvGrpSpPr>
        <p:grpSpPr>
          <a:xfrm>
            <a:off x="-793604" y="3501340"/>
            <a:ext cx="3116814" cy="2335113"/>
            <a:chOff x="-793604" y="3501340"/>
            <a:chExt cx="3116814" cy="2335113"/>
          </a:xfrm>
        </p:grpSpPr>
        <p:grpSp>
          <p:nvGrpSpPr>
            <p:cNvPr id="339" name="Google Shape;339;p31"/>
            <p:cNvGrpSpPr/>
            <p:nvPr/>
          </p:nvGrpSpPr>
          <p:grpSpPr>
            <a:xfrm rot="1171679" flipH="1">
              <a:off x="-624163" y="3922734"/>
              <a:ext cx="2777931" cy="1492326"/>
              <a:chOff x="-1597971" y="4162850"/>
              <a:chExt cx="7686846" cy="5026955"/>
            </a:xfrm>
          </p:grpSpPr>
          <p:sp>
            <p:nvSpPr>
              <p:cNvPr id="340" name="Google Shape;340;p31"/>
              <p:cNvSpPr/>
              <p:nvPr/>
            </p:nvSpPr>
            <p:spPr>
              <a:xfrm>
                <a:off x="-1597971" y="5050639"/>
                <a:ext cx="7083977" cy="4139165"/>
              </a:xfrm>
              <a:custGeom>
                <a:avLst/>
                <a:gdLst/>
                <a:ahLst/>
                <a:cxnLst/>
                <a:rect l="l" t="t" r="r" b="b"/>
                <a:pathLst>
                  <a:path w="172391" h="100728" extrusionOk="0">
                    <a:moveTo>
                      <a:pt x="0" y="100501"/>
                    </a:moveTo>
                    <a:cubicBezTo>
                      <a:pt x="369" y="97703"/>
                      <a:pt x="727" y="94905"/>
                      <a:pt x="1119" y="92107"/>
                    </a:cubicBezTo>
                    <a:cubicBezTo>
                      <a:pt x="3632" y="74462"/>
                      <a:pt x="7835" y="57305"/>
                      <a:pt x="15836" y="41244"/>
                    </a:cubicBezTo>
                    <a:cubicBezTo>
                      <a:pt x="20146" y="32600"/>
                      <a:pt x="25563" y="24718"/>
                      <a:pt x="32361" y="17824"/>
                    </a:cubicBezTo>
                    <a:cubicBezTo>
                      <a:pt x="37100" y="13002"/>
                      <a:pt x="42387" y="8871"/>
                      <a:pt x="48292" y="5525"/>
                    </a:cubicBezTo>
                    <a:cubicBezTo>
                      <a:pt x="57376" y="394"/>
                      <a:pt x="66604" y="1"/>
                      <a:pt x="76081" y="4370"/>
                    </a:cubicBezTo>
                    <a:cubicBezTo>
                      <a:pt x="81796" y="7002"/>
                      <a:pt x="87071" y="10395"/>
                      <a:pt x="92369" y="13729"/>
                    </a:cubicBezTo>
                    <a:cubicBezTo>
                      <a:pt x="96250" y="16169"/>
                      <a:pt x="100179" y="18527"/>
                      <a:pt x="104275" y="20611"/>
                    </a:cubicBezTo>
                    <a:cubicBezTo>
                      <a:pt x="113133" y="25123"/>
                      <a:pt x="122218" y="25671"/>
                      <a:pt x="131624" y="22551"/>
                    </a:cubicBezTo>
                    <a:cubicBezTo>
                      <a:pt x="138649" y="20218"/>
                      <a:pt x="145209" y="16848"/>
                      <a:pt x="151817" y="13586"/>
                    </a:cubicBezTo>
                    <a:cubicBezTo>
                      <a:pt x="157853" y="10621"/>
                      <a:pt x="163902" y="7680"/>
                      <a:pt x="170486" y="6061"/>
                    </a:cubicBezTo>
                    <a:cubicBezTo>
                      <a:pt x="171117" y="5906"/>
                      <a:pt x="171760" y="5811"/>
                      <a:pt x="172391" y="5692"/>
                    </a:cubicBezTo>
                    <a:lnTo>
                      <a:pt x="172391" y="100501"/>
                    </a:lnTo>
                    <a:cubicBezTo>
                      <a:pt x="171998" y="100727"/>
                      <a:pt x="171569" y="100608"/>
                      <a:pt x="171153" y="100608"/>
                    </a:cubicBezTo>
                    <a:cubicBezTo>
                      <a:pt x="114515" y="100620"/>
                      <a:pt x="57877" y="100620"/>
                      <a:pt x="1227" y="100608"/>
                    </a:cubicBezTo>
                    <a:cubicBezTo>
                      <a:pt x="822" y="100608"/>
                      <a:pt x="393" y="100727"/>
                      <a:pt x="0" y="1005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6088850" y="416285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31"/>
            <p:cNvSpPr/>
            <p:nvPr/>
          </p:nvSpPr>
          <p:spPr>
            <a:xfrm rot="-2052768" flipH="1">
              <a:off x="1059769" y="4558803"/>
              <a:ext cx="392162" cy="392162"/>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rot="-2057621" flipH="1">
              <a:off x="483172" y="4660111"/>
              <a:ext cx="189552" cy="189552"/>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31"/>
          <p:cNvGrpSpPr/>
          <p:nvPr/>
        </p:nvGrpSpPr>
        <p:grpSpPr>
          <a:xfrm>
            <a:off x="8126027" y="4166825"/>
            <a:ext cx="740938" cy="717308"/>
            <a:chOff x="8126027" y="4166825"/>
            <a:chExt cx="740938" cy="717308"/>
          </a:xfrm>
        </p:grpSpPr>
        <p:sp>
          <p:nvSpPr>
            <p:cNvPr id="345" name="Google Shape;345;p31"/>
            <p:cNvSpPr/>
            <p:nvPr/>
          </p:nvSpPr>
          <p:spPr>
            <a:xfrm rot="-8964636" flipH="1">
              <a:off x="8187164" y="4492270"/>
              <a:ext cx="330725" cy="330725"/>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rot="-8964239" flipH="1">
              <a:off x="8399186" y="4196465"/>
              <a:ext cx="160320" cy="16032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rot="-8963141" flipH="1">
              <a:off x="8617067" y="4453315"/>
              <a:ext cx="210896" cy="21089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31"/>
          <p:cNvGrpSpPr/>
          <p:nvPr/>
        </p:nvGrpSpPr>
        <p:grpSpPr>
          <a:xfrm>
            <a:off x="7618618" y="-231633"/>
            <a:ext cx="1908322" cy="1412500"/>
            <a:chOff x="7618618" y="-231633"/>
            <a:chExt cx="1908322" cy="1412500"/>
          </a:xfrm>
        </p:grpSpPr>
        <p:sp>
          <p:nvSpPr>
            <p:cNvPr id="349" name="Google Shape;349;p31"/>
            <p:cNvSpPr/>
            <p:nvPr/>
          </p:nvSpPr>
          <p:spPr>
            <a:xfrm rot="-10757895" flipH="1">
              <a:off x="7627056" y="-220102"/>
              <a:ext cx="1891446" cy="1389438"/>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1"/>
            <p:cNvSpPr/>
            <p:nvPr/>
          </p:nvSpPr>
          <p:spPr>
            <a:xfrm rot="-6880747">
              <a:off x="8699297" y="681833"/>
              <a:ext cx="187529" cy="187529"/>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rot="-6880201">
              <a:off x="8419820" y="225876"/>
              <a:ext cx="308344" cy="308344"/>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5860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52"/>
        <p:cNvGrpSpPr/>
        <p:nvPr/>
      </p:nvGrpSpPr>
      <p:grpSpPr>
        <a:xfrm>
          <a:off x="0" y="0"/>
          <a:ext cx="0" cy="0"/>
          <a:chOff x="0" y="0"/>
          <a:chExt cx="0" cy="0"/>
        </a:xfrm>
      </p:grpSpPr>
      <p:sp>
        <p:nvSpPr>
          <p:cNvPr id="353" name="Google Shape;353;p32"/>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54" name="Google Shape;354;p32"/>
          <p:cNvGrpSpPr/>
          <p:nvPr/>
        </p:nvGrpSpPr>
        <p:grpSpPr>
          <a:xfrm>
            <a:off x="7145940" y="3690750"/>
            <a:ext cx="2054528" cy="1509236"/>
            <a:chOff x="7145940" y="3690750"/>
            <a:chExt cx="2054528" cy="1509236"/>
          </a:xfrm>
        </p:grpSpPr>
        <p:sp>
          <p:nvSpPr>
            <p:cNvPr id="355" name="Google Shape;355;p32"/>
            <p:cNvSpPr/>
            <p:nvPr/>
          </p:nvSpPr>
          <p:spPr>
            <a:xfrm>
              <a:off x="7145940" y="3690750"/>
              <a:ext cx="2054528" cy="1509236"/>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rot="5400000">
              <a:off x="8593136" y="4346673"/>
              <a:ext cx="204000" cy="204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rot="5400000">
              <a:off x="8528059" y="4679025"/>
              <a:ext cx="334200" cy="3342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rot="5400000">
              <a:off x="8264029" y="4851495"/>
              <a:ext cx="162000" cy="162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32"/>
          <p:cNvGrpSpPr/>
          <p:nvPr/>
        </p:nvGrpSpPr>
        <p:grpSpPr>
          <a:xfrm>
            <a:off x="-827694" y="3377072"/>
            <a:ext cx="3010401" cy="2447995"/>
            <a:chOff x="-624005" y="2828121"/>
            <a:chExt cx="3529606" cy="2870202"/>
          </a:xfrm>
        </p:grpSpPr>
        <p:sp>
          <p:nvSpPr>
            <p:cNvPr id="360" name="Google Shape;360;p32"/>
            <p:cNvSpPr/>
            <p:nvPr/>
          </p:nvSpPr>
          <p:spPr>
            <a:xfrm rot="662651" flipH="1">
              <a:off x="-431827" y="3107987"/>
              <a:ext cx="3145249" cy="2310470"/>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587650" y="4224725"/>
              <a:ext cx="417000" cy="417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1004652" y="3950750"/>
              <a:ext cx="201900" cy="201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2"/>
          <p:cNvGrpSpPr/>
          <p:nvPr/>
        </p:nvGrpSpPr>
        <p:grpSpPr>
          <a:xfrm>
            <a:off x="252475" y="180983"/>
            <a:ext cx="470613" cy="334325"/>
            <a:chOff x="252475" y="180983"/>
            <a:chExt cx="470613" cy="334325"/>
          </a:xfrm>
        </p:grpSpPr>
        <p:sp>
          <p:nvSpPr>
            <p:cNvPr id="364" name="Google Shape;364;p32"/>
            <p:cNvSpPr/>
            <p:nvPr/>
          </p:nvSpPr>
          <p:spPr>
            <a:xfrm rot="-5133604">
              <a:off x="457805" y="190500"/>
              <a:ext cx="255768" cy="25576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rot="-5132880">
              <a:off x="257088" y="387022"/>
              <a:ext cx="123673" cy="123673"/>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4170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6"/>
        <p:cNvGrpSpPr/>
        <p:nvPr/>
      </p:nvGrpSpPr>
      <p:grpSpPr>
        <a:xfrm>
          <a:off x="0" y="0"/>
          <a:ext cx="0" cy="0"/>
          <a:chOff x="0" y="0"/>
          <a:chExt cx="0" cy="0"/>
        </a:xfrm>
      </p:grpSpPr>
      <p:sp>
        <p:nvSpPr>
          <p:cNvPr id="367" name="Google Shape;367;p33"/>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68" name="Google Shape;368;p33"/>
          <p:cNvGrpSpPr/>
          <p:nvPr/>
        </p:nvGrpSpPr>
        <p:grpSpPr>
          <a:xfrm>
            <a:off x="7145327" y="-19855"/>
            <a:ext cx="2034337" cy="1494405"/>
            <a:chOff x="7145327" y="-19855"/>
            <a:chExt cx="2034337" cy="1494405"/>
          </a:xfrm>
        </p:grpSpPr>
        <p:sp>
          <p:nvSpPr>
            <p:cNvPr id="369" name="Google Shape;369;p33"/>
            <p:cNvSpPr/>
            <p:nvPr/>
          </p:nvSpPr>
          <p:spPr>
            <a:xfrm rot="10800000" flipH="1">
              <a:off x="7145327" y="-19855"/>
              <a:ext cx="2034337" cy="149440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3"/>
            <p:cNvSpPr/>
            <p:nvPr/>
          </p:nvSpPr>
          <p:spPr>
            <a:xfrm rot="5400000" flipH="1">
              <a:off x="8311857" y="623170"/>
              <a:ext cx="201900" cy="2019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rot="5400000" flipH="1">
              <a:off x="8513889" y="165083"/>
              <a:ext cx="330900" cy="3309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33"/>
          <p:cNvGrpSpPr/>
          <p:nvPr/>
        </p:nvGrpSpPr>
        <p:grpSpPr>
          <a:xfrm>
            <a:off x="-131820" y="4235121"/>
            <a:ext cx="2968244" cy="967854"/>
            <a:chOff x="-131820" y="4235121"/>
            <a:chExt cx="2968244" cy="967854"/>
          </a:xfrm>
        </p:grpSpPr>
        <p:sp>
          <p:nvSpPr>
            <p:cNvPr id="373" name="Google Shape;373;p33"/>
            <p:cNvSpPr/>
            <p:nvPr/>
          </p:nvSpPr>
          <p:spPr>
            <a:xfrm rot="10800000">
              <a:off x="-131820" y="4235121"/>
              <a:ext cx="2968244" cy="967854"/>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rot="5400000">
              <a:off x="1942937" y="4538949"/>
              <a:ext cx="254400" cy="2544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rot="5400000">
              <a:off x="369416" y="4531487"/>
              <a:ext cx="417000" cy="417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33"/>
          <p:cNvGrpSpPr/>
          <p:nvPr/>
        </p:nvGrpSpPr>
        <p:grpSpPr>
          <a:xfrm>
            <a:off x="369425" y="302328"/>
            <a:ext cx="857293" cy="890049"/>
            <a:chOff x="369425" y="302328"/>
            <a:chExt cx="857293" cy="890049"/>
          </a:xfrm>
        </p:grpSpPr>
        <p:sp>
          <p:nvSpPr>
            <p:cNvPr id="377" name="Google Shape;377;p33"/>
            <p:cNvSpPr/>
            <p:nvPr/>
          </p:nvSpPr>
          <p:spPr>
            <a:xfrm rot="-4501764">
              <a:off x="397959" y="909511"/>
              <a:ext cx="254332" cy="25433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rot="-4499656">
              <a:off x="445146" y="349216"/>
              <a:ext cx="417124" cy="41712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rot="-4500824">
              <a:off x="1002186" y="465929"/>
              <a:ext cx="201866" cy="20186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1376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80"/>
        <p:cNvGrpSpPr/>
        <p:nvPr/>
      </p:nvGrpSpPr>
      <p:grpSpPr>
        <a:xfrm>
          <a:off x="0" y="0"/>
          <a:ext cx="0" cy="0"/>
          <a:chOff x="0" y="0"/>
          <a:chExt cx="0" cy="0"/>
        </a:xfrm>
      </p:grpSpPr>
      <p:sp>
        <p:nvSpPr>
          <p:cNvPr id="381" name="Google Shape;381;p34"/>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82" name="Google Shape;382;p34"/>
          <p:cNvGrpSpPr/>
          <p:nvPr/>
        </p:nvGrpSpPr>
        <p:grpSpPr>
          <a:xfrm>
            <a:off x="-839011" y="2637736"/>
            <a:ext cx="2425476" cy="3187259"/>
            <a:chOff x="-779736" y="2499436"/>
            <a:chExt cx="2425476" cy="3187259"/>
          </a:xfrm>
        </p:grpSpPr>
        <p:sp>
          <p:nvSpPr>
            <p:cNvPr id="383" name="Google Shape;383;p34"/>
            <p:cNvSpPr/>
            <p:nvPr/>
          </p:nvSpPr>
          <p:spPr>
            <a:xfrm rot="5194435">
              <a:off x="-1096228" y="2969708"/>
              <a:ext cx="3058460" cy="224671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4"/>
            <p:cNvSpPr/>
            <p:nvPr/>
          </p:nvSpPr>
          <p:spPr>
            <a:xfrm rot="10800000">
              <a:off x="1112449" y="4562816"/>
              <a:ext cx="202500" cy="2025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4"/>
            <p:cNvSpPr/>
            <p:nvPr/>
          </p:nvSpPr>
          <p:spPr>
            <a:xfrm rot="10800000">
              <a:off x="653398" y="4498127"/>
              <a:ext cx="331800" cy="3318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rot="10800000">
              <a:off x="653578" y="4236622"/>
              <a:ext cx="160500" cy="1605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34"/>
          <p:cNvSpPr/>
          <p:nvPr/>
        </p:nvSpPr>
        <p:spPr>
          <a:xfrm rot="-9627584" flipH="1">
            <a:off x="7259839" y="-699573"/>
            <a:ext cx="3274978" cy="2405767"/>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34"/>
          <p:cNvGrpSpPr/>
          <p:nvPr/>
        </p:nvGrpSpPr>
        <p:grpSpPr>
          <a:xfrm>
            <a:off x="8434646" y="4155651"/>
            <a:ext cx="380084" cy="732856"/>
            <a:chOff x="8267051" y="3883132"/>
            <a:chExt cx="432602" cy="834117"/>
          </a:xfrm>
        </p:grpSpPr>
        <p:sp>
          <p:nvSpPr>
            <p:cNvPr id="389" name="Google Shape;389;p34"/>
            <p:cNvSpPr/>
            <p:nvPr/>
          </p:nvSpPr>
          <p:spPr>
            <a:xfrm rot="10800000" flipH="1">
              <a:off x="8267053" y="4284650"/>
              <a:ext cx="432600" cy="43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rot="10800000" flipH="1">
              <a:off x="8267051" y="3883132"/>
              <a:ext cx="209400" cy="209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34"/>
          <p:cNvGrpSpPr/>
          <p:nvPr/>
        </p:nvGrpSpPr>
        <p:grpSpPr>
          <a:xfrm rot="9034456">
            <a:off x="224037" y="119421"/>
            <a:ext cx="479059" cy="767781"/>
            <a:chOff x="306823" y="68032"/>
            <a:chExt cx="586200" cy="939495"/>
          </a:xfrm>
        </p:grpSpPr>
        <p:sp>
          <p:nvSpPr>
            <p:cNvPr id="392" name="Google Shape;392;p34"/>
            <p:cNvSpPr/>
            <p:nvPr/>
          </p:nvSpPr>
          <p:spPr>
            <a:xfrm rot="-9095172" flipH="1">
              <a:off x="383672" y="498175"/>
              <a:ext cx="432502" cy="43250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rot="-9095950" flipH="1">
              <a:off x="641220" y="105230"/>
              <a:ext cx="209403" cy="209403"/>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4"/>
          <p:cNvSpPr/>
          <p:nvPr/>
        </p:nvSpPr>
        <p:spPr>
          <a:xfrm rot="10800000" flipH="1">
            <a:off x="8858501" y="1261082"/>
            <a:ext cx="209400" cy="20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7598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95"/>
        <p:cNvGrpSpPr/>
        <p:nvPr/>
      </p:nvGrpSpPr>
      <p:grpSpPr>
        <a:xfrm>
          <a:off x="0" y="0"/>
          <a:ext cx="0" cy="0"/>
          <a:chOff x="0" y="0"/>
          <a:chExt cx="0" cy="0"/>
        </a:xfrm>
      </p:grpSpPr>
      <p:sp>
        <p:nvSpPr>
          <p:cNvPr id="396" name="Google Shape;396;p35"/>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97" name="Google Shape;397;p35"/>
          <p:cNvGrpSpPr/>
          <p:nvPr/>
        </p:nvGrpSpPr>
        <p:grpSpPr>
          <a:xfrm>
            <a:off x="5113748" y="-804424"/>
            <a:ext cx="4126970" cy="1856951"/>
            <a:chOff x="5113748" y="-804424"/>
            <a:chExt cx="4126970" cy="1856951"/>
          </a:xfrm>
        </p:grpSpPr>
        <p:grpSp>
          <p:nvGrpSpPr>
            <p:cNvPr id="398" name="Google Shape;398;p35"/>
            <p:cNvGrpSpPr/>
            <p:nvPr/>
          </p:nvGrpSpPr>
          <p:grpSpPr>
            <a:xfrm rot="10800000">
              <a:off x="5113748" y="-804424"/>
              <a:ext cx="4126970" cy="1856951"/>
              <a:chOff x="1779937" y="1721396"/>
              <a:chExt cx="4266925" cy="1919925"/>
            </a:xfrm>
          </p:grpSpPr>
          <p:sp>
            <p:nvSpPr>
              <p:cNvPr id="399" name="Google Shape;399;p35"/>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a:off x="1779937" y="1721396"/>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35"/>
            <p:cNvSpPr/>
            <p:nvPr/>
          </p:nvSpPr>
          <p:spPr>
            <a:xfrm rot="5400000">
              <a:off x="8477625" y="283925"/>
              <a:ext cx="314400" cy="31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5"/>
          <p:cNvGrpSpPr/>
          <p:nvPr/>
        </p:nvGrpSpPr>
        <p:grpSpPr>
          <a:xfrm>
            <a:off x="-176705" y="4012387"/>
            <a:ext cx="3793296" cy="1706813"/>
            <a:chOff x="-176705" y="4012387"/>
            <a:chExt cx="3793296" cy="1706813"/>
          </a:xfrm>
        </p:grpSpPr>
        <p:sp>
          <p:nvSpPr>
            <p:cNvPr id="404" name="Google Shape;404;p35"/>
            <p:cNvSpPr/>
            <p:nvPr/>
          </p:nvSpPr>
          <p:spPr>
            <a:xfrm rot="5400000">
              <a:off x="265837" y="4562330"/>
              <a:ext cx="530700" cy="530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35"/>
            <p:cNvGrpSpPr/>
            <p:nvPr/>
          </p:nvGrpSpPr>
          <p:grpSpPr>
            <a:xfrm>
              <a:off x="-176705" y="4012387"/>
              <a:ext cx="3793296" cy="1706813"/>
              <a:chOff x="1679456" y="1605675"/>
              <a:chExt cx="4266925" cy="1919925"/>
            </a:xfrm>
          </p:grpSpPr>
          <p:sp>
            <p:nvSpPr>
              <p:cNvPr id="406" name="Google Shape;406;p35"/>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p>
            </p:txBody>
          </p:sp>
          <p:sp>
            <p:nvSpPr>
              <p:cNvPr id="407" name="Google Shape;407;p35"/>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p>
            </p:txBody>
          </p:sp>
          <p:sp>
            <p:nvSpPr>
              <p:cNvPr id="408" name="Google Shape;408;p35"/>
              <p:cNvSpPr/>
              <p:nvPr/>
            </p:nvSpPr>
            <p:spPr>
              <a:xfrm>
                <a:off x="1679456"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p>
            </p:txBody>
          </p:sp>
        </p:grpSp>
        <p:sp>
          <p:nvSpPr>
            <p:cNvPr id="409" name="Google Shape;409;p35"/>
            <p:cNvSpPr/>
            <p:nvPr/>
          </p:nvSpPr>
          <p:spPr>
            <a:xfrm rot="5400000">
              <a:off x="239825" y="4432225"/>
              <a:ext cx="401700" cy="40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5"/>
          <p:cNvGrpSpPr/>
          <p:nvPr/>
        </p:nvGrpSpPr>
        <p:grpSpPr>
          <a:xfrm>
            <a:off x="195124" y="228870"/>
            <a:ext cx="765899" cy="682575"/>
            <a:chOff x="313674" y="327670"/>
            <a:chExt cx="765899" cy="682575"/>
          </a:xfrm>
        </p:grpSpPr>
        <p:sp>
          <p:nvSpPr>
            <p:cNvPr id="411" name="Google Shape;411;p35"/>
            <p:cNvSpPr/>
            <p:nvPr/>
          </p:nvSpPr>
          <p:spPr>
            <a:xfrm rot="-8062515" flipH="1">
              <a:off x="382157" y="611029"/>
              <a:ext cx="330734" cy="33073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rot="-8063623" flipH="1">
              <a:off x="688482" y="360880"/>
              <a:ext cx="160381" cy="16038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rot="-8065416" flipH="1">
              <a:off x="825038" y="670977"/>
              <a:ext cx="210870" cy="21087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35"/>
          <p:cNvGrpSpPr/>
          <p:nvPr/>
        </p:nvGrpSpPr>
        <p:grpSpPr>
          <a:xfrm>
            <a:off x="8434353" y="4104944"/>
            <a:ext cx="462900" cy="757077"/>
            <a:chOff x="8343753" y="3960069"/>
            <a:chExt cx="462900" cy="757077"/>
          </a:xfrm>
        </p:grpSpPr>
        <p:sp>
          <p:nvSpPr>
            <p:cNvPr id="415" name="Google Shape;415;p35"/>
            <p:cNvSpPr/>
            <p:nvPr/>
          </p:nvSpPr>
          <p:spPr>
            <a:xfrm rot="-3197783" flipH="1">
              <a:off x="8409812" y="4026128"/>
              <a:ext cx="330781" cy="33078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rot="-3203463" flipH="1">
              <a:off x="8529475" y="4464305"/>
              <a:ext cx="210782" cy="21078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0485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417"/>
        <p:cNvGrpSpPr/>
        <p:nvPr/>
      </p:nvGrpSpPr>
      <p:grpSpPr>
        <a:xfrm>
          <a:off x="0" y="0"/>
          <a:ext cx="0" cy="0"/>
          <a:chOff x="0" y="0"/>
          <a:chExt cx="0" cy="0"/>
        </a:xfrm>
      </p:grpSpPr>
      <p:grpSp>
        <p:nvGrpSpPr>
          <p:cNvPr id="418" name="Google Shape;418;p36"/>
          <p:cNvGrpSpPr/>
          <p:nvPr/>
        </p:nvGrpSpPr>
        <p:grpSpPr>
          <a:xfrm>
            <a:off x="6965040" y="2730299"/>
            <a:ext cx="3799168" cy="3880876"/>
            <a:chOff x="6965040" y="2730299"/>
            <a:chExt cx="3799168" cy="3880876"/>
          </a:xfrm>
        </p:grpSpPr>
        <p:sp>
          <p:nvSpPr>
            <p:cNvPr id="419" name="Google Shape;419;p36"/>
            <p:cNvSpPr/>
            <p:nvPr/>
          </p:nvSpPr>
          <p:spPr>
            <a:xfrm rot="-269125" flipH="1">
              <a:off x="7101038" y="2862683"/>
              <a:ext cx="3527171" cy="3616107"/>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6"/>
            <p:cNvSpPr/>
            <p:nvPr/>
          </p:nvSpPr>
          <p:spPr>
            <a:xfrm rot="5866358" flipH="1">
              <a:off x="7823340" y="4485796"/>
              <a:ext cx="414811" cy="41481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6"/>
            <p:cNvSpPr/>
            <p:nvPr/>
          </p:nvSpPr>
          <p:spPr>
            <a:xfrm rot="5866126" flipH="1">
              <a:off x="8434265" y="4427999"/>
              <a:ext cx="215276" cy="21527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6"/>
          <p:cNvSpPr txBox="1">
            <a:spLocks noGrp="1"/>
          </p:cNvSpPr>
          <p:nvPr>
            <p:ph type="subTitle" idx="1"/>
          </p:nvPr>
        </p:nvSpPr>
        <p:spPr>
          <a:xfrm flipH="1">
            <a:off x="589025" y="1046900"/>
            <a:ext cx="3798900" cy="35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2FFB7"/>
              </a:buClr>
              <a:buSzPts val="800"/>
              <a:buFont typeface="Nunito Light"/>
              <a:buChar char="●"/>
              <a:defRPr sz="1200">
                <a:solidFill>
                  <a:srgbClr val="FFFFFF"/>
                </a:solidFill>
              </a:defRPr>
            </a:lvl1pPr>
            <a:lvl2pPr lvl="1" algn="r" rtl="0">
              <a:lnSpc>
                <a:spcPct val="100000"/>
              </a:lnSpc>
              <a:spcBef>
                <a:spcPts val="0"/>
              </a:spcBef>
              <a:spcAft>
                <a:spcPts val="0"/>
              </a:spcAft>
              <a:buClr>
                <a:srgbClr val="FFC800"/>
              </a:buClr>
              <a:buSzPts val="1200"/>
              <a:buFont typeface="Nunito Light"/>
              <a:buChar char="○"/>
              <a:defRPr sz="2800">
                <a:solidFill>
                  <a:srgbClr val="FFFFFF"/>
                </a:solidFill>
              </a:defRPr>
            </a:lvl2pPr>
            <a:lvl3pPr lvl="2" algn="r" rtl="0">
              <a:lnSpc>
                <a:spcPct val="100000"/>
              </a:lnSpc>
              <a:spcBef>
                <a:spcPts val="0"/>
              </a:spcBef>
              <a:spcAft>
                <a:spcPts val="0"/>
              </a:spcAft>
              <a:buClr>
                <a:srgbClr val="FFC800"/>
              </a:buClr>
              <a:buSzPts val="1200"/>
              <a:buFont typeface="Nunito Light"/>
              <a:buChar char="■"/>
              <a:defRPr sz="2800">
                <a:solidFill>
                  <a:srgbClr val="FFFFFF"/>
                </a:solidFill>
              </a:defRPr>
            </a:lvl3pPr>
            <a:lvl4pPr lvl="3" algn="r" rtl="0">
              <a:lnSpc>
                <a:spcPct val="100000"/>
              </a:lnSpc>
              <a:spcBef>
                <a:spcPts val="0"/>
              </a:spcBef>
              <a:spcAft>
                <a:spcPts val="0"/>
              </a:spcAft>
              <a:buClr>
                <a:srgbClr val="FFC800"/>
              </a:buClr>
              <a:buSzPts val="1200"/>
              <a:buFont typeface="Nunito Light"/>
              <a:buChar char="●"/>
              <a:defRPr sz="2800">
                <a:solidFill>
                  <a:srgbClr val="FFFFFF"/>
                </a:solidFill>
              </a:defRPr>
            </a:lvl4pPr>
            <a:lvl5pPr lvl="4" algn="r" rtl="0">
              <a:lnSpc>
                <a:spcPct val="100000"/>
              </a:lnSpc>
              <a:spcBef>
                <a:spcPts val="0"/>
              </a:spcBef>
              <a:spcAft>
                <a:spcPts val="0"/>
              </a:spcAft>
              <a:buClr>
                <a:srgbClr val="434343"/>
              </a:buClr>
              <a:buSzPts val="1200"/>
              <a:buFont typeface="Nunito Light"/>
              <a:buChar char="○"/>
              <a:defRPr sz="2800">
                <a:solidFill>
                  <a:srgbClr val="FFFFFF"/>
                </a:solidFill>
              </a:defRPr>
            </a:lvl5pPr>
            <a:lvl6pPr lvl="5" algn="r" rtl="0">
              <a:lnSpc>
                <a:spcPct val="100000"/>
              </a:lnSpc>
              <a:spcBef>
                <a:spcPts val="0"/>
              </a:spcBef>
              <a:spcAft>
                <a:spcPts val="0"/>
              </a:spcAft>
              <a:buClr>
                <a:srgbClr val="434343"/>
              </a:buClr>
              <a:buSzPts val="1200"/>
              <a:buFont typeface="Nunito Light"/>
              <a:buChar char="■"/>
              <a:defRPr sz="2800">
                <a:solidFill>
                  <a:srgbClr val="FFFFFF"/>
                </a:solidFill>
              </a:defRPr>
            </a:lvl6pPr>
            <a:lvl7pPr lvl="6" algn="r" rtl="0">
              <a:lnSpc>
                <a:spcPct val="100000"/>
              </a:lnSpc>
              <a:spcBef>
                <a:spcPts val="0"/>
              </a:spcBef>
              <a:spcAft>
                <a:spcPts val="0"/>
              </a:spcAft>
              <a:buClr>
                <a:srgbClr val="434343"/>
              </a:buClr>
              <a:buSzPts val="1200"/>
              <a:buFont typeface="Nunito Light"/>
              <a:buChar char="●"/>
              <a:defRPr sz="2800">
                <a:solidFill>
                  <a:srgbClr val="FFFFFF"/>
                </a:solidFill>
              </a:defRPr>
            </a:lvl7pPr>
            <a:lvl8pPr lvl="7" algn="r" rtl="0">
              <a:lnSpc>
                <a:spcPct val="100000"/>
              </a:lnSpc>
              <a:spcBef>
                <a:spcPts val="0"/>
              </a:spcBef>
              <a:spcAft>
                <a:spcPts val="0"/>
              </a:spcAft>
              <a:buClr>
                <a:srgbClr val="434343"/>
              </a:buClr>
              <a:buSzPts val="1200"/>
              <a:buFont typeface="Nunito Light"/>
              <a:buChar char="○"/>
              <a:defRPr sz="2800">
                <a:solidFill>
                  <a:srgbClr val="FFFFFF"/>
                </a:solidFill>
              </a:defRPr>
            </a:lvl8pPr>
            <a:lvl9pPr lvl="8" algn="r" rtl="0">
              <a:lnSpc>
                <a:spcPct val="100000"/>
              </a:lnSpc>
              <a:spcBef>
                <a:spcPts val="0"/>
              </a:spcBef>
              <a:spcAft>
                <a:spcPts val="0"/>
              </a:spcAft>
              <a:buClr>
                <a:srgbClr val="434343"/>
              </a:buClr>
              <a:buSzPts val="1200"/>
              <a:buFont typeface="Nunito Light"/>
              <a:buChar char="■"/>
              <a:defRPr sz="2800">
                <a:solidFill>
                  <a:srgbClr val="FFFFFF"/>
                </a:solidFill>
              </a:defRPr>
            </a:lvl9pPr>
          </a:lstStyle>
          <a:p>
            <a:endParaRPr/>
          </a:p>
        </p:txBody>
      </p:sp>
      <p:sp>
        <p:nvSpPr>
          <p:cNvPr id="423" name="Google Shape;423;p36"/>
          <p:cNvSpPr txBox="1">
            <a:spLocks noGrp="1"/>
          </p:cNvSpPr>
          <p:nvPr>
            <p:ph type="ctrTitle"/>
          </p:nvPr>
        </p:nvSpPr>
        <p:spPr>
          <a:xfrm>
            <a:off x="589325" y="357825"/>
            <a:ext cx="5925000" cy="1275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a:endParaRPr/>
          </a:p>
        </p:txBody>
      </p:sp>
      <p:sp>
        <p:nvSpPr>
          <p:cNvPr id="424" name="Google Shape;424;p36"/>
          <p:cNvSpPr txBox="1">
            <a:spLocks noGrp="1"/>
          </p:cNvSpPr>
          <p:nvPr>
            <p:ph type="subTitle" idx="2"/>
          </p:nvPr>
        </p:nvSpPr>
        <p:spPr>
          <a:xfrm flipH="1">
            <a:off x="4548150" y="1046900"/>
            <a:ext cx="3798900" cy="35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2FFB7"/>
              </a:buClr>
              <a:buSzPts val="800"/>
              <a:buFont typeface="Nunito Light"/>
              <a:buChar char="●"/>
              <a:defRPr sz="1200">
                <a:solidFill>
                  <a:srgbClr val="FFFFFF"/>
                </a:solidFill>
              </a:defRPr>
            </a:lvl1pPr>
            <a:lvl2pPr lvl="1" algn="r" rtl="0">
              <a:lnSpc>
                <a:spcPct val="100000"/>
              </a:lnSpc>
              <a:spcBef>
                <a:spcPts val="0"/>
              </a:spcBef>
              <a:spcAft>
                <a:spcPts val="0"/>
              </a:spcAft>
              <a:buClr>
                <a:srgbClr val="FFC800"/>
              </a:buClr>
              <a:buSzPts val="1200"/>
              <a:buFont typeface="Nunito Light"/>
              <a:buChar char="○"/>
              <a:defRPr sz="2800">
                <a:solidFill>
                  <a:srgbClr val="FFFFFF"/>
                </a:solidFill>
              </a:defRPr>
            </a:lvl2pPr>
            <a:lvl3pPr lvl="2" algn="r" rtl="0">
              <a:lnSpc>
                <a:spcPct val="100000"/>
              </a:lnSpc>
              <a:spcBef>
                <a:spcPts val="0"/>
              </a:spcBef>
              <a:spcAft>
                <a:spcPts val="0"/>
              </a:spcAft>
              <a:buClr>
                <a:srgbClr val="FFC800"/>
              </a:buClr>
              <a:buSzPts val="1200"/>
              <a:buFont typeface="Nunito Light"/>
              <a:buChar char="■"/>
              <a:defRPr sz="2800">
                <a:solidFill>
                  <a:srgbClr val="FFFFFF"/>
                </a:solidFill>
              </a:defRPr>
            </a:lvl3pPr>
            <a:lvl4pPr lvl="3" algn="r" rtl="0">
              <a:lnSpc>
                <a:spcPct val="100000"/>
              </a:lnSpc>
              <a:spcBef>
                <a:spcPts val="0"/>
              </a:spcBef>
              <a:spcAft>
                <a:spcPts val="0"/>
              </a:spcAft>
              <a:buClr>
                <a:srgbClr val="FFC800"/>
              </a:buClr>
              <a:buSzPts val="1200"/>
              <a:buFont typeface="Nunito Light"/>
              <a:buChar char="●"/>
              <a:defRPr sz="2800">
                <a:solidFill>
                  <a:srgbClr val="FFFFFF"/>
                </a:solidFill>
              </a:defRPr>
            </a:lvl4pPr>
            <a:lvl5pPr lvl="4" algn="r" rtl="0">
              <a:lnSpc>
                <a:spcPct val="100000"/>
              </a:lnSpc>
              <a:spcBef>
                <a:spcPts val="0"/>
              </a:spcBef>
              <a:spcAft>
                <a:spcPts val="0"/>
              </a:spcAft>
              <a:buClr>
                <a:srgbClr val="434343"/>
              </a:buClr>
              <a:buSzPts val="1200"/>
              <a:buFont typeface="Nunito Light"/>
              <a:buChar char="○"/>
              <a:defRPr sz="2800">
                <a:solidFill>
                  <a:srgbClr val="FFFFFF"/>
                </a:solidFill>
              </a:defRPr>
            </a:lvl5pPr>
            <a:lvl6pPr lvl="5" algn="r" rtl="0">
              <a:lnSpc>
                <a:spcPct val="100000"/>
              </a:lnSpc>
              <a:spcBef>
                <a:spcPts val="0"/>
              </a:spcBef>
              <a:spcAft>
                <a:spcPts val="0"/>
              </a:spcAft>
              <a:buClr>
                <a:srgbClr val="434343"/>
              </a:buClr>
              <a:buSzPts val="1200"/>
              <a:buFont typeface="Nunito Light"/>
              <a:buChar char="■"/>
              <a:defRPr sz="2800">
                <a:solidFill>
                  <a:srgbClr val="FFFFFF"/>
                </a:solidFill>
              </a:defRPr>
            </a:lvl6pPr>
            <a:lvl7pPr lvl="6" algn="r" rtl="0">
              <a:lnSpc>
                <a:spcPct val="100000"/>
              </a:lnSpc>
              <a:spcBef>
                <a:spcPts val="0"/>
              </a:spcBef>
              <a:spcAft>
                <a:spcPts val="0"/>
              </a:spcAft>
              <a:buClr>
                <a:srgbClr val="434343"/>
              </a:buClr>
              <a:buSzPts val="1200"/>
              <a:buFont typeface="Nunito Light"/>
              <a:buChar char="●"/>
              <a:defRPr sz="2800">
                <a:solidFill>
                  <a:srgbClr val="FFFFFF"/>
                </a:solidFill>
              </a:defRPr>
            </a:lvl7pPr>
            <a:lvl8pPr lvl="7" algn="r" rtl="0">
              <a:lnSpc>
                <a:spcPct val="100000"/>
              </a:lnSpc>
              <a:spcBef>
                <a:spcPts val="0"/>
              </a:spcBef>
              <a:spcAft>
                <a:spcPts val="0"/>
              </a:spcAft>
              <a:buClr>
                <a:srgbClr val="434343"/>
              </a:buClr>
              <a:buSzPts val="1200"/>
              <a:buFont typeface="Nunito Light"/>
              <a:buChar char="○"/>
              <a:defRPr sz="2800">
                <a:solidFill>
                  <a:srgbClr val="FFFFFF"/>
                </a:solidFill>
              </a:defRPr>
            </a:lvl8pPr>
            <a:lvl9pPr lvl="8" algn="r" rtl="0">
              <a:lnSpc>
                <a:spcPct val="100000"/>
              </a:lnSpc>
              <a:spcBef>
                <a:spcPts val="0"/>
              </a:spcBef>
              <a:spcAft>
                <a:spcPts val="0"/>
              </a:spcAft>
              <a:buClr>
                <a:srgbClr val="434343"/>
              </a:buClr>
              <a:buSzPts val="1200"/>
              <a:buFont typeface="Nunito Light"/>
              <a:buChar char="■"/>
              <a:defRPr sz="2800">
                <a:solidFill>
                  <a:srgbClr val="FFFFFF"/>
                </a:solidFill>
              </a:defRPr>
            </a:lvl9pPr>
          </a:lstStyle>
          <a:p>
            <a:endParaRPr/>
          </a:p>
        </p:txBody>
      </p:sp>
    </p:spTree>
    <p:extLst>
      <p:ext uri="{BB962C8B-B14F-4D97-AF65-F5344CB8AC3E}">
        <p14:creationId xmlns:p14="http://schemas.microsoft.com/office/powerpoint/2010/main" val="118135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2870450" y="334184"/>
            <a:ext cx="8305225" cy="5058557"/>
            <a:chOff x="2870450" y="334184"/>
            <a:chExt cx="8305225" cy="5058557"/>
          </a:xfrm>
        </p:grpSpPr>
        <p:grpSp>
          <p:nvGrpSpPr>
            <p:cNvPr id="243" name="Google Shape;243;p10"/>
            <p:cNvGrpSpPr/>
            <p:nvPr/>
          </p:nvGrpSpPr>
          <p:grpSpPr>
            <a:xfrm>
              <a:off x="7429678" y="334184"/>
              <a:ext cx="2373703" cy="996157"/>
              <a:chOff x="1855275" y="1547350"/>
              <a:chExt cx="154800" cy="64900"/>
            </a:xfrm>
          </p:grpSpPr>
          <p:sp>
            <p:nvSpPr>
              <p:cNvPr id="244" name="Google Shape;244;p1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0"/>
            <p:cNvGrpSpPr/>
            <p:nvPr/>
          </p:nvGrpSpPr>
          <p:grpSpPr>
            <a:xfrm>
              <a:off x="2870450" y="3544872"/>
              <a:ext cx="8305225" cy="1847869"/>
              <a:chOff x="2022628" y="3291423"/>
              <a:chExt cx="9445269" cy="2101523"/>
            </a:xfrm>
          </p:grpSpPr>
          <p:sp>
            <p:nvSpPr>
              <p:cNvPr id="250" name="Google Shape;250;p10"/>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10"/>
            <p:cNvSpPr/>
            <p:nvPr/>
          </p:nvSpPr>
          <p:spPr>
            <a:xfrm flipH="1">
              <a:off x="6425931" y="4445018"/>
              <a:ext cx="2718069" cy="698442"/>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0"/>
          <p:cNvSpPr txBox="1">
            <a:spLocks noGrp="1"/>
          </p:cNvSpPr>
          <p:nvPr>
            <p:ph type="title"/>
          </p:nvPr>
        </p:nvSpPr>
        <p:spPr>
          <a:xfrm>
            <a:off x="5218239" y="1880250"/>
            <a:ext cx="3300900" cy="1383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3500">
                <a:solidFill>
                  <a:schemeClr val="accent1"/>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Tree>
    <p:extLst>
      <p:ext uri="{BB962C8B-B14F-4D97-AF65-F5344CB8AC3E}">
        <p14:creationId xmlns:p14="http://schemas.microsoft.com/office/powerpoint/2010/main" val="17167370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425"/>
        <p:cNvGrpSpPr/>
        <p:nvPr/>
      </p:nvGrpSpPr>
      <p:grpSpPr>
        <a:xfrm>
          <a:off x="0" y="0"/>
          <a:ext cx="0" cy="0"/>
          <a:chOff x="0" y="0"/>
          <a:chExt cx="0" cy="0"/>
        </a:xfrm>
      </p:grpSpPr>
      <p:sp>
        <p:nvSpPr>
          <p:cNvPr id="426" name="Google Shape;426;p37"/>
          <p:cNvSpPr txBox="1">
            <a:spLocks noGrp="1"/>
          </p:cNvSpPr>
          <p:nvPr>
            <p:ph type="ctrTitle"/>
          </p:nvPr>
        </p:nvSpPr>
        <p:spPr>
          <a:xfrm>
            <a:off x="1437450" y="829300"/>
            <a:ext cx="6269100" cy="95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5200"/>
              <a:buNone/>
              <a:defRPr sz="5200">
                <a:solidFill>
                  <a:schemeClr val="lt1"/>
                </a:solidFill>
              </a:defRPr>
            </a:lvl2pPr>
            <a:lvl3pPr lvl="2" algn="r" rtl="0">
              <a:spcBef>
                <a:spcPts val="0"/>
              </a:spcBef>
              <a:spcAft>
                <a:spcPts val="0"/>
              </a:spcAft>
              <a:buClr>
                <a:schemeClr val="lt1"/>
              </a:buClr>
              <a:buSzPts val="5200"/>
              <a:buNone/>
              <a:defRPr sz="5200">
                <a:solidFill>
                  <a:schemeClr val="lt1"/>
                </a:solidFill>
              </a:defRPr>
            </a:lvl3pPr>
            <a:lvl4pPr lvl="3" algn="r" rtl="0">
              <a:spcBef>
                <a:spcPts val="0"/>
              </a:spcBef>
              <a:spcAft>
                <a:spcPts val="0"/>
              </a:spcAft>
              <a:buClr>
                <a:schemeClr val="lt1"/>
              </a:buClr>
              <a:buSzPts val="5200"/>
              <a:buNone/>
              <a:defRPr sz="5200">
                <a:solidFill>
                  <a:schemeClr val="lt1"/>
                </a:solidFill>
              </a:defRPr>
            </a:lvl4pPr>
            <a:lvl5pPr lvl="4" algn="r" rtl="0">
              <a:spcBef>
                <a:spcPts val="0"/>
              </a:spcBef>
              <a:spcAft>
                <a:spcPts val="0"/>
              </a:spcAft>
              <a:buClr>
                <a:schemeClr val="lt1"/>
              </a:buClr>
              <a:buSzPts val="5200"/>
              <a:buNone/>
              <a:defRPr sz="5200">
                <a:solidFill>
                  <a:schemeClr val="lt1"/>
                </a:solidFill>
              </a:defRPr>
            </a:lvl5pPr>
            <a:lvl6pPr lvl="5" algn="r" rtl="0">
              <a:spcBef>
                <a:spcPts val="0"/>
              </a:spcBef>
              <a:spcAft>
                <a:spcPts val="0"/>
              </a:spcAft>
              <a:buClr>
                <a:schemeClr val="lt1"/>
              </a:buClr>
              <a:buSzPts val="5200"/>
              <a:buNone/>
              <a:defRPr sz="5200">
                <a:solidFill>
                  <a:schemeClr val="lt1"/>
                </a:solidFill>
              </a:defRPr>
            </a:lvl6pPr>
            <a:lvl7pPr lvl="6" algn="r" rtl="0">
              <a:spcBef>
                <a:spcPts val="0"/>
              </a:spcBef>
              <a:spcAft>
                <a:spcPts val="0"/>
              </a:spcAft>
              <a:buClr>
                <a:schemeClr val="lt1"/>
              </a:buClr>
              <a:buSzPts val="5200"/>
              <a:buNone/>
              <a:defRPr sz="5200">
                <a:solidFill>
                  <a:schemeClr val="lt1"/>
                </a:solidFill>
              </a:defRPr>
            </a:lvl7pPr>
            <a:lvl8pPr lvl="7" algn="r" rtl="0">
              <a:spcBef>
                <a:spcPts val="0"/>
              </a:spcBef>
              <a:spcAft>
                <a:spcPts val="0"/>
              </a:spcAft>
              <a:buClr>
                <a:schemeClr val="lt1"/>
              </a:buClr>
              <a:buSzPts val="5200"/>
              <a:buNone/>
              <a:defRPr sz="5200">
                <a:solidFill>
                  <a:schemeClr val="lt1"/>
                </a:solidFill>
              </a:defRPr>
            </a:lvl8pPr>
            <a:lvl9pPr lvl="8" algn="r" rtl="0">
              <a:spcBef>
                <a:spcPts val="0"/>
              </a:spcBef>
              <a:spcAft>
                <a:spcPts val="0"/>
              </a:spcAft>
              <a:buClr>
                <a:schemeClr val="lt1"/>
              </a:buClr>
              <a:buSzPts val="5200"/>
              <a:buNone/>
              <a:defRPr sz="5200">
                <a:solidFill>
                  <a:schemeClr val="lt1"/>
                </a:solidFill>
              </a:defRPr>
            </a:lvl9pPr>
          </a:lstStyle>
          <a:p>
            <a:endParaRPr/>
          </a:p>
        </p:txBody>
      </p:sp>
      <p:sp>
        <p:nvSpPr>
          <p:cNvPr id="427" name="Google Shape;427;p37"/>
          <p:cNvSpPr txBox="1">
            <a:spLocks noGrp="1"/>
          </p:cNvSpPr>
          <p:nvPr>
            <p:ph type="subTitle" idx="1"/>
          </p:nvPr>
        </p:nvSpPr>
        <p:spPr>
          <a:xfrm>
            <a:off x="2454600" y="1827353"/>
            <a:ext cx="4234800" cy="127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428" name="Google Shape;428;p37"/>
          <p:cNvGrpSpPr/>
          <p:nvPr/>
        </p:nvGrpSpPr>
        <p:grpSpPr>
          <a:xfrm rot="10800000">
            <a:off x="5067648" y="-80949"/>
            <a:ext cx="4126970" cy="1856951"/>
            <a:chOff x="1827600" y="1605675"/>
            <a:chExt cx="4266925" cy="1919925"/>
          </a:xfrm>
        </p:grpSpPr>
        <p:sp>
          <p:nvSpPr>
            <p:cNvPr id="429" name="Google Shape;429;p37"/>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7"/>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7"/>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37"/>
          <p:cNvSpPr/>
          <p:nvPr/>
        </p:nvSpPr>
        <p:spPr>
          <a:xfrm rot="5400000">
            <a:off x="-417705" y="2861300"/>
            <a:ext cx="2689780" cy="1975886"/>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7"/>
          <p:cNvSpPr/>
          <p:nvPr/>
        </p:nvSpPr>
        <p:spPr>
          <a:xfrm>
            <a:off x="7967200" y="352379"/>
            <a:ext cx="254400" cy="2544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7"/>
          <p:cNvSpPr/>
          <p:nvPr/>
        </p:nvSpPr>
        <p:spPr>
          <a:xfrm>
            <a:off x="8381750" y="271150"/>
            <a:ext cx="417000" cy="4170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7"/>
          <p:cNvSpPr/>
          <p:nvPr/>
        </p:nvSpPr>
        <p:spPr>
          <a:xfrm>
            <a:off x="8596877" y="815275"/>
            <a:ext cx="201900" cy="2019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7"/>
          <p:cNvSpPr/>
          <p:nvPr/>
        </p:nvSpPr>
        <p:spPr>
          <a:xfrm>
            <a:off x="379638" y="4058425"/>
            <a:ext cx="417000" cy="4170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7"/>
          <p:cNvSpPr/>
          <p:nvPr/>
        </p:nvSpPr>
        <p:spPr>
          <a:xfrm>
            <a:off x="837764" y="4572175"/>
            <a:ext cx="201900" cy="2019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 name="Google Shape;438;p37"/>
          <p:cNvGrpSpPr/>
          <p:nvPr/>
        </p:nvGrpSpPr>
        <p:grpSpPr>
          <a:xfrm>
            <a:off x="182038" y="3610778"/>
            <a:ext cx="306752" cy="306638"/>
            <a:chOff x="812101" y="2571761"/>
            <a:chExt cx="417066" cy="417024"/>
          </a:xfrm>
        </p:grpSpPr>
        <p:sp>
          <p:nvSpPr>
            <p:cNvPr id="439" name="Google Shape;439;p37"/>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7"/>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7"/>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7"/>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37"/>
          <p:cNvSpPr txBox="1"/>
          <p:nvPr/>
        </p:nvSpPr>
        <p:spPr>
          <a:xfrm>
            <a:off x="2454600" y="4012681"/>
            <a:ext cx="4234800" cy="5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Montserrat Light"/>
                <a:ea typeface="Montserrat Light"/>
                <a:cs typeface="Montserrat Light"/>
                <a:sym typeface="Montserrat Light"/>
              </a:rPr>
              <a:t>CREDITS: This presentation template was created by </a:t>
            </a:r>
            <a:r>
              <a:rPr lang="en" sz="1000" b="1">
                <a:solidFill>
                  <a:srgbClr val="FFFFFF"/>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000">
                <a:solidFill>
                  <a:srgbClr val="FFFFFF"/>
                </a:solidFill>
                <a:latin typeface="Montserrat Light"/>
                <a:ea typeface="Montserrat Light"/>
                <a:cs typeface="Montserrat Light"/>
                <a:sym typeface="Montserrat Light"/>
              </a:rPr>
              <a:t>, including icons by </a:t>
            </a:r>
            <a:r>
              <a:rPr lang="en" sz="1000" b="1">
                <a:solidFill>
                  <a:srgbClr val="FFFFFF"/>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000">
                <a:solidFill>
                  <a:srgbClr val="FFFFFF"/>
                </a:solidFill>
                <a:latin typeface="Montserrat Light"/>
                <a:ea typeface="Montserrat Light"/>
                <a:cs typeface="Montserrat Light"/>
                <a:sym typeface="Montserrat Light"/>
              </a:rPr>
              <a:t>, infographics &amp; images by </a:t>
            </a:r>
            <a:r>
              <a:rPr lang="en" sz="1000" b="1">
                <a:solidFill>
                  <a:srgbClr val="FFFFFF"/>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000">
                <a:solidFill>
                  <a:srgbClr val="FFFFFF"/>
                </a:solidFill>
                <a:latin typeface="Montserrat Light"/>
                <a:ea typeface="Montserrat Light"/>
                <a:cs typeface="Montserrat Light"/>
                <a:sym typeface="Montserrat Light"/>
              </a:rPr>
              <a:t> and illustrations by </a:t>
            </a:r>
            <a:r>
              <a:rPr lang="en" sz="1000" b="1">
                <a:solidFill>
                  <a:srgbClr val="FFFFFF"/>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Storyset</a:t>
            </a:r>
            <a:r>
              <a:rPr lang="en" sz="1000" b="1">
                <a:solidFill>
                  <a:srgbClr val="FFFFFF"/>
                </a:solidFill>
                <a:latin typeface="Montserrat"/>
                <a:ea typeface="Montserrat"/>
                <a:cs typeface="Montserrat"/>
                <a:sym typeface="Montserrat"/>
              </a:rPr>
              <a:t>.</a:t>
            </a:r>
            <a:endParaRPr sz="1000">
              <a:solidFill>
                <a:srgbClr val="FFFFFF"/>
              </a:solidFill>
              <a:latin typeface="Montserrat"/>
              <a:ea typeface="Montserrat"/>
              <a:cs typeface="Montserrat"/>
              <a:sym typeface="Montserrat"/>
            </a:endParaRPr>
          </a:p>
        </p:txBody>
      </p:sp>
      <p:sp>
        <p:nvSpPr>
          <p:cNvPr id="444" name="Google Shape;444;p37"/>
          <p:cNvSpPr txBox="1">
            <a:spLocks noGrp="1"/>
          </p:cNvSpPr>
          <p:nvPr>
            <p:ph type="subTitle" idx="2"/>
          </p:nvPr>
        </p:nvSpPr>
        <p:spPr>
          <a:xfrm>
            <a:off x="2454600" y="3146101"/>
            <a:ext cx="4234800" cy="30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000">
                <a:solidFill>
                  <a:srgbClr val="FFFFFF"/>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extLst>
      <p:ext uri="{BB962C8B-B14F-4D97-AF65-F5344CB8AC3E}">
        <p14:creationId xmlns:p14="http://schemas.microsoft.com/office/powerpoint/2010/main" val="996829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45"/>
        <p:cNvGrpSpPr/>
        <p:nvPr/>
      </p:nvGrpSpPr>
      <p:grpSpPr>
        <a:xfrm>
          <a:off x="0" y="0"/>
          <a:ext cx="0" cy="0"/>
          <a:chOff x="0" y="0"/>
          <a:chExt cx="0" cy="0"/>
        </a:xfrm>
      </p:grpSpPr>
    </p:spTree>
    <p:extLst>
      <p:ext uri="{BB962C8B-B14F-4D97-AF65-F5344CB8AC3E}">
        <p14:creationId xmlns:p14="http://schemas.microsoft.com/office/powerpoint/2010/main" val="509813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446"/>
        <p:cNvGrpSpPr/>
        <p:nvPr/>
      </p:nvGrpSpPr>
      <p:grpSpPr>
        <a:xfrm>
          <a:off x="0" y="0"/>
          <a:ext cx="0" cy="0"/>
          <a:chOff x="0" y="0"/>
          <a:chExt cx="0" cy="0"/>
        </a:xfrm>
      </p:grpSpPr>
    </p:spTree>
    <p:extLst>
      <p:ext uri="{BB962C8B-B14F-4D97-AF65-F5344CB8AC3E}">
        <p14:creationId xmlns:p14="http://schemas.microsoft.com/office/powerpoint/2010/main" val="3772054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78325" y="3408884"/>
            <a:ext cx="40239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19702" y="3192177"/>
            <a:ext cx="1210200" cy="11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4178325" y="4250684"/>
            <a:ext cx="4023900" cy="36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1051215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rot="-4962707">
            <a:off x="2162357" y="1893868"/>
            <a:ext cx="5280622" cy="135550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5"/>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035658" y="2436400"/>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solidFill>
                  <a:schemeClr val="dk1"/>
                </a:solidFill>
              </a:defRPr>
            </a:lvl1pPr>
            <a:lvl2pPr lvl="1" algn="ctr" rtl="0">
              <a:lnSpc>
                <a:spcPct val="100000"/>
              </a:lnSpc>
              <a:spcBef>
                <a:spcPts val="0"/>
              </a:spcBef>
              <a:spcAft>
                <a:spcPts val="0"/>
              </a:spcAft>
              <a:buClr>
                <a:srgbClr val="FDF3E5"/>
              </a:buClr>
              <a:buSzPts val="1600"/>
              <a:buChar char="○"/>
              <a:defRPr>
                <a:solidFill>
                  <a:srgbClr val="FDF3E5"/>
                </a:solidFill>
              </a:defRPr>
            </a:lvl2pPr>
            <a:lvl3pPr lvl="2" algn="ctr" rtl="0">
              <a:lnSpc>
                <a:spcPct val="100000"/>
              </a:lnSpc>
              <a:spcBef>
                <a:spcPts val="0"/>
              </a:spcBef>
              <a:spcAft>
                <a:spcPts val="0"/>
              </a:spcAft>
              <a:buClr>
                <a:srgbClr val="FDF3E5"/>
              </a:buClr>
              <a:buSzPts val="1600"/>
              <a:buChar char="■"/>
              <a:defRPr>
                <a:solidFill>
                  <a:srgbClr val="FDF3E5"/>
                </a:solidFill>
              </a:defRPr>
            </a:lvl3pPr>
            <a:lvl4pPr lvl="3" algn="ctr" rtl="0">
              <a:lnSpc>
                <a:spcPct val="100000"/>
              </a:lnSpc>
              <a:spcBef>
                <a:spcPts val="0"/>
              </a:spcBef>
              <a:spcAft>
                <a:spcPts val="0"/>
              </a:spcAft>
              <a:buClr>
                <a:srgbClr val="FDF3E5"/>
              </a:buClr>
              <a:buSzPts val="1600"/>
              <a:buChar char="●"/>
              <a:defRPr>
                <a:solidFill>
                  <a:srgbClr val="FDF3E5"/>
                </a:solidFill>
              </a:defRPr>
            </a:lvl4pPr>
            <a:lvl5pPr lvl="4" algn="ctr" rtl="0">
              <a:lnSpc>
                <a:spcPct val="100000"/>
              </a:lnSpc>
              <a:spcBef>
                <a:spcPts val="0"/>
              </a:spcBef>
              <a:spcAft>
                <a:spcPts val="0"/>
              </a:spcAft>
              <a:buClr>
                <a:srgbClr val="FDF3E5"/>
              </a:buClr>
              <a:buSzPts val="1600"/>
              <a:buChar char="○"/>
              <a:defRPr>
                <a:solidFill>
                  <a:srgbClr val="FDF3E5"/>
                </a:solidFill>
              </a:defRPr>
            </a:lvl5pPr>
            <a:lvl6pPr lvl="5" algn="ctr" rtl="0">
              <a:lnSpc>
                <a:spcPct val="100000"/>
              </a:lnSpc>
              <a:spcBef>
                <a:spcPts val="0"/>
              </a:spcBef>
              <a:spcAft>
                <a:spcPts val="0"/>
              </a:spcAft>
              <a:buClr>
                <a:srgbClr val="FDF3E5"/>
              </a:buClr>
              <a:buSzPts val="1600"/>
              <a:buChar char="■"/>
              <a:defRPr>
                <a:solidFill>
                  <a:srgbClr val="FDF3E5"/>
                </a:solidFill>
              </a:defRPr>
            </a:lvl6pPr>
            <a:lvl7pPr lvl="6" algn="ctr" rtl="0">
              <a:lnSpc>
                <a:spcPct val="100000"/>
              </a:lnSpc>
              <a:spcBef>
                <a:spcPts val="0"/>
              </a:spcBef>
              <a:spcAft>
                <a:spcPts val="0"/>
              </a:spcAft>
              <a:buClr>
                <a:srgbClr val="FDF3E5"/>
              </a:buClr>
              <a:buSzPts val="1600"/>
              <a:buChar char="●"/>
              <a:defRPr>
                <a:solidFill>
                  <a:srgbClr val="FDF3E5"/>
                </a:solidFill>
              </a:defRPr>
            </a:lvl7pPr>
            <a:lvl8pPr lvl="7" algn="ctr" rtl="0">
              <a:lnSpc>
                <a:spcPct val="100000"/>
              </a:lnSpc>
              <a:spcBef>
                <a:spcPts val="0"/>
              </a:spcBef>
              <a:spcAft>
                <a:spcPts val="0"/>
              </a:spcAft>
              <a:buClr>
                <a:srgbClr val="FDF3E5"/>
              </a:buClr>
              <a:buSzPts val="1600"/>
              <a:buChar char="○"/>
              <a:defRPr>
                <a:solidFill>
                  <a:srgbClr val="FDF3E5"/>
                </a:solidFill>
              </a:defRPr>
            </a:lvl8pPr>
            <a:lvl9pPr lvl="8" algn="ctr" rtl="0">
              <a:lnSpc>
                <a:spcPct val="100000"/>
              </a:lnSpc>
              <a:spcBef>
                <a:spcPts val="0"/>
              </a:spcBef>
              <a:spcAft>
                <a:spcPts val="0"/>
              </a:spcAft>
              <a:buClr>
                <a:srgbClr val="FDF3E5"/>
              </a:buClr>
              <a:buSzPts val="1600"/>
              <a:buChar char="■"/>
              <a:defRPr>
                <a:solidFill>
                  <a:srgbClr val="FDF3E5"/>
                </a:solidFill>
              </a:defRPr>
            </a:lvl9pPr>
          </a:lstStyle>
          <a:p>
            <a:endParaRPr/>
          </a:p>
        </p:txBody>
      </p:sp>
      <p:sp>
        <p:nvSpPr>
          <p:cNvPr id="28" name="Google Shape;28;p5"/>
          <p:cNvSpPr txBox="1">
            <a:spLocks noGrp="1"/>
          </p:cNvSpPr>
          <p:nvPr>
            <p:ph type="subTitle" idx="2"/>
          </p:nvPr>
        </p:nvSpPr>
        <p:spPr>
          <a:xfrm>
            <a:off x="5073855" y="2436441"/>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lvl1pPr>
            <a:lvl2pPr lvl="1" algn="ctr" rtl="0">
              <a:lnSpc>
                <a:spcPct val="100000"/>
              </a:lnSpc>
              <a:spcBef>
                <a:spcPts val="0"/>
              </a:spcBef>
              <a:spcAft>
                <a:spcPts val="0"/>
              </a:spcAft>
              <a:buClr>
                <a:schemeClr val="dk1"/>
              </a:buClr>
              <a:buSzPts val="1600"/>
              <a:buChar char="○"/>
              <a:defRPr/>
            </a:lvl2pPr>
            <a:lvl3pPr lvl="2" algn="ctr" rtl="0">
              <a:lnSpc>
                <a:spcPct val="100000"/>
              </a:lnSpc>
              <a:spcBef>
                <a:spcPts val="0"/>
              </a:spcBef>
              <a:spcAft>
                <a:spcPts val="0"/>
              </a:spcAft>
              <a:buClr>
                <a:schemeClr val="dk1"/>
              </a:buClr>
              <a:buSzPts val="1600"/>
              <a:buChar char="■"/>
              <a:defRPr/>
            </a:lvl3pPr>
            <a:lvl4pPr lvl="3" algn="ctr" rtl="0">
              <a:lnSpc>
                <a:spcPct val="100000"/>
              </a:lnSpc>
              <a:spcBef>
                <a:spcPts val="0"/>
              </a:spcBef>
              <a:spcAft>
                <a:spcPts val="0"/>
              </a:spcAft>
              <a:buClr>
                <a:schemeClr val="dk1"/>
              </a:buClr>
              <a:buSzPts val="1600"/>
              <a:buChar char="●"/>
              <a:defRPr/>
            </a:lvl4pPr>
            <a:lvl5pPr lvl="4" algn="ctr" rtl="0">
              <a:lnSpc>
                <a:spcPct val="100000"/>
              </a:lnSpc>
              <a:spcBef>
                <a:spcPts val="0"/>
              </a:spcBef>
              <a:spcAft>
                <a:spcPts val="0"/>
              </a:spcAft>
              <a:buClr>
                <a:schemeClr val="dk1"/>
              </a:buClr>
              <a:buSzPts val="1600"/>
              <a:buChar char="○"/>
              <a:defRPr/>
            </a:lvl5pPr>
            <a:lvl6pPr lvl="5" algn="ctr" rtl="0">
              <a:lnSpc>
                <a:spcPct val="100000"/>
              </a:lnSpc>
              <a:spcBef>
                <a:spcPts val="0"/>
              </a:spcBef>
              <a:spcAft>
                <a:spcPts val="0"/>
              </a:spcAft>
              <a:buClr>
                <a:schemeClr val="dk1"/>
              </a:buClr>
              <a:buSzPts val="1600"/>
              <a:buChar char="■"/>
              <a:defRPr/>
            </a:lvl6pPr>
            <a:lvl7pPr lvl="6" algn="ctr" rtl="0">
              <a:lnSpc>
                <a:spcPct val="100000"/>
              </a:lnSpc>
              <a:spcBef>
                <a:spcPts val="0"/>
              </a:spcBef>
              <a:spcAft>
                <a:spcPts val="0"/>
              </a:spcAft>
              <a:buClr>
                <a:schemeClr val="dk1"/>
              </a:buClr>
              <a:buSzPts val="1600"/>
              <a:buChar char="●"/>
              <a:defRPr/>
            </a:lvl7pPr>
            <a:lvl8pPr lvl="7" algn="ctr" rtl="0">
              <a:lnSpc>
                <a:spcPct val="100000"/>
              </a:lnSpc>
              <a:spcBef>
                <a:spcPts val="0"/>
              </a:spcBef>
              <a:spcAft>
                <a:spcPts val="0"/>
              </a:spcAft>
              <a:buClr>
                <a:schemeClr val="dk1"/>
              </a:buClr>
              <a:buSzPts val="1600"/>
              <a:buChar char="○"/>
              <a:defRPr/>
            </a:lvl8pPr>
            <a:lvl9pPr lvl="8" algn="ctr" rtl="0">
              <a:lnSpc>
                <a:spcPct val="100000"/>
              </a:lnSpc>
              <a:spcBef>
                <a:spcPts val="0"/>
              </a:spcBef>
              <a:spcAft>
                <a:spcPts val="0"/>
              </a:spcAft>
              <a:buClr>
                <a:schemeClr val="dk1"/>
              </a:buClr>
              <a:buSzPts val="1600"/>
              <a:buChar char="■"/>
              <a:defRPr/>
            </a:lvl9pPr>
          </a:lstStyle>
          <a:p>
            <a:endParaRPr/>
          </a:p>
        </p:txBody>
      </p:sp>
      <p:sp>
        <p:nvSpPr>
          <p:cNvPr id="29" name="Google Shape;29;p5"/>
          <p:cNvSpPr txBox="1">
            <a:spLocks noGrp="1"/>
          </p:cNvSpPr>
          <p:nvPr>
            <p:ph type="subTitle" idx="3"/>
          </p:nvPr>
        </p:nvSpPr>
        <p:spPr>
          <a:xfrm>
            <a:off x="1035645"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30" name="Google Shape;30;p5"/>
          <p:cNvSpPr txBox="1">
            <a:spLocks noGrp="1"/>
          </p:cNvSpPr>
          <p:nvPr>
            <p:ph type="subTitle" idx="4"/>
          </p:nvPr>
        </p:nvSpPr>
        <p:spPr>
          <a:xfrm>
            <a:off x="5073846"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31" name="Google Shape;31;p5"/>
          <p:cNvSpPr/>
          <p:nvPr/>
        </p:nvSpPr>
        <p:spPr>
          <a:xfrm>
            <a:off x="-480225" y="3990750"/>
            <a:ext cx="2728800" cy="1474750"/>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5"/>
          <p:cNvSpPr/>
          <p:nvPr/>
        </p:nvSpPr>
        <p:spPr>
          <a:xfrm>
            <a:off x="7411956" y="-805646"/>
            <a:ext cx="2431301" cy="193890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5"/>
          <p:cNvSpPr/>
          <p:nvPr/>
        </p:nvSpPr>
        <p:spPr>
          <a:xfrm rot="-5837202" flipH="1">
            <a:off x="3109217" y="3325661"/>
            <a:ext cx="2925549" cy="75094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065704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6" name="Google Shape;36;p6"/>
          <p:cNvGrpSpPr/>
          <p:nvPr/>
        </p:nvGrpSpPr>
        <p:grpSpPr>
          <a:xfrm>
            <a:off x="-94450" y="2444826"/>
            <a:ext cx="673561" cy="2698675"/>
            <a:chOff x="-94450" y="2444825"/>
            <a:chExt cx="673561" cy="2698675"/>
          </a:xfrm>
        </p:grpSpPr>
        <p:sp>
          <p:nvSpPr>
            <p:cNvPr id="37" name="Google Shape;37;p6"/>
            <p:cNvSpPr/>
            <p:nvPr/>
          </p:nvSpPr>
          <p:spPr>
            <a:xfrm>
              <a:off x="4801" y="2462450"/>
              <a:ext cx="551509" cy="253440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6"/>
            <p:cNvSpPr/>
            <p:nvPr/>
          </p:nvSpPr>
          <p:spPr>
            <a:xfrm>
              <a:off x="-94450" y="2444825"/>
              <a:ext cx="673561"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 name="Google Shape;39;p6"/>
          <p:cNvSpPr/>
          <p:nvPr/>
        </p:nvSpPr>
        <p:spPr>
          <a:xfrm rot="6761597">
            <a:off x="7553443" y="654592"/>
            <a:ext cx="2992964" cy="145484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56222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p:nvPr/>
        </p:nvSpPr>
        <p:spPr>
          <a:xfrm rot="5400000" flipH="1">
            <a:off x="6672904" y="2875683"/>
            <a:ext cx="1501147" cy="346021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8"/>
          <p:cNvSpPr/>
          <p:nvPr/>
        </p:nvSpPr>
        <p:spPr>
          <a:xfrm rot="5400000" flipH="1">
            <a:off x="6418721" y="2867570"/>
            <a:ext cx="1833359" cy="368450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8"/>
          <p:cNvSpPr txBox="1">
            <a:spLocks noGrp="1"/>
          </p:cNvSpPr>
          <p:nvPr>
            <p:ph type="title"/>
          </p:nvPr>
        </p:nvSpPr>
        <p:spPr>
          <a:xfrm>
            <a:off x="1388100" y="1931400"/>
            <a:ext cx="6367800" cy="128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 name="Google Shape;53;p8"/>
          <p:cNvSpPr/>
          <p:nvPr/>
        </p:nvSpPr>
        <p:spPr>
          <a:xfrm rot="5400000">
            <a:off x="1114403" y="-1246795"/>
            <a:ext cx="1576573" cy="363407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8"/>
          <p:cNvSpPr/>
          <p:nvPr/>
        </p:nvSpPr>
        <p:spPr>
          <a:xfrm rot="5400000">
            <a:off x="847448" y="-1473827"/>
            <a:ext cx="1925477" cy="386963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8"/>
          <p:cNvSpPr/>
          <p:nvPr/>
        </p:nvSpPr>
        <p:spPr>
          <a:xfrm>
            <a:off x="8675467" y="3575709"/>
            <a:ext cx="253361" cy="20551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8"/>
          <p:cNvSpPr/>
          <p:nvPr/>
        </p:nvSpPr>
        <p:spPr>
          <a:xfrm>
            <a:off x="8427202" y="3282951"/>
            <a:ext cx="341131" cy="28387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8"/>
          <p:cNvSpPr/>
          <p:nvPr/>
        </p:nvSpPr>
        <p:spPr>
          <a:xfrm>
            <a:off x="8819087" y="3351685"/>
            <a:ext cx="180367" cy="14651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rot="6196217" flipH="1">
            <a:off x="157941" y="14735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8"/>
          <p:cNvSpPr/>
          <p:nvPr/>
        </p:nvSpPr>
        <p:spPr>
          <a:xfrm rot="6196217" flipH="1">
            <a:off x="321773" y="17024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8"/>
          <p:cNvSpPr/>
          <p:nvPr/>
        </p:nvSpPr>
        <p:spPr>
          <a:xfrm rot="6196217" flipH="1">
            <a:off x="481253" y="1456176"/>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541341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4782033" y="-128"/>
            <a:ext cx="43623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9"/>
          <p:cNvSpPr/>
          <p:nvPr/>
        </p:nvSpPr>
        <p:spPr>
          <a:xfrm rot="-5851870" flipH="1">
            <a:off x="2079162" y="2009631"/>
            <a:ext cx="5271575" cy="1238298"/>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9"/>
          <p:cNvSpPr txBox="1">
            <a:spLocks noGrp="1"/>
          </p:cNvSpPr>
          <p:nvPr>
            <p:ph type="title"/>
          </p:nvPr>
        </p:nvSpPr>
        <p:spPr>
          <a:xfrm>
            <a:off x="4716550" y="2502866"/>
            <a:ext cx="37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9"/>
          <p:cNvSpPr txBox="1">
            <a:spLocks noGrp="1"/>
          </p:cNvSpPr>
          <p:nvPr>
            <p:ph type="title" idx="2" hasCustomPrompt="1"/>
          </p:nvPr>
        </p:nvSpPr>
        <p:spPr>
          <a:xfrm>
            <a:off x="4716550" y="1491140"/>
            <a:ext cx="1043100" cy="95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 name="Google Shape;66;p9"/>
          <p:cNvSpPr txBox="1">
            <a:spLocks noGrp="1"/>
          </p:cNvSpPr>
          <p:nvPr>
            <p:ph type="subTitle" idx="1"/>
          </p:nvPr>
        </p:nvSpPr>
        <p:spPr>
          <a:xfrm>
            <a:off x="4716550" y="3405525"/>
            <a:ext cx="3714300" cy="36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67" name="Google Shape;67;p9"/>
          <p:cNvSpPr/>
          <p:nvPr/>
        </p:nvSpPr>
        <p:spPr>
          <a:xfrm rot="-7551238">
            <a:off x="7067749" y="300444"/>
            <a:ext cx="2138372" cy="1160501"/>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9"/>
          <p:cNvSpPr/>
          <p:nvPr/>
        </p:nvSpPr>
        <p:spPr>
          <a:xfrm>
            <a:off x="8381698" y="1154287"/>
            <a:ext cx="328419" cy="26639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9"/>
          <p:cNvSpPr/>
          <p:nvPr/>
        </p:nvSpPr>
        <p:spPr>
          <a:xfrm>
            <a:off x="8059875" y="774802"/>
            <a:ext cx="442190" cy="36797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9"/>
          <p:cNvSpPr/>
          <p:nvPr/>
        </p:nvSpPr>
        <p:spPr>
          <a:xfrm>
            <a:off x="8567870" y="863898"/>
            <a:ext cx="233800" cy="18991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9"/>
          <p:cNvSpPr/>
          <p:nvPr/>
        </p:nvSpPr>
        <p:spPr>
          <a:xfrm rot="694459">
            <a:off x="-41858" y="4179928"/>
            <a:ext cx="2659023" cy="1443060"/>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9"/>
          <p:cNvSpPr/>
          <p:nvPr/>
        </p:nvSpPr>
        <p:spPr>
          <a:xfrm rot="6196217" flipH="1">
            <a:off x="599166" y="43947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9"/>
          <p:cNvSpPr/>
          <p:nvPr/>
        </p:nvSpPr>
        <p:spPr>
          <a:xfrm rot="6196217" flipH="1">
            <a:off x="762998" y="46236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9"/>
          <p:cNvSpPr/>
          <p:nvPr/>
        </p:nvSpPr>
        <p:spPr>
          <a:xfrm rot="6196217" flipH="1">
            <a:off x="922478" y="4377377"/>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29229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sp>
        <p:nvSpPr>
          <p:cNvPr id="76" name="Google Shape;76;p10"/>
          <p:cNvSpPr/>
          <p:nvPr/>
        </p:nvSpPr>
        <p:spPr>
          <a:xfrm rot="5400000">
            <a:off x="1123347" y="-769322"/>
            <a:ext cx="1126956" cy="345435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0"/>
          <p:cNvSpPr txBox="1">
            <a:spLocks noGrp="1"/>
          </p:cNvSpPr>
          <p:nvPr>
            <p:ph type="title"/>
          </p:nvPr>
        </p:nvSpPr>
        <p:spPr>
          <a:xfrm>
            <a:off x="788125" y="699450"/>
            <a:ext cx="2529300" cy="503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0"/>
          <p:cNvSpPr/>
          <p:nvPr/>
        </p:nvSpPr>
        <p:spPr>
          <a:xfrm rot="1360092">
            <a:off x="-2842" y="4179888"/>
            <a:ext cx="2608726" cy="1415764"/>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10"/>
          <p:cNvSpPr/>
          <p:nvPr/>
        </p:nvSpPr>
        <p:spPr>
          <a:xfrm rot="-8100000">
            <a:off x="7445026" y="-99893"/>
            <a:ext cx="2467088" cy="1338896"/>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088010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grpSp>
        <p:nvGrpSpPr>
          <p:cNvPr id="81" name="Google Shape;81;p11"/>
          <p:cNvGrpSpPr/>
          <p:nvPr/>
        </p:nvGrpSpPr>
        <p:grpSpPr>
          <a:xfrm>
            <a:off x="-256875" y="539500"/>
            <a:ext cx="9644009" cy="4051704"/>
            <a:chOff x="-256875" y="539500"/>
            <a:chExt cx="9644009" cy="4051704"/>
          </a:xfrm>
        </p:grpSpPr>
        <p:sp>
          <p:nvSpPr>
            <p:cNvPr id="82" name="Google Shape;82;p11"/>
            <p:cNvSpPr/>
            <p:nvPr/>
          </p:nvSpPr>
          <p:spPr>
            <a:xfrm rot="468633">
              <a:off x="-77797" y="2145932"/>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11"/>
            <p:cNvSpPr/>
            <p:nvPr/>
          </p:nvSpPr>
          <p:spPr>
            <a:xfrm rot="5400000">
              <a:off x="3803287" y="-2120330"/>
              <a:ext cx="1537462" cy="9380913"/>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11"/>
            <p:cNvSpPr/>
            <p:nvPr/>
          </p:nvSpPr>
          <p:spPr>
            <a:xfrm rot="468633">
              <a:off x="-77797" y="1143263"/>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5" name="Google Shape;85;p11"/>
          <p:cNvSpPr txBox="1">
            <a:spLocks noGrp="1"/>
          </p:cNvSpPr>
          <p:nvPr>
            <p:ph type="title" hasCustomPrompt="1"/>
          </p:nvPr>
        </p:nvSpPr>
        <p:spPr>
          <a:xfrm>
            <a:off x="1473750" y="1692776"/>
            <a:ext cx="6196500" cy="121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6" name="Google Shape;86;p11"/>
          <p:cNvSpPr txBox="1">
            <a:spLocks noGrp="1"/>
          </p:cNvSpPr>
          <p:nvPr>
            <p:ph type="body" idx="1"/>
          </p:nvPr>
        </p:nvSpPr>
        <p:spPr>
          <a:xfrm>
            <a:off x="1473750" y="2980707"/>
            <a:ext cx="6196500" cy="373500"/>
          </a:xfrm>
          <a:prstGeom prst="rect">
            <a:avLst/>
          </a:prstGeom>
        </p:spPr>
        <p:txBody>
          <a:bodyPr spcFirstLastPara="1" wrap="square" lIns="91425" tIns="91425" rIns="91425" bIns="91425" anchor="ctr" anchorCtr="0">
            <a:noAutofit/>
          </a:bodyPr>
          <a:lstStyle>
            <a:lvl1pPr marL="457189" lvl="0" indent="-330192" algn="ctr">
              <a:lnSpc>
                <a:spcPct val="100000"/>
              </a:lnSpc>
              <a:spcBef>
                <a:spcPts val="0"/>
              </a:spcBef>
              <a:spcAft>
                <a:spcPts val="0"/>
              </a:spcAft>
              <a:buSzPts val="1600"/>
              <a:buChar char="●"/>
              <a:defRPr sz="2000"/>
            </a:lvl1pPr>
            <a:lvl2pPr marL="914378" lvl="1" indent="-330192" algn="ctr">
              <a:spcBef>
                <a:spcPts val="0"/>
              </a:spcBef>
              <a:spcAft>
                <a:spcPts val="0"/>
              </a:spcAft>
              <a:buSzPts val="1600"/>
              <a:buChar char="○"/>
              <a:defRPr/>
            </a:lvl2pPr>
            <a:lvl3pPr marL="1371566" lvl="2" indent="-330192" algn="ctr">
              <a:spcBef>
                <a:spcPts val="1600"/>
              </a:spcBef>
              <a:spcAft>
                <a:spcPts val="0"/>
              </a:spcAft>
              <a:buSzPts val="1600"/>
              <a:buChar char="■"/>
              <a:defRPr/>
            </a:lvl3pPr>
            <a:lvl4pPr marL="1828754" lvl="3" indent="-330192" algn="ctr">
              <a:spcBef>
                <a:spcPts val="1600"/>
              </a:spcBef>
              <a:spcAft>
                <a:spcPts val="0"/>
              </a:spcAft>
              <a:buSzPts val="1600"/>
              <a:buChar char="●"/>
              <a:defRPr/>
            </a:lvl4pPr>
            <a:lvl5pPr marL="2285943" lvl="4" indent="-330192" algn="ctr">
              <a:spcBef>
                <a:spcPts val="1600"/>
              </a:spcBef>
              <a:spcAft>
                <a:spcPts val="0"/>
              </a:spcAft>
              <a:buSzPts val="1600"/>
              <a:buChar char="○"/>
              <a:defRPr/>
            </a:lvl5pPr>
            <a:lvl6pPr marL="2743132" lvl="5" indent="-330192" algn="ctr">
              <a:spcBef>
                <a:spcPts val="1600"/>
              </a:spcBef>
              <a:spcAft>
                <a:spcPts val="0"/>
              </a:spcAft>
              <a:buSzPts val="1600"/>
              <a:buChar char="■"/>
              <a:defRPr/>
            </a:lvl6pPr>
            <a:lvl7pPr marL="3200320" lvl="6" indent="-330192" algn="ctr">
              <a:spcBef>
                <a:spcPts val="1600"/>
              </a:spcBef>
              <a:spcAft>
                <a:spcPts val="0"/>
              </a:spcAft>
              <a:buSzPts val="1600"/>
              <a:buChar char="●"/>
              <a:defRPr/>
            </a:lvl7pPr>
            <a:lvl8pPr marL="3657509" lvl="7" indent="-330192" algn="ctr">
              <a:spcBef>
                <a:spcPts val="1600"/>
              </a:spcBef>
              <a:spcAft>
                <a:spcPts val="0"/>
              </a:spcAft>
              <a:buSzPts val="1600"/>
              <a:buChar char="○"/>
              <a:defRPr/>
            </a:lvl8pPr>
            <a:lvl9pPr marL="4114697" lvl="8" indent="-330192" algn="ctr">
              <a:spcBef>
                <a:spcPts val="1600"/>
              </a:spcBef>
              <a:spcAft>
                <a:spcPts val="1600"/>
              </a:spcAft>
              <a:buSzPts val="1600"/>
              <a:buChar char="■"/>
              <a:defRPr/>
            </a:lvl9pPr>
          </a:lstStyle>
          <a:p>
            <a:endParaRPr/>
          </a:p>
        </p:txBody>
      </p:sp>
    </p:spTree>
    <p:extLst>
      <p:ext uri="{BB962C8B-B14F-4D97-AF65-F5344CB8AC3E}">
        <p14:creationId xmlns:p14="http://schemas.microsoft.com/office/powerpoint/2010/main" val="2129375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7883007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061361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637441"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0" name="Google Shape;90;p13"/>
          <p:cNvSpPr txBox="1">
            <a:spLocks noGrp="1"/>
          </p:cNvSpPr>
          <p:nvPr>
            <p:ph type="subTitle" idx="1"/>
          </p:nvPr>
        </p:nvSpPr>
        <p:spPr>
          <a:xfrm>
            <a:off x="1479677"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1" name="Google Shape;91;p13"/>
          <p:cNvSpPr txBox="1">
            <a:spLocks noGrp="1"/>
          </p:cNvSpPr>
          <p:nvPr>
            <p:ph type="subTitle" idx="2"/>
          </p:nvPr>
        </p:nvSpPr>
        <p:spPr>
          <a:xfrm>
            <a:off x="1479677"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2" name="Google Shape;92;p13"/>
          <p:cNvSpPr txBox="1">
            <a:spLocks noGrp="1"/>
          </p:cNvSpPr>
          <p:nvPr>
            <p:ph type="title" idx="3" hasCustomPrompt="1"/>
          </p:nvPr>
        </p:nvSpPr>
        <p:spPr>
          <a:xfrm>
            <a:off x="3276075"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 name="Google Shape;93;p13"/>
          <p:cNvSpPr txBox="1">
            <a:spLocks noGrp="1"/>
          </p:cNvSpPr>
          <p:nvPr>
            <p:ph type="subTitle" idx="4"/>
          </p:nvPr>
        </p:nvSpPr>
        <p:spPr>
          <a:xfrm>
            <a:off x="41247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4" name="Google Shape;94;p13"/>
          <p:cNvSpPr txBox="1">
            <a:spLocks noGrp="1"/>
          </p:cNvSpPr>
          <p:nvPr>
            <p:ph type="subTitle" idx="5"/>
          </p:nvPr>
        </p:nvSpPr>
        <p:spPr>
          <a:xfrm>
            <a:off x="41247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5" name="Google Shape;95;p13"/>
          <p:cNvSpPr txBox="1">
            <a:spLocks noGrp="1"/>
          </p:cNvSpPr>
          <p:nvPr>
            <p:ph type="title" idx="6" hasCustomPrompt="1"/>
          </p:nvPr>
        </p:nvSpPr>
        <p:spPr>
          <a:xfrm>
            <a:off x="5964202"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6" name="Google Shape;96;p13"/>
          <p:cNvSpPr txBox="1">
            <a:spLocks noGrp="1"/>
          </p:cNvSpPr>
          <p:nvPr>
            <p:ph type="subTitle" idx="7"/>
          </p:nvPr>
        </p:nvSpPr>
        <p:spPr>
          <a:xfrm>
            <a:off x="68514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7" name="Google Shape;97;p13"/>
          <p:cNvSpPr txBox="1">
            <a:spLocks noGrp="1"/>
          </p:cNvSpPr>
          <p:nvPr>
            <p:ph type="subTitle" idx="8"/>
          </p:nvPr>
        </p:nvSpPr>
        <p:spPr>
          <a:xfrm>
            <a:off x="68514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8" name="Google Shape;98;p13"/>
          <p:cNvSpPr txBox="1">
            <a:spLocks noGrp="1"/>
          </p:cNvSpPr>
          <p:nvPr>
            <p:ph type="title" idx="9" hasCustomPrompt="1"/>
          </p:nvPr>
        </p:nvSpPr>
        <p:spPr>
          <a:xfrm>
            <a:off x="637441"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9" name="Google Shape;99;p13"/>
          <p:cNvSpPr txBox="1">
            <a:spLocks noGrp="1"/>
          </p:cNvSpPr>
          <p:nvPr>
            <p:ph type="subTitle" idx="13"/>
          </p:nvPr>
        </p:nvSpPr>
        <p:spPr>
          <a:xfrm>
            <a:off x="1479402" y="3558775"/>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0" name="Google Shape;100;p13"/>
          <p:cNvSpPr txBox="1">
            <a:spLocks noGrp="1"/>
          </p:cNvSpPr>
          <p:nvPr>
            <p:ph type="subTitle" idx="14"/>
          </p:nvPr>
        </p:nvSpPr>
        <p:spPr>
          <a:xfrm>
            <a:off x="1479402"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1" name="Google Shape;101;p13"/>
          <p:cNvSpPr txBox="1">
            <a:spLocks noGrp="1"/>
          </p:cNvSpPr>
          <p:nvPr>
            <p:ph type="title" idx="15" hasCustomPrompt="1"/>
          </p:nvPr>
        </p:nvSpPr>
        <p:spPr>
          <a:xfrm>
            <a:off x="3276075"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2" name="Google Shape;102;p13"/>
          <p:cNvSpPr txBox="1">
            <a:spLocks noGrp="1"/>
          </p:cNvSpPr>
          <p:nvPr>
            <p:ph type="subTitle" idx="16"/>
          </p:nvPr>
        </p:nvSpPr>
        <p:spPr>
          <a:xfrm>
            <a:off x="4124486"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3" name="Google Shape;103;p13"/>
          <p:cNvSpPr txBox="1">
            <a:spLocks noGrp="1"/>
          </p:cNvSpPr>
          <p:nvPr>
            <p:ph type="subTitle" idx="17"/>
          </p:nvPr>
        </p:nvSpPr>
        <p:spPr>
          <a:xfrm>
            <a:off x="4124486"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4" name="Google Shape;104;p13"/>
          <p:cNvSpPr txBox="1">
            <a:spLocks noGrp="1"/>
          </p:cNvSpPr>
          <p:nvPr>
            <p:ph type="title" idx="18" hasCustomPrompt="1"/>
          </p:nvPr>
        </p:nvSpPr>
        <p:spPr>
          <a:xfrm>
            <a:off x="5964202"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5" name="Google Shape;105;p13"/>
          <p:cNvSpPr txBox="1">
            <a:spLocks noGrp="1"/>
          </p:cNvSpPr>
          <p:nvPr>
            <p:ph type="subTitle" idx="19"/>
          </p:nvPr>
        </p:nvSpPr>
        <p:spPr>
          <a:xfrm>
            <a:off x="6851461"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6" name="Google Shape;106;p13"/>
          <p:cNvSpPr txBox="1">
            <a:spLocks noGrp="1"/>
          </p:cNvSpPr>
          <p:nvPr>
            <p:ph type="subTitle" idx="20"/>
          </p:nvPr>
        </p:nvSpPr>
        <p:spPr>
          <a:xfrm>
            <a:off x="6851461" y="3061750"/>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7" name="Google Shape;107;p13"/>
          <p:cNvSpPr txBox="1">
            <a:spLocks noGrp="1"/>
          </p:cNvSpPr>
          <p:nvPr>
            <p:ph type="title" idx="21"/>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8" name="Google Shape;108;p13"/>
          <p:cNvSpPr/>
          <p:nvPr/>
        </p:nvSpPr>
        <p:spPr>
          <a:xfrm>
            <a:off x="-433100" y="-348724"/>
            <a:ext cx="1812975" cy="1491425"/>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3"/>
          <p:cNvSpPr/>
          <p:nvPr/>
        </p:nvSpPr>
        <p:spPr>
          <a:xfrm>
            <a:off x="-501299" y="-392500"/>
            <a:ext cx="1905625" cy="1594100"/>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3"/>
          <p:cNvSpPr/>
          <p:nvPr/>
        </p:nvSpPr>
        <p:spPr>
          <a:xfrm rot="1128080">
            <a:off x="5748364" y="4041472"/>
            <a:ext cx="3424731" cy="1848957"/>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258861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903325" y="2231900"/>
            <a:ext cx="3352800" cy="1591500"/>
          </a:xfrm>
          <a:prstGeom prst="rect">
            <a:avLst/>
          </a:prstGeom>
        </p:spPr>
        <p:txBody>
          <a:bodyPr spcFirstLastPara="1" wrap="square" lIns="91425" tIns="91425" rIns="91425" bIns="91425" anchor="t" anchorCtr="0">
            <a:noAutofit/>
          </a:bodyPr>
          <a:lstStyle>
            <a:lvl1pPr marL="457189" lvl="0" indent="-330192" rtl="0">
              <a:spcBef>
                <a:spcPts val="0"/>
              </a:spcBef>
              <a:spcAft>
                <a:spcPts val="0"/>
              </a:spcAft>
              <a:buSzPts val="1600"/>
              <a:buChar char="●"/>
              <a:defRPr sz="1600"/>
            </a:lvl1pPr>
            <a:lvl2pPr marL="914378" lvl="1" indent="-330192" rtl="0">
              <a:spcBef>
                <a:spcPts val="1600"/>
              </a:spcBef>
              <a:spcAft>
                <a:spcPts val="0"/>
              </a:spcAft>
              <a:buSzPts val="1600"/>
              <a:buChar char="○"/>
              <a:defRPr/>
            </a:lvl2pPr>
            <a:lvl3pPr marL="1371566" lvl="2" indent="-330192" rtl="0">
              <a:spcBef>
                <a:spcPts val="1600"/>
              </a:spcBef>
              <a:spcAft>
                <a:spcPts val="0"/>
              </a:spcAft>
              <a:buSzPts val="1600"/>
              <a:buChar char="■"/>
              <a:defRPr/>
            </a:lvl3pPr>
            <a:lvl4pPr marL="1828754" lvl="3" indent="-330192" rtl="0">
              <a:spcBef>
                <a:spcPts val="1600"/>
              </a:spcBef>
              <a:spcAft>
                <a:spcPts val="0"/>
              </a:spcAft>
              <a:buSzPts val="1600"/>
              <a:buChar char="●"/>
              <a:defRPr/>
            </a:lvl4pPr>
            <a:lvl5pPr marL="2285943" lvl="4" indent="-330192" rtl="0">
              <a:spcBef>
                <a:spcPts val="1600"/>
              </a:spcBef>
              <a:spcAft>
                <a:spcPts val="0"/>
              </a:spcAft>
              <a:buSzPts val="1600"/>
              <a:buChar char="○"/>
              <a:defRPr/>
            </a:lvl5pPr>
            <a:lvl6pPr marL="2743132" lvl="5" indent="-330192" rtl="0">
              <a:spcBef>
                <a:spcPts val="1600"/>
              </a:spcBef>
              <a:spcAft>
                <a:spcPts val="0"/>
              </a:spcAft>
              <a:buSzPts val="1600"/>
              <a:buChar char="■"/>
              <a:defRPr/>
            </a:lvl6pPr>
            <a:lvl7pPr marL="3200320" lvl="6" indent="-330192" rtl="0">
              <a:spcBef>
                <a:spcPts val="1600"/>
              </a:spcBef>
              <a:spcAft>
                <a:spcPts val="0"/>
              </a:spcAft>
              <a:buSzPts val="1600"/>
              <a:buChar char="●"/>
              <a:defRPr/>
            </a:lvl7pPr>
            <a:lvl8pPr marL="3657509" lvl="7" indent="-330192" rtl="0">
              <a:spcBef>
                <a:spcPts val="1600"/>
              </a:spcBef>
              <a:spcAft>
                <a:spcPts val="0"/>
              </a:spcAft>
              <a:buSzPts val="1600"/>
              <a:buChar char="○"/>
              <a:defRPr/>
            </a:lvl8pPr>
            <a:lvl9pPr marL="4114697" lvl="8" indent="-330192" rtl="0">
              <a:spcBef>
                <a:spcPts val="1600"/>
              </a:spcBef>
              <a:spcAft>
                <a:spcPts val="1600"/>
              </a:spcAft>
              <a:buSzPts val="1600"/>
              <a:buChar char="■"/>
              <a:defRPr/>
            </a:lvl9pPr>
          </a:lstStyle>
          <a:p>
            <a:endParaRPr/>
          </a:p>
        </p:txBody>
      </p:sp>
      <p:sp>
        <p:nvSpPr>
          <p:cNvPr id="113" name="Google Shape;113;p14"/>
          <p:cNvSpPr/>
          <p:nvPr/>
        </p:nvSpPr>
        <p:spPr>
          <a:xfrm>
            <a:off x="7156026" y="2465151"/>
            <a:ext cx="1987975" cy="2678359"/>
          </a:xfrm>
          <a:custGeom>
            <a:avLst/>
            <a:gdLst/>
            <a:ahLst/>
            <a:cxnLst/>
            <a:rect l="l" t="t" r="r" b="b"/>
            <a:pathLst>
              <a:path w="44526" h="59989" extrusionOk="0">
                <a:moveTo>
                  <a:pt x="44526" y="0"/>
                </a:moveTo>
                <a:cubicBezTo>
                  <a:pt x="44048" y="364"/>
                  <a:pt x="43593" y="796"/>
                  <a:pt x="43161" y="1228"/>
                </a:cubicBezTo>
                <a:cubicBezTo>
                  <a:pt x="39500" y="4958"/>
                  <a:pt x="38386" y="10393"/>
                  <a:pt x="37340" y="15327"/>
                </a:cubicBezTo>
                <a:cubicBezTo>
                  <a:pt x="35771" y="22740"/>
                  <a:pt x="33770" y="32564"/>
                  <a:pt x="24787" y="33906"/>
                </a:cubicBezTo>
                <a:cubicBezTo>
                  <a:pt x="23759" y="34057"/>
                  <a:pt x="22728" y="34116"/>
                  <a:pt x="21696" y="34116"/>
                </a:cubicBezTo>
                <a:cubicBezTo>
                  <a:pt x="18687" y="34116"/>
                  <a:pt x="15669" y="33614"/>
                  <a:pt x="12690" y="33428"/>
                </a:cubicBezTo>
                <a:cubicBezTo>
                  <a:pt x="11979" y="33383"/>
                  <a:pt x="11252" y="33351"/>
                  <a:pt x="10523" y="33351"/>
                </a:cubicBezTo>
                <a:cubicBezTo>
                  <a:pt x="7216" y="33351"/>
                  <a:pt x="3880" y="34006"/>
                  <a:pt x="1979" y="37044"/>
                </a:cubicBezTo>
                <a:cubicBezTo>
                  <a:pt x="1" y="40227"/>
                  <a:pt x="92" y="44116"/>
                  <a:pt x="751" y="47686"/>
                </a:cubicBezTo>
                <a:cubicBezTo>
                  <a:pt x="1524" y="51938"/>
                  <a:pt x="3048" y="56054"/>
                  <a:pt x="4799" y="59988"/>
                </a:cubicBezTo>
                <a:lnTo>
                  <a:pt x="44526" y="59988"/>
                </a:lnTo>
                <a:lnTo>
                  <a:pt x="44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4"/>
          <p:cNvSpPr/>
          <p:nvPr/>
        </p:nvSpPr>
        <p:spPr>
          <a:xfrm>
            <a:off x="-65410" y="20074"/>
            <a:ext cx="1252221" cy="2886428"/>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4"/>
          <p:cNvSpPr/>
          <p:nvPr/>
        </p:nvSpPr>
        <p:spPr>
          <a:xfrm>
            <a:off x="-290750" y="1"/>
            <a:ext cx="1529343" cy="307352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4"/>
          <p:cNvSpPr txBox="1">
            <a:spLocks noGrp="1"/>
          </p:cNvSpPr>
          <p:nvPr>
            <p:ph type="title"/>
          </p:nvPr>
        </p:nvSpPr>
        <p:spPr>
          <a:xfrm>
            <a:off x="913825" y="1618900"/>
            <a:ext cx="3530100" cy="383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14"/>
          <p:cNvGrpSpPr/>
          <p:nvPr/>
        </p:nvGrpSpPr>
        <p:grpSpPr>
          <a:xfrm>
            <a:off x="7731644" y="3073526"/>
            <a:ext cx="726843" cy="727803"/>
            <a:chOff x="7731644" y="3073525"/>
            <a:chExt cx="726843" cy="727803"/>
          </a:xfrm>
        </p:grpSpPr>
        <p:sp>
          <p:nvSpPr>
            <p:cNvPr id="118" name="Google Shape;118;p14"/>
            <p:cNvSpPr/>
            <p:nvPr/>
          </p:nvSpPr>
          <p:spPr>
            <a:xfrm>
              <a:off x="7780174" y="3106701"/>
              <a:ext cx="678313" cy="647397"/>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4"/>
            <p:cNvSpPr/>
            <p:nvPr/>
          </p:nvSpPr>
          <p:spPr>
            <a:xfrm>
              <a:off x="7788708" y="3239029"/>
              <a:ext cx="7656" cy="7656"/>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4"/>
            <p:cNvSpPr/>
            <p:nvPr/>
          </p:nvSpPr>
          <p:spPr>
            <a:xfrm>
              <a:off x="8307227" y="3112516"/>
              <a:ext cx="962" cy="10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4"/>
            <p:cNvSpPr/>
            <p:nvPr/>
          </p:nvSpPr>
          <p:spPr>
            <a:xfrm>
              <a:off x="8370023" y="3259989"/>
              <a:ext cx="3807" cy="384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4"/>
            <p:cNvSpPr/>
            <p:nvPr/>
          </p:nvSpPr>
          <p:spPr>
            <a:xfrm>
              <a:off x="8012281" y="3101430"/>
              <a:ext cx="2636" cy="2552"/>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14"/>
            <p:cNvSpPr/>
            <p:nvPr/>
          </p:nvSpPr>
          <p:spPr>
            <a:xfrm>
              <a:off x="7731644" y="3073525"/>
              <a:ext cx="693541" cy="72780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4"/>
            <p:cNvSpPr/>
            <p:nvPr/>
          </p:nvSpPr>
          <p:spPr>
            <a:xfrm>
              <a:off x="7796322" y="3246643"/>
              <a:ext cx="1004" cy="1966"/>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14"/>
            <p:cNvSpPr/>
            <p:nvPr/>
          </p:nvSpPr>
          <p:spPr>
            <a:xfrm>
              <a:off x="8377595" y="3287559"/>
              <a:ext cx="2928" cy="669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14"/>
            <p:cNvSpPr/>
            <p:nvPr/>
          </p:nvSpPr>
          <p:spPr>
            <a:xfrm>
              <a:off x="8385209" y="3292329"/>
              <a:ext cx="10501" cy="5731"/>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042480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1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5"/>
          <p:cNvSpPr/>
          <p:nvPr/>
        </p:nvSpPr>
        <p:spPr>
          <a:xfrm>
            <a:off x="-506649" y="4608575"/>
            <a:ext cx="3553823"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5"/>
          <p:cNvSpPr/>
          <p:nvPr/>
        </p:nvSpPr>
        <p:spPr>
          <a:xfrm>
            <a:off x="9090181" y="226529"/>
            <a:ext cx="823" cy="1211"/>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5"/>
          <p:cNvSpPr/>
          <p:nvPr/>
        </p:nvSpPr>
        <p:spPr>
          <a:xfrm>
            <a:off x="9064470" y="227712"/>
            <a:ext cx="25744" cy="28768"/>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5"/>
          <p:cNvSpPr/>
          <p:nvPr/>
        </p:nvSpPr>
        <p:spPr>
          <a:xfrm>
            <a:off x="8899993" y="-223588"/>
            <a:ext cx="12512" cy="7817"/>
          </a:xfrm>
          <a:custGeom>
            <a:avLst/>
            <a:gdLst/>
            <a:ahLst/>
            <a:cxnLst/>
            <a:rect l="l" t="t" r="r" b="b"/>
            <a:pathLst>
              <a:path w="365" h="297" extrusionOk="0">
                <a:moveTo>
                  <a:pt x="0" y="1"/>
                </a:moveTo>
                <a:cubicBezTo>
                  <a:pt x="182" y="137"/>
                  <a:pt x="273" y="228"/>
                  <a:pt x="319" y="297"/>
                </a:cubicBezTo>
                <a:cubicBezTo>
                  <a:pt x="364" y="251"/>
                  <a:pt x="296" y="16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5"/>
          <p:cNvSpPr/>
          <p:nvPr/>
        </p:nvSpPr>
        <p:spPr>
          <a:xfrm>
            <a:off x="8910895" y="-189451"/>
            <a:ext cx="14055" cy="13792"/>
          </a:xfrm>
          <a:custGeom>
            <a:avLst/>
            <a:gdLst/>
            <a:ahLst/>
            <a:cxnLst/>
            <a:rect l="l" t="t" r="r" b="b"/>
            <a:pathLst>
              <a:path w="410" h="524" extrusionOk="0">
                <a:moveTo>
                  <a:pt x="228" y="0"/>
                </a:moveTo>
                <a:lnTo>
                  <a:pt x="1" y="523"/>
                </a:lnTo>
                <a:lnTo>
                  <a:pt x="410" y="91"/>
                </a:lnTo>
                <a:lnTo>
                  <a:pt x="2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4" name="Google Shape;134;p15"/>
          <p:cNvGrpSpPr/>
          <p:nvPr/>
        </p:nvGrpSpPr>
        <p:grpSpPr>
          <a:xfrm>
            <a:off x="6776094" y="-325926"/>
            <a:ext cx="2418925" cy="1249121"/>
            <a:chOff x="6776093" y="-325926"/>
            <a:chExt cx="2418925" cy="1249121"/>
          </a:xfrm>
        </p:grpSpPr>
        <p:sp>
          <p:nvSpPr>
            <p:cNvPr id="135" name="Google Shape;135;p15"/>
            <p:cNvSpPr/>
            <p:nvPr/>
          </p:nvSpPr>
          <p:spPr>
            <a:xfrm>
              <a:off x="6776093" y="-325926"/>
              <a:ext cx="2376804" cy="1193533"/>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5"/>
            <p:cNvSpPr/>
            <p:nvPr/>
          </p:nvSpPr>
          <p:spPr>
            <a:xfrm>
              <a:off x="9076682" y="21829"/>
              <a:ext cx="16214" cy="22240"/>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5"/>
            <p:cNvSpPr/>
            <p:nvPr/>
          </p:nvSpPr>
          <p:spPr>
            <a:xfrm>
              <a:off x="6781577" y="-315739"/>
              <a:ext cx="2401725" cy="1238935"/>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5"/>
            <p:cNvSpPr/>
            <p:nvPr/>
          </p:nvSpPr>
          <p:spPr>
            <a:xfrm>
              <a:off x="9175512" y="7747"/>
              <a:ext cx="19505" cy="34058"/>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5"/>
            <p:cNvSpPr/>
            <p:nvPr/>
          </p:nvSpPr>
          <p:spPr>
            <a:xfrm>
              <a:off x="9172393" y="14643"/>
              <a:ext cx="3154" cy="781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233312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2" name="Google Shape;142;p16"/>
          <p:cNvSpPr txBox="1">
            <a:spLocks noGrp="1"/>
          </p:cNvSpPr>
          <p:nvPr>
            <p:ph type="body" idx="1"/>
          </p:nvPr>
        </p:nvSpPr>
        <p:spPr>
          <a:xfrm>
            <a:off x="721775" y="1072925"/>
            <a:ext cx="7709100" cy="3535500"/>
          </a:xfrm>
          <a:prstGeom prst="rect">
            <a:avLst/>
          </a:prstGeom>
        </p:spPr>
        <p:txBody>
          <a:bodyPr spcFirstLastPara="1" wrap="square" lIns="91425" tIns="91425" rIns="91425" bIns="91425" anchor="ctr" anchorCtr="0">
            <a:noAutofit/>
          </a:bodyPr>
          <a:lstStyle>
            <a:lvl1pPr marL="457189" lvl="0" indent="-330192">
              <a:lnSpc>
                <a:spcPct val="100000"/>
              </a:lnSpc>
              <a:spcBef>
                <a:spcPts val="0"/>
              </a:spcBef>
              <a:spcAft>
                <a:spcPts val="0"/>
              </a:spcAft>
              <a:buSzPts val="1600"/>
              <a:buAutoNum type="arabicPeriod"/>
              <a:defRPr sz="1400"/>
            </a:lvl1pPr>
            <a:lvl2pPr marL="914378" lvl="1" indent="-330192">
              <a:spcBef>
                <a:spcPts val="0"/>
              </a:spcBef>
              <a:spcAft>
                <a:spcPts val="0"/>
              </a:spcAft>
              <a:buSzPts val="1600"/>
              <a:buAutoNum type="alphaLcPeriod"/>
              <a:defRPr/>
            </a:lvl2pPr>
            <a:lvl3pPr marL="1371566" lvl="2" indent="-330192">
              <a:spcBef>
                <a:spcPts val="1600"/>
              </a:spcBef>
              <a:spcAft>
                <a:spcPts val="0"/>
              </a:spcAft>
              <a:buSzPts val="1600"/>
              <a:buAutoNum type="romanLcPeriod"/>
              <a:defRPr/>
            </a:lvl3pPr>
            <a:lvl4pPr marL="1828754" lvl="3" indent="-330192">
              <a:spcBef>
                <a:spcPts val="1600"/>
              </a:spcBef>
              <a:spcAft>
                <a:spcPts val="0"/>
              </a:spcAft>
              <a:buSzPts val="1600"/>
              <a:buAutoNum type="arabicPeriod"/>
              <a:defRPr/>
            </a:lvl4pPr>
            <a:lvl5pPr marL="2285943" lvl="4" indent="-330192">
              <a:spcBef>
                <a:spcPts val="1600"/>
              </a:spcBef>
              <a:spcAft>
                <a:spcPts val="0"/>
              </a:spcAft>
              <a:buSzPts val="1600"/>
              <a:buAutoNum type="alphaLcPeriod"/>
              <a:defRPr/>
            </a:lvl5pPr>
            <a:lvl6pPr marL="2743132" lvl="5" indent="-330192">
              <a:spcBef>
                <a:spcPts val="1600"/>
              </a:spcBef>
              <a:spcAft>
                <a:spcPts val="0"/>
              </a:spcAft>
              <a:buSzPts val="1600"/>
              <a:buAutoNum type="romanLcPeriod"/>
              <a:defRPr/>
            </a:lvl6pPr>
            <a:lvl7pPr marL="3200320" lvl="6" indent="-330192">
              <a:spcBef>
                <a:spcPts val="1600"/>
              </a:spcBef>
              <a:spcAft>
                <a:spcPts val="0"/>
              </a:spcAft>
              <a:buSzPts val="1600"/>
              <a:buAutoNum type="arabicPeriod"/>
              <a:defRPr/>
            </a:lvl7pPr>
            <a:lvl8pPr marL="3657509" lvl="7" indent="-330192">
              <a:spcBef>
                <a:spcPts val="1600"/>
              </a:spcBef>
              <a:spcAft>
                <a:spcPts val="0"/>
              </a:spcAft>
              <a:buSzPts val="1600"/>
              <a:buAutoNum type="alphaLcPeriod"/>
              <a:defRPr/>
            </a:lvl8pPr>
            <a:lvl9pPr marL="4114697" lvl="8" indent="-330192">
              <a:spcBef>
                <a:spcPts val="1600"/>
              </a:spcBef>
              <a:spcAft>
                <a:spcPts val="1600"/>
              </a:spcAft>
              <a:buSzPts val="1600"/>
              <a:buAutoNum type="romanLcPeriod"/>
              <a:defRPr/>
            </a:lvl9pPr>
          </a:lstStyle>
          <a:p>
            <a:endParaRPr/>
          </a:p>
        </p:txBody>
      </p:sp>
      <p:sp>
        <p:nvSpPr>
          <p:cNvPr id="143" name="Google Shape;143;p16"/>
          <p:cNvSpPr/>
          <p:nvPr/>
        </p:nvSpPr>
        <p:spPr>
          <a:xfrm>
            <a:off x="8318200" y="389487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6"/>
          <p:cNvSpPr/>
          <p:nvPr/>
        </p:nvSpPr>
        <p:spPr>
          <a:xfrm>
            <a:off x="8826663" y="357045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6"/>
          <p:cNvSpPr/>
          <p:nvPr/>
        </p:nvSpPr>
        <p:spPr>
          <a:xfrm>
            <a:off x="8530938" y="3221725"/>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6"/>
          <p:cNvSpPr/>
          <p:nvPr/>
        </p:nvSpPr>
        <p:spPr>
          <a:xfrm>
            <a:off x="8997739" y="3303601"/>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6"/>
          <p:cNvSpPr/>
          <p:nvPr/>
        </p:nvSpPr>
        <p:spPr>
          <a:xfrm rot="10800000">
            <a:off x="-635751" y="3902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6"/>
          <p:cNvSpPr/>
          <p:nvPr/>
        </p:nvSpPr>
        <p:spPr>
          <a:xfrm rot="10800000">
            <a:off x="119720" y="1423961"/>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6"/>
          <p:cNvSpPr/>
          <p:nvPr/>
        </p:nvSpPr>
        <p:spPr>
          <a:xfrm rot="10800000">
            <a:off x="310895" y="1679337"/>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6"/>
          <p:cNvSpPr/>
          <p:nvPr/>
        </p:nvSpPr>
        <p:spPr>
          <a:xfrm rot="10800000">
            <a:off x="35596" y="1761086"/>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690549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97982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3" name="Google Shape;153;p17"/>
          <p:cNvSpPr txBox="1">
            <a:spLocks noGrp="1"/>
          </p:cNvSpPr>
          <p:nvPr>
            <p:ph type="title" idx="2"/>
          </p:nvPr>
        </p:nvSpPr>
        <p:spPr>
          <a:xfrm>
            <a:off x="97982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4" name="Google Shape;154;p17"/>
          <p:cNvSpPr txBox="1">
            <a:spLocks noGrp="1"/>
          </p:cNvSpPr>
          <p:nvPr>
            <p:ph type="title" idx="3"/>
          </p:nvPr>
        </p:nvSpPr>
        <p:spPr>
          <a:xfrm>
            <a:off x="3501300"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5" name="Google Shape;155;p17"/>
          <p:cNvSpPr txBox="1">
            <a:spLocks noGrp="1"/>
          </p:cNvSpPr>
          <p:nvPr>
            <p:ph type="title" idx="4"/>
          </p:nvPr>
        </p:nvSpPr>
        <p:spPr>
          <a:xfrm>
            <a:off x="3501350"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6" name="Google Shape;156;p17"/>
          <p:cNvSpPr txBox="1">
            <a:spLocks noGrp="1"/>
          </p:cNvSpPr>
          <p:nvPr>
            <p:ph type="title" idx="5"/>
          </p:nvPr>
        </p:nvSpPr>
        <p:spPr>
          <a:xfrm>
            <a:off x="602277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7" name="Google Shape;157;p17"/>
          <p:cNvSpPr txBox="1">
            <a:spLocks noGrp="1"/>
          </p:cNvSpPr>
          <p:nvPr>
            <p:ph type="title" idx="6"/>
          </p:nvPr>
        </p:nvSpPr>
        <p:spPr>
          <a:xfrm>
            <a:off x="602277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8" name="Google Shape;158;p17"/>
          <p:cNvSpPr txBox="1">
            <a:spLocks noGrp="1"/>
          </p:cNvSpPr>
          <p:nvPr>
            <p:ph type="title" idx="7"/>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9" name="Google Shape;159;p17"/>
          <p:cNvSpPr/>
          <p:nvPr/>
        </p:nvSpPr>
        <p:spPr>
          <a:xfrm>
            <a:off x="-16446" y="-130074"/>
            <a:ext cx="1461126" cy="336796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7"/>
          <p:cNvSpPr/>
          <p:nvPr/>
        </p:nvSpPr>
        <p:spPr>
          <a:xfrm>
            <a:off x="-214312" y="-147700"/>
            <a:ext cx="1342825"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7"/>
          <p:cNvSpPr/>
          <p:nvPr/>
        </p:nvSpPr>
        <p:spPr>
          <a:xfrm rot="5400000">
            <a:off x="7749090" y="3018161"/>
            <a:ext cx="2664544" cy="1517877"/>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7"/>
          <p:cNvSpPr/>
          <p:nvPr/>
        </p:nvSpPr>
        <p:spPr>
          <a:xfrm rot="5400000">
            <a:off x="7693298" y="3009409"/>
            <a:ext cx="2692483" cy="1575618"/>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25750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2546947"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5" name="Google Shape;165;p18"/>
          <p:cNvSpPr txBox="1">
            <a:spLocks noGrp="1"/>
          </p:cNvSpPr>
          <p:nvPr>
            <p:ph type="title" idx="2"/>
          </p:nvPr>
        </p:nvSpPr>
        <p:spPr>
          <a:xfrm>
            <a:off x="2546960"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66" name="Google Shape;166;p18"/>
          <p:cNvSpPr txBox="1">
            <a:spLocks noGrp="1"/>
          </p:cNvSpPr>
          <p:nvPr>
            <p:ph type="title" idx="3"/>
          </p:nvPr>
        </p:nvSpPr>
        <p:spPr>
          <a:xfrm>
            <a:off x="5751972"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7" name="Google Shape;167;p18"/>
          <p:cNvSpPr txBox="1">
            <a:spLocks noGrp="1"/>
          </p:cNvSpPr>
          <p:nvPr>
            <p:ph type="title" idx="4"/>
          </p:nvPr>
        </p:nvSpPr>
        <p:spPr>
          <a:xfrm>
            <a:off x="5751985"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68" name="Google Shape;168;p18"/>
          <p:cNvSpPr txBox="1">
            <a:spLocks noGrp="1"/>
          </p:cNvSpPr>
          <p:nvPr>
            <p:ph type="title" idx="5"/>
          </p:nvPr>
        </p:nvSpPr>
        <p:spPr>
          <a:xfrm>
            <a:off x="2546947"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9" name="Google Shape;169;p18"/>
          <p:cNvSpPr txBox="1">
            <a:spLocks noGrp="1"/>
          </p:cNvSpPr>
          <p:nvPr>
            <p:ph type="title" idx="6"/>
          </p:nvPr>
        </p:nvSpPr>
        <p:spPr>
          <a:xfrm>
            <a:off x="2546960"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70" name="Google Shape;170;p18"/>
          <p:cNvSpPr txBox="1">
            <a:spLocks noGrp="1"/>
          </p:cNvSpPr>
          <p:nvPr>
            <p:ph type="title" idx="7"/>
          </p:nvPr>
        </p:nvSpPr>
        <p:spPr>
          <a:xfrm>
            <a:off x="5751972"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71" name="Google Shape;171;p18"/>
          <p:cNvSpPr txBox="1">
            <a:spLocks noGrp="1"/>
          </p:cNvSpPr>
          <p:nvPr>
            <p:ph type="title" idx="8"/>
          </p:nvPr>
        </p:nvSpPr>
        <p:spPr>
          <a:xfrm>
            <a:off x="5751985"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72" name="Google Shape;172;p18"/>
          <p:cNvSpPr txBox="1">
            <a:spLocks noGrp="1"/>
          </p:cNvSpPr>
          <p:nvPr>
            <p:ph type="title" idx="9"/>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3" name="Google Shape;173;p18"/>
          <p:cNvSpPr/>
          <p:nvPr/>
        </p:nvSpPr>
        <p:spPr>
          <a:xfrm rot="5400000">
            <a:off x="276200" y="131525"/>
            <a:ext cx="595800" cy="1411725"/>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8"/>
          <p:cNvSpPr/>
          <p:nvPr/>
        </p:nvSpPr>
        <p:spPr>
          <a:xfrm rot="-5400000">
            <a:off x="7829304" y="2577144"/>
            <a:ext cx="3021142" cy="229455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8"/>
          <p:cNvSpPr/>
          <p:nvPr/>
        </p:nvSpPr>
        <p:spPr>
          <a:xfrm rot="-5400000">
            <a:off x="7763745" y="2534613"/>
            <a:ext cx="3175534" cy="2452523"/>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8"/>
          <p:cNvSpPr/>
          <p:nvPr/>
        </p:nvSpPr>
        <p:spPr>
          <a:xfrm>
            <a:off x="195824" y="1379380"/>
            <a:ext cx="814875" cy="77773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8"/>
          <p:cNvSpPr/>
          <p:nvPr/>
        </p:nvSpPr>
        <p:spPr>
          <a:xfrm>
            <a:off x="206077" y="1538344"/>
            <a:ext cx="9197" cy="9197"/>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8"/>
          <p:cNvSpPr/>
          <p:nvPr/>
        </p:nvSpPr>
        <p:spPr>
          <a:xfrm>
            <a:off x="828969" y="1386365"/>
            <a:ext cx="1156" cy="1206"/>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8"/>
          <p:cNvSpPr/>
          <p:nvPr/>
        </p:nvSpPr>
        <p:spPr>
          <a:xfrm>
            <a:off x="904406" y="1563522"/>
            <a:ext cx="4573" cy="4624"/>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8"/>
          <p:cNvSpPr/>
          <p:nvPr/>
        </p:nvSpPr>
        <p:spPr>
          <a:xfrm>
            <a:off x="474654" y="1373047"/>
            <a:ext cx="3166" cy="3066"/>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8"/>
          <p:cNvSpPr/>
          <p:nvPr/>
        </p:nvSpPr>
        <p:spPr>
          <a:xfrm>
            <a:off x="137525" y="1339526"/>
            <a:ext cx="833169" cy="87433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8"/>
          <p:cNvSpPr/>
          <p:nvPr/>
        </p:nvSpPr>
        <p:spPr>
          <a:xfrm>
            <a:off x="215223" y="1547489"/>
            <a:ext cx="1206" cy="2362"/>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15057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19"/>
          <p:cNvSpPr txBox="1">
            <a:spLocks noGrp="1"/>
          </p:cNvSpPr>
          <p:nvPr>
            <p:ph type="subTitle" idx="1"/>
          </p:nvPr>
        </p:nvSpPr>
        <p:spPr>
          <a:xfrm>
            <a:off x="624117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5" name="Google Shape;185;p19"/>
          <p:cNvSpPr txBox="1">
            <a:spLocks noGrp="1"/>
          </p:cNvSpPr>
          <p:nvPr>
            <p:ph type="subTitle" idx="2"/>
          </p:nvPr>
        </p:nvSpPr>
        <p:spPr>
          <a:xfrm>
            <a:off x="62411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6" name="Google Shape;186;p19"/>
          <p:cNvSpPr txBox="1">
            <a:spLocks noGrp="1"/>
          </p:cNvSpPr>
          <p:nvPr>
            <p:ph type="subTitle" idx="3"/>
          </p:nvPr>
        </p:nvSpPr>
        <p:spPr>
          <a:xfrm>
            <a:off x="107082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7" name="Google Shape;187;p19"/>
          <p:cNvSpPr txBox="1">
            <a:spLocks noGrp="1"/>
          </p:cNvSpPr>
          <p:nvPr>
            <p:ph type="subTitle" idx="4"/>
          </p:nvPr>
        </p:nvSpPr>
        <p:spPr>
          <a:xfrm>
            <a:off x="10708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8" name="Google Shape;188;p19"/>
          <p:cNvSpPr txBox="1">
            <a:spLocks noGrp="1"/>
          </p:cNvSpPr>
          <p:nvPr>
            <p:ph type="subTitle" idx="5"/>
          </p:nvPr>
        </p:nvSpPr>
        <p:spPr>
          <a:xfrm>
            <a:off x="3655950"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9" name="Google Shape;189;p19"/>
          <p:cNvSpPr txBox="1">
            <a:spLocks noGrp="1"/>
          </p:cNvSpPr>
          <p:nvPr>
            <p:ph type="subTitle" idx="6"/>
          </p:nvPr>
        </p:nvSpPr>
        <p:spPr>
          <a:xfrm>
            <a:off x="36559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0" name="Google Shape;190;p19"/>
          <p:cNvSpPr txBox="1">
            <a:spLocks noGrp="1"/>
          </p:cNvSpPr>
          <p:nvPr>
            <p:ph type="subTitle" idx="7"/>
          </p:nvPr>
        </p:nvSpPr>
        <p:spPr>
          <a:xfrm>
            <a:off x="624117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1" name="Google Shape;191;p19"/>
          <p:cNvSpPr txBox="1">
            <a:spLocks noGrp="1"/>
          </p:cNvSpPr>
          <p:nvPr>
            <p:ph type="subTitle" idx="8"/>
          </p:nvPr>
        </p:nvSpPr>
        <p:spPr>
          <a:xfrm>
            <a:off x="6241175"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2" name="Google Shape;192;p19"/>
          <p:cNvSpPr txBox="1">
            <a:spLocks noGrp="1"/>
          </p:cNvSpPr>
          <p:nvPr>
            <p:ph type="subTitle" idx="9"/>
          </p:nvPr>
        </p:nvSpPr>
        <p:spPr>
          <a:xfrm>
            <a:off x="3655950"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3" name="Google Shape;193;p19"/>
          <p:cNvSpPr txBox="1">
            <a:spLocks noGrp="1"/>
          </p:cNvSpPr>
          <p:nvPr>
            <p:ph type="subTitle" idx="13"/>
          </p:nvPr>
        </p:nvSpPr>
        <p:spPr>
          <a:xfrm>
            <a:off x="3655950"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4" name="Google Shape;194;p19"/>
          <p:cNvSpPr txBox="1">
            <a:spLocks noGrp="1"/>
          </p:cNvSpPr>
          <p:nvPr>
            <p:ph type="subTitle" idx="14"/>
          </p:nvPr>
        </p:nvSpPr>
        <p:spPr>
          <a:xfrm>
            <a:off x="107072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5" name="Google Shape;195;p19"/>
          <p:cNvSpPr txBox="1">
            <a:spLocks noGrp="1"/>
          </p:cNvSpPr>
          <p:nvPr>
            <p:ph type="subTitle" idx="15"/>
          </p:nvPr>
        </p:nvSpPr>
        <p:spPr>
          <a:xfrm>
            <a:off x="10707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6" name="Google Shape;196;p19"/>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7" name="Google Shape;197;p19"/>
          <p:cNvSpPr/>
          <p:nvPr/>
        </p:nvSpPr>
        <p:spPr>
          <a:xfrm rot="-7200044">
            <a:off x="-1160364" y="3524602"/>
            <a:ext cx="2728740" cy="1474718"/>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9"/>
          <p:cNvSpPr/>
          <p:nvPr/>
        </p:nvSpPr>
        <p:spPr>
          <a:xfrm rot="5400000" flipH="1">
            <a:off x="8116942" y="514100"/>
            <a:ext cx="1999362" cy="1288405"/>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9"/>
          <p:cNvSpPr/>
          <p:nvPr/>
        </p:nvSpPr>
        <p:spPr>
          <a:xfrm>
            <a:off x="158913" y="250670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9"/>
          <p:cNvSpPr/>
          <p:nvPr/>
        </p:nvSpPr>
        <p:spPr>
          <a:xfrm>
            <a:off x="-136812" y="2157976"/>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9"/>
          <p:cNvSpPr/>
          <p:nvPr/>
        </p:nvSpPr>
        <p:spPr>
          <a:xfrm>
            <a:off x="329989" y="2239850"/>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9"/>
          <p:cNvSpPr/>
          <p:nvPr/>
        </p:nvSpPr>
        <p:spPr>
          <a:xfrm rot="-4603600" flipH="1">
            <a:off x="8770824" y="2586943"/>
            <a:ext cx="301804" cy="244804"/>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9"/>
          <p:cNvSpPr/>
          <p:nvPr/>
        </p:nvSpPr>
        <p:spPr>
          <a:xfrm rot="-4603600" flipH="1">
            <a:off x="8480450" y="2233983"/>
            <a:ext cx="406356" cy="33815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9"/>
          <p:cNvSpPr/>
          <p:nvPr/>
        </p:nvSpPr>
        <p:spPr>
          <a:xfrm rot="-4603600" flipH="1">
            <a:off x="8491087" y="2676947"/>
            <a:ext cx="214853" cy="17452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455130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5"/>
        <p:cNvGrpSpPr/>
        <p:nvPr/>
      </p:nvGrpSpPr>
      <p:grpSpPr>
        <a:xfrm>
          <a:off x="0" y="0"/>
          <a:ext cx="0" cy="0"/>
          <a:chOff x="0" y="0"/>
          <a:chExt cx="0" cy="0"/>
        </a:xfrm>
      </p:grpSpPr>
      <p:sp>
        <p:nvSpPr>
          <p:cNvPr id="206" name="Google Shape;206;p20"/>
          <p:cNvSpPr/>
          <p:nvPr/>
        </p:nvSpPr>
        <p:spPr>
          <a:xfrm rot="-414655">
            <a:off x="2107835" y="697639"/>
            <a:ext cx="5821735" cy="3658047"/>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0"/>
          <p:cNvSpPr txBox="1">
            <a:spLocks noGrp="1"/>
          </p:cNvSpPr>
          <p:nvPr>
            <p:ph type="title"/>
          </p:nvPr>
        </p:nvSpPr>
        <p:spPr>
          <a:xfrm>
            <a:off x="3053550" y="3481900"/>
            <a:ext cx="3450000" cy="318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Font typeface="Margarine"/>
              <a:buNone/>
              <a:defRPr sz="3000">
                <a:latin typeface="Margarine"/>
                <a:ea typeface="Margarine"/>
                <a:cs typeface="Margarine"/>
                <a:sym typeface="Margarine"/>
              </a:defRPr>
            </a:lvl2pPr>
            <a:lvl3pPr lvl="2" algn="ctr" rtl="0">
              <a:spcBef>
                <a:spcPts val="0"/>
              </a:spcBef>
              <a:spcAft>
                <a:spcPts val="0"/>
              </a:spcAft>
              <a:buSzPts val="3000"/>
              <a:buFont typeface="Margarine"/>
              <a:buNone/>
              <a:defRPr sz="3000">
                <a:latin typeface="Margarine"/>
                <a:ea typeface="Margarine"/>
                <a:cs typeface="Margarine"/>
                <a:sym typeface="Margarine"/>
              </a:defRPr>
            </a:lvl3pPr>
            <a:lvl4pPr lvl="3" algn="ctr" rtl="0">
              <a:spcBef>
                <a:spcPts val="0"/>
              </a:spcBef>
              <a:spcAft>
                <a:spcPts val="0"/>
              </a:spcAft>
              <a:buSzPts val="3000"/>
              <a:buFont typeface="Margarine"/>
              <a:buNone/>
              <a:defRPr sz="3000">
                <a:latin typeface="Margarine"/>
                <a:ea typeface="Margarine"/>
                <a:cs typeface="Margarine"/>
                <a:sym typeface="Margarine"/>
              </a:defRPr>
            </a:lvl4pPr>
            <a:lvl5pPr lvl="4" algn="ctr" rtl="0">
              <a:spcBef>
                <a:spcPts val="0"/>
              </a:spcBef>
              <a:spcAft>
                <a:spcPts val="0"/>
              </a:spcAft>
              <a:buSzPts val="3000"/>
              <a:buFont typeface="Margarine"/>
              <a:buNone/>
              <a:defRPr sz="3000">
                <a:latin typeface="Margarine"/>
                <a:ea typeface="Margarine"/>
                <a:cs typeface="Margarine"/>
                <a:sym typeface="Margarine"/>
              </a:defRPr>
            </a:lvl5pPr>
            <a:lvl6pPr lvl="5" algn="ctr" rtl="0">
              <a:spcBef>
                <a:spcPts val="0"/>
              </a:spcBef>
              <a:spcAft>
                <a:spcPts val="0"/>
              </a:spcAft>
              <a:buSzPts val="3000"/>
              <a:buFont typeface="Margarine"/>
              <a:buNone/>
              <a:defRPr sz="3000">
                <a:latin typeface="Margarine"/>
                <a:ea typeface="Margarine"/>
                <a:cs typeface="Margarine"/>
                <a:sym typeface="Margarine"/>
              </a:defRPr>
            </a:lvl6pPr>
            <a:lvl7pPr lvl="6" algn="ctr" rtl="0">
              <a:spcBef>
                <a:spcPts val="0"/>
              </a:spcBef>
              <a:spcAft>
                <a:spcPts val="0"/>
              </a:spcAft>
              <a:buSzPts val="3000"/>
              <a:buFont typeface="Margarine"/>
              <a:buNone/>
              <a:defRPr sz="3000">
                <a:latin typeface="Margarine"/>
                <a:ea typeface="Margarine"/>
                <a:cs typeface="Margarine"/>
                <a:sym typeface="Margarine"/>
              </a:defRPr>
            </a:lvl7pPr>
            <a:lvl8pPr lvl="7" algn="ctr" rtl="0">
              <a:spcBef>
                <a:spcPts val="0"/>
              </a:spcBef>
              <a:spcAft>
                <a:spcPts val="0"/>
              </a:spcAft>
              <a:buSzPts val="3000"/>
              <a:buFont typeface="Margarine"/>
              <a:buNone/>
              <a:defRPr sz="3000">
                <a:latin typeface="Margarine"/>
                <a:ea typeface="Margarine"/>
                <a:cs typeface="Margarine"/>
                <a:sym typeface="Margarine"/>
              </a:defRPr>
            </a:lvl8pPr>
            <a:lvl9pPr lvl="8" algn="ctr" rtl="0">
              <a:spcBef>
                <a:spcPts val="0"/>
              </a:spcBef>
              <a:spcAft>
                <a:spcPts val="0"/>
              </a:spcAft>
              <a:buSzPts val="3000"/>
              <a:buFont typeface="Margarine"/>
              <a:buNone/>
              <a:defRPr sz="3000">
                <a:latin typeface="Margarine"/>
                <a:ea typeface="Margarine"/>
                <a:cs typeface="Margarine"/>
                <a:sym typeface="Margarine"/>
              </a:defRPr>
            </a:lvl9pPr>
          </a:lstStyle>
          <a:p>
            <a:endParaRPr/>
          </a:p>
        </p:txBody>
      </p:sp>
      <p:sp>
        <p:nvSpPr>
          <p:cNvPr id="208" name="Google Shape;208;p20"/>
          <p:cNvSpPr txBox="1">
            <a:spLocks noGrp="1"/>
          </p:cNvSpPr>
          <p:nvPr>
            <p:ph type="subTitle" idx="1"/>
          </p:nvPr>
        </p:nvSpPr>
        <p:spPr>
          <a:xfrm>
            <a:off x="2549400" y="2031750"/>
            <a:ext cx="4045200" cy="10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20"/>
          <p:cNvSpPr/>
          <p:nvPr/>
        </p:nvSpPr>
        <p:spPr>
          <a:xfrm>
            <a:off x="1092300" y="3526722"/>
            <a:ext cx="1111186" cy="1060540"/>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0"/>
          <p:cNvSpPr/>
          <p:nvPr/>
        </p:nvSpPr>
        <p:spPr>
          <a:xfrm>
            <a:off x="2108079" y="3536249"/>
            <a:ext cx="1576" cy="1645"/>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0"/>
          <p:cNvSpPr/>
          <p:nvPr/>
        </p:nvSpPr>
        <p:spPr>
          <a:xfrm>
            <a:off x="1624920" y="3518088"/>
            <a:ext cx="4318" cy="4180"/>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0"/>
          <p:cNvSpPr/>
          <p:nvPr/>
        </p:nvSpPr>
        <p:spPr>
          <a:xfrm>
            <a:off x="1012801" y="3472375"/>
            <a:ext cx="1136132" cy="119226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0"/>
          <p:cNvSpPr/>
          <p:nvPr/>
        </p:nvSpPr>
        <p:spPr>
          <a:xfrm>
            <a:off x="6401401" y="340150"/>
            <a:ext cx="1845950"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10978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6624625" y="2485741"/>
            <a:ext cx="1590000" cy="6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6" name="Google Shape;216;p21"/>
          <p:cNvSpPr txBox="1">
            <a:spLocks noGrp="1"/>
          </p:cNvSpPr>
          <p:nvPr>
            <p:ph type="subTitle" idx="2"/>
          </p:nvPr>
        </p:nvSpPr>
        <p:spPr>
          <a:xfrm>
            <a:off x="2813075" y="2485741"/>
            <a:ext cx="1590000" cy="6519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a:lvl1pPr>
            <a:lvl2pPr marR="0" lvl="1" rtl="0">
              <a:lnSpc>
                <a:spcPct val="100000"/>
              </a:lnSpc>
              <a:spcBef>
                <a:spcPts val="0"/>
              </a:spcBef>
              <a:spcAft>
                <a:spcPts val="0"/>
              </a:spcAft>
              <a:buNone/>
              <a:defRPr/>
            </a:lvl2pPr>
            <a:lvl3pPr marR="0" lvl="2" rtl="0">
              <a:lnSpc>
                <a:spcPct val="100000"/>
              </a:lnSpc>
              <a:spcBef>
                <a:spcPts val="0"/>
              </a:spcBef>
              <a:spcAft>
                <a:spcPts val="0"/>
              </a:spcAft>
              <a:buNone/>
              <a:defRPr/>
            </a:lvl3pPr>
            <a:lvl4pPr marR="0" lvl="3" rtl="0">
              <a:lnSpc>
                <a:spcPct val="100000"/>
              </a:lnSpc>
              <a:spcBef>
                <a:spcPts val="0"/>
              </a:spcBef>
              <a:spcAft>
                <a:spcPts val="0"/>
              </a:spcAft>
              <a:buNone/>
              <a:defRPr/>
            </a:lvl4pPr>
            <a:lvl5pPr marR="0" lvl="4" rtl="0">
              <a:lnSpc>
                <a:spcPct val="100000"/>
              </a:lnSpc>
              <a:spcBef>
                <a:spcPts val="0"/>
              </a:spcBef>
              <a:spcAft>
                <a:spcPts val="0"/>
              </a:spcAft>
              <a:buNone/>
              <a:defRPr/>
            </a:lvl5pPr>
            <a:lvl6pPr marR="0" lvl="5" rtl="0">
              <a:lnSpc>
                <a:spcPct val="100000"/>
              </a:lnSpc>
              <a:spcBef>
                <a:spcPts val="0"/>
              </a:spcBef>
              <a:spcAft>
                <a:spcPts val="0"/>
              </a:spcAft>
              <a:buNone/>
              <a:defRPr/>
            </a:lvl6pPr>
            <a:lvl7pPr marR="0" lvl="6" rtl="0">
              <a:lnSpc>
                <a:spcPct val="100000"/>
              </a:lnSpc>
              <a:spcBef>
                <a:spcPts val="0"/>
              </a:spcBef>
              <a:spcAft>
                <a:spcPts val="0"/>
              </a:spcAft>
              <a:buNone/>
              <a:defRPr/>
            </a:lvl7pPr>
            <a:lvl8pPr marR="0" lvl="7" rtl="0">
              <a:lnSpc>
                <a:spcPct val="100000"/>
              </a:lnSpc>
              <a:spcBef>
                <a:spcPts val="0"/>
              </a:spcBef>
              <a:spcAft>
                <a:spcPts val="0"/>
              </a:spcAft>
              <a:buNone/>
              <a:defRPr/>
            </a:lvl8pPr>
            <a:lvl9pPr marR="0" lvl="8" rtl="0">
              <a:lnSpc>
                <a:spcPct val="100000"/>
              </a:lnSpc>
              <a:spcBef>
                <a:spcPts val="0"/>
              </a:spcBef>
              <a:spcAft>
                <a:spcPts val="0"/>
              </a:spcAft>
              <a:buNone/>
              <a:defRPr/>
            </a:lvl9pPr>
          </a:lstStyle>
          <a:p>
            <a:endParaRPr/>
          </a:p>
        </p:txBody>
      </p:sp>
      <p:sp>
        <p:nvSpPr>
          <p:cNvPr id="217" name="Google Shape;217;p21"/>
          <p:cNvSpPr txBox="1">
            <a:spLocks noGrp="1"/>
          </p:cNvSpPr>
          <p:nvPr>
            <p:ph type="subTitle" idx="3"/>
          </p:nvPr>
        </p:nvSpPr>
        <p:spPr>
          <a:xfrm>
            <a:off x="6624600"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8" name="Google Shape;218;p21"/>
          <p:cNvSpPr txBox="1">
            <a:spLocks noGrp="1"/>
          </p:cNvSpPr>
          <p:nvPr>
            <p:ph type="subTitle" idx="4"/>
          </p:nvPr>
        </p:nvSpPr>
        <p:spPr>
          <a:xfrm>
            <a:off x="2813048"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9" name="Google Shape;219;p21"/>
          <p:cNvSpPr txBox="1">
            <a:spLocks noGrp="1"/>
          </p:cNvSpPr>
          <p:nvPr>
            <p:ph type="title"/>
          </p:nvPr>
        </p:nvSpPr>
        <p:spPr>
          <a:xfrm>
            <a:off x="713225" y="539500"/>
            <a:ext cx="7717500" cy="37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21"/>
          <p:cNvSpPr/>
          <p:nvPr/>
        </p:nvSpPr>
        <p:spPr>
          <a:xfrm>
            <a:off x="-12950" y="-87649"/>
            <a:ext cx="1685973" cy="3886249"/>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1"/>
          <p:cNvSpPr/>
          <p:nvPr/>
        </p:nvSpPr>
        <p:spPr>
          <a:xfrm>
            <a:off x="-316325" y="-114674"/>
            <a:ext cx="2059088" cy="413814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1"/>
          <p:cNvSpPr/>
          <p:nvPr/>
        </p:nvSpPr>
        <p:spPr>
          <a:xfrm rot="772528">
            <a:off x="5737314" y="3787816"/>
            <a:ext cx="3561142" cy="2329085"/>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1"/>
          <p:cNvSpPr/>
          <p:nvPr/>
        </p:nvSpPr>
        <p:spPr>
          <a:xfrm rot="772528">
            <a:off x="5730554" y="3812071"/>
            <a:ext cx="3598482" cy="2417684"/>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1198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theme" Target="../theme/theme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heme" Target="../theme/theme4.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theme" Target="../theme/theme5.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525" y="415353"/>
            <a:ext cx="70668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1pPr>
            <a:lvl2pPr lvl="1"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2pPr>
            <a:lvl3pPr lvl="2"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3pPr>
            <a:lvl4pPr lvl="3"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4pPr>
            <a:lvl5pPr lvl="4"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5pPr>
            <a:lvl6pPr lvl="5"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6pPr>
            <a:lvl7pPr lvl="6"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7pPr>
            <a:lvl8pPr lvl="7"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8pPr>
            <a:lvl9pPr lvl="8"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038525" y="1152475"/>
            <a:ext cx="7066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1pPr>
            <a:lvl2pPr marL="914400" lvl="1"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extLst>
      <p:ext uri="{BB962C8B-B14F-4D97-AF65-F5344CB8AC3E}">
        <p14:creationId xmlns:p14="http://schemas.microsoft.com/office/powerpoint/2010/main" val="2547006792"/>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7" r:id="rId9"/>
    <p:sldLayoutId id="2147483708" r:id="rId10"/>
    <p:sldLayoutId id="2147483709" r:id="rId11"/>
    <p:sldLayoutId id="2147483710" r:id="rId12"/>
    <p:sldLayoutId id="2147483711" r:id="rId13"/>
    <p:sldLayoutId id="2147483712"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7" r:id="rId27"/>
    <p:sldLayoutId id="2147483728" r:id="rId28"/>
    <p:sldLayoutId id="2147483729" r:id="rId29"/>
    <p:sldLayoutId id="2147483730" r:id="rId30"/>
    <p:sldLayoutId id="2147483731" r:id="rId31"/>
    <p:sldLayoutId id="2147483881" r:id="rId32"/>
    <p:sldLayoutId id="2147483882"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10/16/2021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17373600"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Oval 7">
            <a:extLst>
              <a:ext uri="{FF2B5EF4-FFF2-40B4-BE49-F238E27FC236}">
                <a16:creationId xmlns:a16="http://schemas.microsoft.com/office/drawing/2014/main" id="{C1B1CA3B-4E43-438A-9AA3-C4D817313CF4}"/>
              </a:ext>
            </a:extLst>
          </p:cNvPr>
          <p:cNvSpPr/>
          <p:nvPr userDrawn="1"/>
        </p:nvSpPr>
        <p:spPr>
          <a:xfrm>
            <a:off x="26221335"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Oval 8">
            <a:extLst>
              <a:ext uri="{FF2B5EF4-FFF2-40B4-BE49-F238E27FC236}">
                <a16:creationId xmlns:a16="http://schemas.microsoft.com/office/drawing/2014/main" id="{23004496-AE44-4F53-BEA8-30179F68F210}"/>
              </a:ext>
            </a:extLst>
          </p:cNvPr>
          <p:cNvSpPr/>
          <p:nvPr userDrawn="1"/>
        </p:nvSpPr>
        <p:spPr>
          <a:xfrm>
            <a:off x="26221335"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Oval 9">
            <a:extLst>
              <a:ext uri="{FF2B5EF4-FFF2-40B4-BE49-F238E27FC236}">
                <a16:creationId xmlns:a16="http://schemas.microsoft.com/office/drawing/2014/main" id="{B4C10C7B-BAE9-4433-8761-500EAC3C28A0}"/>
              </a:ext>
            </a:extLst>
          </p:cNvPr>
          <p:cNvSpPr/>
          <p:nvPr userDrawn="1"/>
        </p:nvSpPr>
        <p:spPr>
          <a:xfrm>
            <a:off x="-17373600"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3011414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50" y="445025"/>
            <a:ext cx="8122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09475" y="1365475"/>
            <a:ext cx="7725000" cy="2502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530773280"/>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Yanone Kaffeesatz ExtraLight"/>
              <a:buNone/>
              <a:defRPr sz="3000">
                <a:solidFill>
                  <a:schemeClr val="dk1"/>
                </a:solidFill>
                <a:latin typeface="Yanone Kaffeesatz ExtraLight"/>
                <a:ea typeface="Yanone Kaffeesatz ExtraLight"/>
                <a:cs typeface="Yanone Kaffeesatz ExtraLight"/>
                <a:sym typeface="Yanone Kaffeesatz ExtraLight"/>
              </a:defRPr>
            </a:lvl1pPr>
            <a:lvl2pPr lvl="1">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2pPr>
            <a:lvl3pPr lvl="2">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3pPr>
            <a:lvl4pPr lvl="3">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4pPr>
            <a:lvl5pPr lvl="4">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5pPr>
            <a:lvl6pPr lvl="5">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6pPr>
            <a:lvl7pPr lvl="6">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7pPr>
            <a:lvl8pPr lvl="7">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8pPr>
            <a:lvl9pPr lvl="8">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1pPr>
            <a:lvl2pPr marL="914400" lvl="1"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2pPr>
            <a:lvl3pPr marL="1371600" lvl="2"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3pPr>
            <a:lvl4pPr marL="1828800" lvl="3"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4pPr>
            <a:lvl5pPr marL="2286000" lvl="4"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5pPr>
            <a:lvl6pPr marL="2743200" lvl="5"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6pPr>
            <a:lvl7pPr marL="3200400" lvl="6"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7pPr>
            <a:lvl8pPr marL="3657600" lvl="7"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8pPr>
            <a:lvl9pPr marL="4114800" lvl="8" indent="-330200">
              <a:lnSpc>
                <a:spcPct val="115000"/>
              </a:lnSpc>
              <a:spcBef>
                <a:spcPts val="1600"/>
              </a:spcBef>
              <a:spcAft>
                <a:spcPts val="160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1217115929"/>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525" y="415353"/>
            <a:ext cx="70668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1pPr>
            <a:lvl2pPr lvl="1"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2pPr>
            <a:lvl3pPr lvl="2"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3pPr>
            <a:lvl4pPr lvl="3"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4pPr>
            <a:lvl5pPr lvl="4"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5pPr>
            <a:lvl6pPr lvl="5"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6pPr>
            <a:lvl7pPr lvl="6"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7pPr>
            <a:lvl8pPr lvl="7"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8pPr>
            <a:lvl9pPr lvl="8"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038525" y="1152475"/>
            <a:ext cx="7066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1pPr>
            <a:lvl2pPr marL="914400" lvl="1"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extLst>
      <p:ext uri="{BB962C8B-B14F-4D97-AF65-F5344CB8AC3E}">
        <p14:creationId xmlns:p14="http://schemas.microsoft.com/office/powerpoint/2010/main" val="1770251696"/>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34.xml"/><Relationship Id="rId5" Type="http://schemas.openxmlformats.org/officeDocument/2006/relationships/image" Target="../media/image15.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6.jp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9.jpeg"/><Relationship Id="rId5" Type="http://schemas.microsoft.com/office/2007/relationships/hdphoto" Target="../media/hdphoto8.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31.jpeg"/><Relationship Id="rId5" Type="http://schemas.openxmlformats.org/officeDocument/2006/relationships/image" Target="../media/image24.jpeg"/><Relationship Id="rId4" Type="http://schemas.openxmlformats.org/officeDocument/2006/relationships/image" Target="../media/image17.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1.gif"/><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hyperlink" Target="HD%20b&#224;i%20l&#7899;p%2011/Ban%20do%20hanh%20chinh%20The%20gioi%20FULL.jpg" TargetMode="External"/><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9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microsoft.com/office/2007/relationships/hdphoto" Target="../media/hdphoto5.wdp"/><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4.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064343" y="1125527"/>
            <a:ext cx="2971800" cy="29718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44" name="TextBox 43"/>
            <p:cNvSpPr txBox="1"/>
            <p:nvPr/>
          </p:nvSpPr>
          <p:spPr>
            <a:xfrm>
              <a:off x="4188749" y="3178366"/>
              <a:ext cx="3352800" cy="553997"/>
            </a:xfrm>
            <a:prstGeom prst="rect">
              <a:avLst/>
            </a:prstGeom>
            <a:noFill/>
          </p:spPr>
          <p:txBody>
            <a:bodyPr wrap="square" lIns="0" tIns="0" rIns="0" bIns="0" rtlCol="0">
              <a:spAutoFit/>
            </a:bodyPr>
            <a:lstStyle/>
            <a:p>
              <a:pPr algn="ctr">
                <a:defRPr/>
              </a:pPr>
              <a:r>
                <a:rPr lang="en-US" sz="2700">
                  <a:solidFill>
                    <a:prstClr val="white"/>
                  </a:solidFill>
                  <a:latin typeface="#9Slide03 IcielPanton Black" panose="00000A00000000000000" pitchFamily="2" charset="0"/>
                </a:rPr>
                <a:t>CÓ GÌ Ở</a:t>
              </a:r>
            </a:p>
          </p:txBody>
        </p:sp>
      </p:grpSp>
      <p:sp>
        <p:nvSpPr>
          <p:cNvPr id="55" name="Oval 54"/>
          <p:cNvSpPr/>
          <p:nvPr/>
        </p:nvSpPr>
        <p:spPr>
          <a:xfrm>
            <a:off x="3200399" y="1143000"/>
            <a:ext cx="2857502" cy="2857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C6E51"/>
              </a:solidFill>
              <a:latin typeface="#9Slide02 Noi dung dai"/>
            </a:endParaRPr>
          </a:p>
        </p:txBody>
      </p:sp>
      <p:sp>
        <p:nvSpPr>
          <p:cNvPr id="56" name="Oval 55"/>
          <p:cNvSpPr/>
          <p:nvPr/>
        </p:nvSpPr>
        <p:spPr>
          <a:xfrm>
            <a:off x="3591470" y="1534070"/>
            <a:ext cx="2075361" cy="20753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57" name="Oval 56"/>
          <p:cNvSpPr/>
          <p:nvPr/>
        </p:nvSpPr>
        <p:spPr>
          <a:xfrm>
            <a:off x="3925638" y="1868238"/>
            <a:ext cx="1407024" cy="14070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58" name="Oval 57"/>
          <p:cNvSpPr/>
          <p:nvPr/>
        </p:nvSpPr>
        <p:spPr>
          <a:xfrm>
            <a:off x="4312570" y="2255170"/>
            <a:ext cx="633161" cy="63316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59" name="Arc 58"/>
          <p:cNvSpPr/>
          <p:nvPr/>
        </p:nvSpPr>
        <p:spPr>
          <a:xfrm rot="20481717">
            <a:off x="2388716" y="472701"/>
            <a:ext cx="4480868" cy="4198096"/>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60" name="Arc 59"/>
          <p:cNvSpPr/>
          <p:nvPr/>
        </p:nvSpPr>
        <p:spPr>
          <a:xfrm rot="20568184">
            <a:off x="1426615" y="-584174"/>
            <a:ext cx="6295158" cy="6329943"/>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61" name="Arc 60"/>
          <p:cNvSpPr/>
          <p:nvPr/>
        </p:nvSpPr>
        <p:spPr>
          <a:xfrm rot="20424303">
            <a:off x="459942" y="-1618389"/>
            <a:ext cx="8271074" cy="8183195"/>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5" name="Arc 44"/>
          <p:cNvSpPr/>
          <p:nvPr/>
        </p:nvSpPr>
        <p:spPr>
          <a:xfrm rot="20416599">
            <a:off x="2579294" y="744022"/>
            <a:ext cx="4042597" cy="3734811"/>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6" name="Arc 45"/>
          <p:cNvSpPr/>
          <p:nvPr/>
        </p:nvSpPr>
        <p:spPr>
          <a:xfrm rot="20617034">
            <a:off x="2118700" y="473751"/>
            <a:ext cx="4804010" cy="4453640"/>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7" name="Arc 46"/>
          <p:cNvSpPr/>
          <p:nvPr/>
        </p:nvSpPr>
        <p:spPr>
          <a:xfrm rot="21406139">
            <a:off x="3593185" y="1711355"/>
            <a:ext cx="1843088" cy="17145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8" name="Arc 47"/>
          <p:cNvSpPr/>
          <p:nvPr/>
        </p:nvSpPr>
        <p:spPr>
          <a:xfrm rot="21264636">
            <a:off x="3309268" y="1481021"/>
            <a:ext cx="2396249" cy="2240511"/>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9" name="Arc 48"/>
          <p:cNvSpPr/>
          <p:nvPr/>
        </p:nvSpPr>
        <p:spPr>
          <a:xfrm rot="21042090">
            <a:off x="3078706" y="1273132"/>
            <a:ext cx="2872973" cy="2790938"/>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0" name="Arc 49"/>
          <p:cNvSpPr/>
          <p:nvPr/>
        </p:nvSpPr>
        <p:spPr>
          <a:xfrm rot="20884398">
            <a:off x="2828798" y="1012692"/>
            <a:ext cx="3383813" cy="3222058"/>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1" name="Arc 50"/>
          <p:cNvSpPr/>
          <p:nvPr/>
        </p:nvSpPr>
        <p:spPr>
          <a:xfrm rot="20481717">
            <a:off x="2280271" y="492606"/>
            <a:ext cx="4480868" cy="4198096"/>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2" name="Arc 51"/>
          <p:cNvSpPr/>
          <p:nvPr/>
        </p:nvSpPr>
        <p:spPr>
          <a:xfrm>
            <a:off x="3878936" y="1947999"/>
            <a:ext cx="1343025" cy="1249256"/>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3" name="Arc 52"/>
          <p:cNvSpPr/>
          <p:nvPr/>
        </p:nvSpPr>
        <p:spPr>
          <a:xfrm rot="489092">
            <a:off x="4151903" y="2155972"/>
            <a:ext cx="870033" cy="812684"/>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4" name="Arc 53"/>
          <p:cNvSpPr/>
          <p:nvPr/>
        </p:nvSpPr>
        <p:spPr>
          <a:xfrm rot="1249885">
            <a:off x="4381409" y="2350179"/>
            <a:ext cx="495482" cy="443141"/>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10" name="Donut 9"/>
          <p:cNvSpPr/>
          <p:nvPr/>
        </p:nvSpPr>
        <p:spPr>
          <a:xfrm>
            <a:off x="3376122" y="1714501"/>
            <a:ext cx="1028700" cy="10287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11" name="Donut 10"/>
          <p:cNvSpPr/>
          <p:nvPr/>
        </p:nvSpPr>
        <p:spPr>
          <a:xfrm>
            <a:off x="4657725" y="2457450"/>
            <a:ext cx="571500" cy="5715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12" name="Donut 11"/>
          <p:cNvSpPr/>
          <p:nvPr/>
        </p:nvSpPr>
        <p:spPr>
          <a:xfrm>
            <a:off x="4543425" y="3171825"/>
            <a:ext cx="628650" cy="62865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13" name="Donut 12"/>
          <p:cNvSpPr/>
          <p:nvPr/>
        </p:nvSpPr>
        <p:spPr>
          <a:xfrm>
            <a:off x="5600700" y="2457450"/>
            <a:ext cx="457200" cy="4572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cxnSp>
        <p:nvCxnSpPr>
          <p:cNvPr id="14" name="Straight Connector 13"/>
          <p:cNvCxnSpPr/>
          <p:nvPr/>
        </p:nvCxnSpPr>
        <p:spPr>
          <a:xfrm flipV="1">
            <a:off x="4790395" y="630691"/>
            <a:ext cx="763361" cy="6286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4947557" y="1330778"/>
            <a:ext cx="1322615" cy="1343025"/>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6" name="Multiply 15"/>
          <p:cNvSpPr/>
          <p:nvPr/>
        </p:nvSpPr>
        <p:spPr>
          <a:xfrm rot="20028486">
            <a:off x="2961706" y="2814638"/>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7" name="12-Point Star 16"/>
          <p:cNvSpPr/>
          <p:nvPr/>
        </p:nvSpPr>
        <p:spPr>
          <a:xfrm>
            <a:off x="1166102" y="1749137"/>
            <a:ext cx="1039746" cy="990702"/>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8" name="Oval 17"/>
          <p:cNvSpPr/>
          <p:nvPr/>
        </p:nvSpPr>
        <p:spPr>
          <a:xfrm>
            <a:off x="1461986" y="2028951"/>
            <a:ext cx="447977" cy="4285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9" name="Multiply 18"/>
          <p:cNvSpPr/>
          <p:nvPr/>
        </p:nvSpPr>
        <p:spPr>
          <a:xfrm rot="15698754">
            <a:off x="6498661" y="2068327"/>
            <a:ext cx="1322615" cy="1343025"/>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0" name="Multiply 19"/>
          <p:cNvSpPr/>
          <p:nvPr/>
        </p:nvSpPr>
        <p:spPr>
          <a:xfrm rot="2163725">
            <a:off x="2042893" y="625215"/>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1" name="Donut 20"/>
          <p:cNvSpPr/>
          <p:nvPr/>
        </p:nvSpPr>
        <p:spPr>
          <a:xfrm>
            <a:off x="1619441" y="3188634"/>
            <a:ext cx="1295209" cy="1295209"/>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22" name="Donut 21"/>
          <p:cNvSpPr/>
          <p:nvPr/>
        </p:nvSpPr>
        <p:spPr>
          <a:xfrm>
            <a:off x="6710068" y="945016"/>
            <a:ext cx="1028700" cy="10287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23" name="Donut 22"/>
          <p:cNvSpPr/>
          <p:nvPr/>
        </p:nvSpPr>
        <p:spPr>
          <a:xfrm>
            <a:off x="6113750" y="3550487"/>
            <a:ext cx="571500" cy="5715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24" name="Multiply 23"/>
          <p:cNvSpPr/>
          <p:nvPr/>
        </p:nvSpPr>
        <p:spPr>
          <a:xfrm rot="20028486">
            <a:off x="7047337"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5" name="Multiply 24"/>
          <p:cNvSpPr/>
          <p:nvPr/>
        </p:nvSpPr>
        <p:spPr>
          <a:xfrm rot="17076524">
            <a:off x="7047337"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3" name="Rectangle 2"/>
          <p:cNvSpPr/>
          <p:nvPr/>
        </p:nvSpPr>
        <p:spPr>
          <a:xfrm>
            <a:off x="-59190" y="2509319"/>
            <a:ext cx="9488940" cy="2628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 name="Rectangle 1"/>
          <p:cNvSpPr/>
          <p:nvPr/>
        </p:nvSpPr>
        <p:spPr>
          <a:xfrm>
            <a:off x="-76527" y="-113331"/>
            <a:ext cx="9506277" cy="26668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8" name="Rectangle 7"/>
          <p:cNvSpPr/>
          <p:nvPr/>
        </p:nvSpPr>
        <p:spPr>
          <a:xfrm>
            <a:off x="-93730" y="-107225"/>
            <a:ext cx="9523480" cy="2514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9" name="Rectangle 8"/>
          <p:cNvSpPr/>
          <p:nvPr/>
        </p:nvSpPr>
        <p:spPr>
          <a:xfrm>
            <a:off x="-86356" y="2407375"/>
            <a:ext cx="9523480" cy="2756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 name="Rectangle 5"/>
          <p:cNvSpPr/>
          <p:nvPr/>
        </p:nvSpPr>
        <p:spPr>
          <a:xfrm>
            <a:off x="-107368" y="-107225"/>
            <a:ext cx="952348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7" name="Rectangle 6"/>
          <p:cNvSpPr/>
          <p:nvPr/>
        </p:nvSpPr>
        <p:spPr>
          <a:xfrm>
            <a:off x="-116861" y="2407375"/>
            <a:ext cx="9558041" cy="27561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4" name="Rectangle 3"/>
          <p:cNvSpPr/>
          <p:nvPr/>
        </p:nvSpPr>
        <p:spPr>
          <a:xfrm>
            <a:off x="-202768" y="-119059"/>
            <a:ext cx="9639891" cy="25652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5" name="Rectangle 4"/>
          <p:cNvSpPr/>
          <p:nvPr/>
        </p:nvSpPr>
        <p:spPr>
          <a:xfrm>
            <a:off x="-202768" y="2433333"/>
            <a:ext cx="9639891" cy="27183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62" name="Rectangle 61"/>
          <p:cNvSpPr/>
          <p:nvPr/>
        </p:nvSpPr>
        <p:spPr>
          <a:xfrm>
            <a:off x="-196189" y="-128939"/>
            <a:ext cx="5134282" cy="544118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3" name="Rectangle 62"/>
          <p:cNvSpPr/>
          <p:nvPr/>
        </p:nvSpPr>
        <p:spPr>
          <a:xfrm>
            <a:off x="4450552" y="-158837"/>
            <a:ext cx="4965560" cy="54554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4" name="Decagon 63"/>
          <p:cNvSpPr/>
          <p:nvPr/>
        </p:nvSpPr>
        <p:spPr>
          <a:xfrm>
            <a:off x="2857500" y="800100"/>
            <a:ext cx="3543300" cy="35433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5" name="Oval 64"/>
          <p:cNvSpPr/>
          <p:nvPr/>
        </p:nvSpPr>
        <p:spPr>
          <a:xfrm>
            <a:off x="3314700" y="1257300"/>
            <a:ext cx="2628900" cy="26289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cxnSp>
        <p:nvCxnSpPr>
          <p:cNvPr id="66" name="Straight Connector 65"/>
          <p:cNvCxnSpPr/>
          <p:nvPr/>
        </p:nvCxnSpPr>
        <p:spPr>
          <a:xfrm>
            <a:off x="1428750" y="177165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57800" y="342900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8407" y="2239294"/>
            <a:ext cx="3903708" cy="553998"/>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3600" dirty="0">
                <a:solidFill>
                  <a:prstClr val="white"/>
                </a:solidFill>
                <a:latin typeface="#9Slide03 IcielPanton Black" panose="00000A00000000000000" pitchFamily="2" charset="0"/>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3046147" y="564586"/>
            <a:ext cx="365522" cy="365522"/>
          </a:xfrm>
          <a:prstGeom prst="rect">
            <a:avLst/>
          </a:prstGeom>
        </p:spPr>
      </p:pic>
    </p:spTree>
    <p:extLst>
      <p:ext uri="{BB962C8B-B14F-4D97-AF65-F5344CB8AC3E}">
        <p14:creationId xmlns:p14="http://schemas.microsoft.com/office/powerpoint/2010/main" val="36058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Shape 3328"/>
        <p:cNvGrpSpPr/>
        <p:nvPr/>
      </p:nvGrpSpPr>
      <p:grpSpPr>
        <a:xfrm>
          <a:off x="0" y="0"/>
          <a:ext cx="0" cy="0"/>
          <a:chOff x="0" y="0"/>
          <a:chExt cx="0" cy="0"/>
        </a:xfrm>
      </p:grpSpPr>
      <p:pic>
        <p:nvPicPr>
          <p:cNvPr id="7" name="Picture 6">
            <a:extLst>
              <a:ext uri="{FF2B5EF4-FFF2-40B4-BE49-F238E27FC236}">
                <a16:creationId xmlns:a16="http://schemas.microsoft.com/office/drawing/2014/main" id="{CC5CD2BB-F2B4-4138-9EF2-5809A57BF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 y="376687"/>
            <a:ext cx="9133404" cy="4766813"/>
          </a:xfrm>
          <a:prstGeom prst="rect">
            <a:avLst/>
          </a:prstGeom>
        </p:spPr>
      </p:pic>
      <p:sp>
        <p:nvSpPr>
          <p:cNvPr id="51" name="TextBox 50">
            <a:extLst>
              <a:ext uri="{FF2B5EF4-FFF2-40B4-BE49-F238E27FC236}">
                <a16:creationId xmlns:a16="http://schemas.microsoft.com/office/drawing/2014/main" id="{8FD2B7B2-05A1-4D96-833F-AC2E28A26650}"/>
              </a:ext>
            </a:extLst>
          </p:cNvPr>
          <p:cNvSpPr txBox="1"/>
          <p:nvPr/>
        </p:nvSpPr>
        <p:spPr>
          <a:xfrm>
            <a:off x="203573" y="3381402"/>
            <a:ext cx="3857979" cy="1631216"/>
          </a:xfrm>
          <a:prstGeom prst="rect">
            <a:avLst/>
          </a:prstGeom>
          <a:solidFill>
            <a:schemeClr val="accent6">
              <a:lumMod val="20000"/>
              <a:lumOff val="80000"/>
            </a:schemeClr>
          </a:solidFill>
        </p:spPr>
        <p:txBody>
          <a:bodyPr wrap="square">
            <a:spAutoFit/>
          </a:bodyPr>
          <a:lstStyle/>
          <a:p>
            <a:pPr algn="just"/>
            <a:r>
              <a:rPr lang="en-US" sz="200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Đông Á tiếp giáp với các biển nào, tiếp giáp các khu vực nào của châu Á?</a:t>
            </a:r>
          </a:p>
          <a:p>
            <a:pPr algn="just"/>
            <a:r>
              <a:rPr lang="en-US" sz="200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Khu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vực</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Đông</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Á bao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gồm</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những</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quốc</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gia</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vùng</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lãnh</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dirty="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thổ</a:t>
            </a:r>
            <a:r>
              <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err="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nào</a:t>
            </a:r>
            <a:r>
              <a:rPr lang="en-US" sz="200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en-US"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C2FFD94C-DAAC-4703-9E26-63BAB7E39FF0}"/>
              </a:ext>
            </a:extLst>
          </p:cNvPr>
          <p:cNvSpPr txBox="1"/>
          <p:nvPr/>
        </p:nvSpPr>
        <p:spPr>
          <a:xfrm>
            <a:off x="-901297" y="-34891"/>
            <a:ext cx="8187174" cy="400110"/>
          </a:xfrm>
          <a:prstGeom prst="rect">
            <a:avLst/>
          </a:prstGeom>
          <a:noFill/>
        </p:spPr>
        <p:txBody>
          <a:bodyPr wrap="square">
            <a:spAutoFit/>
          </a:bodyPr>
          <a:lstStyle/>
          <a:p>
            <a:pPr marL="731520" algn="ctr" defTabSz="514312">
              <a:defRPr/>
            </a:pPr>
            <a:r>
              <a:rPr lang="en-US" sz="2000" b="1">
                <a:solidFill>
                  <a:srgbClr val="0E3F4D"/>
                </a:solidFill>
                <a:latin typeface="Times New Roman" panose="02020603050405020304" pitchFamily="18" charset="0"/>
                <a:cs typeface="Times New Roman" panose="02020603050405020304" pitchFamily="18" charset="0"/>
              </a:rPr>
              <a:t>TIẾT 12 - BÀI </a:t>
            </a:r>
            <a:r>
              <a:rPr lang="en-US" sz="2000" b="1" dirty="0">
                <a:solidFill>
                  <a:srgbClr val="0E3F4D"/>
                </a:solidFill>
                <a:latin typeface="Times New Roman" panose="02020603050405020304" pitchFamily="18" charset="0"/>
                <a:cs typeface="Times New Roman" panose="02020603050405020304" pitchFamily="18" charset="0"/>
              </a:rPr>
              <a:t>12. ĐẶC ĐIỂM TỰ NHIÊN KHU VỰC ĐÔNG Á</a:t>
            </a:r>
          </a:p>
        </p:txBody>
      </p:sp>
      <p:sp>
        <p:nvSpPr>
          <p:cNvPr id="9" name="TextBox 8">
            <a:extLst>
              <a:ext uri="{FF2B5EF4-FFF2-40B4-BE49-F238E27FC236}">
                <a16:creationId xmlns:a16="http://schemas.microsoft.com/office/drawing/2014/main" id="{88CA7E31-F929-4FC7-850D-0C5138A45FED}"/>
              </a:ext>
            </a:extLst>
          </p:cNvPr>
          <p:cNvSpPr txBox="1"/>
          <p:nvPr/>
        </p:nvSpPr>
        <p:spPr>
          <a:xfrm>
            <a:off x="174687" y="451148"/>
            <a:ext cx="3017603" cy="417422"/>
          </a:xfrm>
          <a:prstGeom prst="rect">
            <a:avLst/>
          </a:prstGeom>
          <a:noFill/>
        </p:spPr>
        <p:txBody>
          <a:bodyPr wrap="square">
            <a:spAutoFit/>
          </a:bodyPr>
          <a:lstStyle/>
          <a:p>
            <a:pPr defTabSz="914400">
              <a:lnSpc>
                <a:spcPct val="150000"/>
              </a:lnSpc>
              <a:buClr>
                <a:srgbClr val="452666"/>
              </a:buClr>
              <a:buSzPts val="2000"/>
              <a:buFont typeface="Arial"/>
              <a:buNone/>
              <a:defRPr/>
            </a:pPr>
            <a:r>
              <a:rPr lang="en-US" sz="16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Arial"/>
              </a:rPr>
              <a:t>1. Vị trí địa lí: </a:t>
            </a:r>
            <a:endParaRPr lang="en-US" sz="16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10" name="TextBox 9">
            <a:extLst>
              <a:ext uri="{FF2B5EF4-FFF2-40B4-BE49-F238E27FC236}">
                <a16:creationId xmlns:a16="http://schemas.microsoft.com/office/drawing/2014/main" id="{1830B407-2DDE-40CE-A4A1-FD3A84B530B6}"/>
              </a:ext>
            </a:extLst>
          </p:cNvPr>
          <p:cNvSpPr txBox="1"/>
          <p:nvPr/>
        </p:nvSpPr>
        <p:spPr>
          <a:xfrm>
            <a:off x="135135" y="946490"/>
            <a:ext cx="4578016" cy="338554"/>
          </a:xfrm>
          <a:prstGeom prst="rect">
            <a:avLst/>
          </a:prstGeom>
          <a:noFill/>
        </p:spPr>
        <p:txBody>
          <a:bodyPr wrap="square">
            <a:spAutoFit/>
          </a:bodyPr>
          <a:lstStyle/>
          <a:p>
            <a:r>
              <a:rPr lang="en-US" sz="1600">
                <a:solidFill>
                  <a:srgbClr val="FFFFFF"/>
                </a:solidFill>
                <a:effectLst/>
                <a:latin typeface="Times New Roman" panose="02020603050405020304" pitchFamily="18" charset="0"/>
                <a:ea typeface="Times New Roman" panose="02020603050405020304" pitchFamily="18" charset="0"/>
              </a:rPr>
              <a:t>- Diện tích &gt; 11.7 triệu km</a:t>
            </a:r>
            <a:r>
              <a:rPr lang="en-US" sz="1600" baseline="30000">
                <a:solidFill>
                  <a:srgbClr val="FFFFFF"/>
                </a:solidFill>
                <a:effectLst/>
                <a:latin typeface="Times New Roman" panose="02020603050405020304" pitchFamily="18" charset="0"/>
                <a:ea typeface="Times New Roman" panose="02020603050405020304" pitchFamily="18" charset="0"/>
              </a:rPr>
              <a:t>2.</a:t>
            </a:r>
            <a:endParaRPr lang="en-US" sz="1600">
              <a:solidFill>
                <a:srgbClr val="FFFFFF"/>
              </a:solidFill>
            </a:endParaRPr>
          </a:p>
        </p:txBody>
      </p:sp>
      <p:sp>
        <p:nvSpPr>
          <p:cNvPr id="11" name="TextBox 10">
            <a:extLst>
              <a:ext uri="{FF2B5EF4-FFF2-40B4-BE49-F238E27FC236}">
                <a16:creationId xmlns:a16="http://schemas.microsoft.com/office/drawing/2014/main" id="{5E8DC4B1-B325-448D-BE21-70DDFF1ED552}"/>
              </a:ext>
            </a:extLst>
          </p:cNvPr>
          <p:cNvSpPr txBox="1"/>
          <p:nvPr/>
        </p:nvSpPr>
        <p:spPr>
          <a:xfrm>
            <a:off x="135135" y="1260532"/>
            <a:ext cx="4578016"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effectLst/>
                <a:latin typeface="Times New Roman" panose="02020603050405020304" pitchFamily="18" charset="0"/>
                <a:ea typeface="Times New Roman" panose="02020603050405020304" pitchFamily="18" charset="0"/>
              </a:rPr>
              <a:t>- Vĩ độ: Khoảng </a:t>
            </a:r>
            <a:r>
              <a:rPr lang="en-US" sz="1600">
                <a:solidFill>
                  <a:srgbClr val="FFFFFF"/>
                </a:solidFill>
                <a:latin typeface="Times New Roman" panose="02020603050405020304" pitchFamily="18" charset="0"/>
                <a:ea typeface="Times New Roman" panose="02020603050405020304" pitchFamily="18" charset="0"/>
              </a:rPr>
              <a:t>18</a:t>
            </a:r>
            <a:r>
              <a:rPr lang="en-US" sz="1600" baseline="30000">
                <a:solidFill>
                  <a:srgbClr val="FFFFFF"/>
                </a:solidFill>
                <a:effectLst/>
                <a:latin typeface="Times New Roman" panose="02020603050405020304" pitchFamily="18" charset="0"/>
                <a:ea typeface="Times New Roman" panose="02020603050405020304" pitchFamily="18" charset="0"/>
              </a:rPr>
              <a:t>0</a:t>
            </a:r>
            <a:r>
              <a:rPr lang="en-US" sz="1600">
                <a:solidFill>
                  <a:srgbClr val="FFFFFF"/>
                </a:solidFill>
                <a:effectLst/>
                <a:latin typeface="Times New Roman" panose="02020603050405020304" pitchFamily="18" charset="0"/>
                <a:ea typeface="Times New Roman" panose="02020603050405020304" pitchFamily="18" charset="0"/>
              </a:rPr>
              <a:t>B -&gt; 54</a:t>
            </a:r>
            <a:r>
              <a:rPr lang="en-US" sz="1600" baseline="30000">
                <a:solidFill>
                  <a:srgbClr val="FFFFFF"/>
                </a:solidFill>
                <a:effectLst/>
                <a:latin typeface="Times New Roman" panose="02020603050405020304" pitchFamily="18" charset="0"/>
                <a:ea typeface="Times New Roman" panose="02020603050405020304" pitchFamily="18" charset="0"/>
              </a:rPr>
              <a:t>0</a:t>
            </a:r>
            <a:r>
              <a:rPr lang="en-US" sz="1600">
                <a:solidFill>
                  <a:srgbClr val="FFFFFF"/>
                </a:solidFill>
                <a:effectLst/>
                <a:latin typeface="Times New Roman" panose="02020603050405020304" pitchFamily="18" charset="0"/>
                <a:ea typeface="Times New Roman" panose="02020603050405020304" pitchFamily="18" charset="0"/>
              </a:rPr>
              <a:t>B</a:t>
            </a:r>
          </a:p>
        </p:txBody>
      </p:sp>
      <p:sp>
        <p:nvSpPr>
          <p:cNvPr id="14" name="TextBox 13">
            <a:extLst>
              <a:ext uri="{FF2B5EF4-FFF2-40B4-BE49-F238E27FC236}">
                <a16:creationId xmlns:a16="http://schemas.microsoft.com/office/drawing/2014/main" id="{5B0B6FF4-A784-4D34-8F20-4A09FE9D3197}"/>
              </a:ext>
            </a:extLst>
          </p:cNvPr>
          <p:cNvSpPr txBox="1"/>
          <p:nvPr/>
        </p:nvSpPr>
        <p:spPr>
          <a:xfrm>
            <a:off x="167474" y="2156045"/>
            <a:ext cx="1196913"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effectLst/>
                <a:latin typeface="Times New Roman" panose="02020603050405020304" pitchFamily="18" charset="0"/>
                <a:ea typeface="Times New Roman" panose="02020603050405020304" pitchFamily="18" charset="0"/>
              </a:rPr>
              <a:t>- Tiếp giáp</a:t>
            </a:r>
          </a:p>
        </p:txBody>
      </p:sp>
      <p:sp>
        <p:nvSpPr>
          <p:cNvPr id="15" name="TextBox 14">
            <a:extLst>
              <a:ext uri="{FF2B5EF4-FFF2-40B4-BE49-F238E27FC236}">
                <a16:creationId xmlns:a16="http://schemas.microsoft.com/office/drawing/2014/main" id="{0A490593-52DC-4644-93F6-D52B634E04FA}"/>
              </a:ext>
            </a:extLst>
          </p:cNvPr>
          <p:cNvSpPr txBox="1"/>
          <p:nvPr/>
        </p:nvSpPr>
        <p:spPr>
          <a:xfrm>
            <a:off x="1360527" y="1656975"/>
            <a:ext cx="2793826" cy="584775"/>
          </a:xfrm>
          <a:prstGeom prst="rect">
            <a:avLst/>
          </a:prstGeom>
          <a:noFill/>
        </p:spPr>
        <p:txBody>
          <a:bodyPr wrap="square">
            <a:spAutoFit/>
          </a:bodyPr>
          <a:lstStyle/>
          <a:p>
            <a:pPr marL="0" marR="0" algn="just">
              <a:spcBef>
                <a:spcPts val="0"/>
              </a:spcBef>
              <a:spcAft>
                <a:spcPts val="0"/>
              </a:spcAft>
            </a:pP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4 biển</a:t>
            </a:r>
            <a:r>
              <a:rPr lang="en-US" alt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a:t>
            </a:r>
            <a:r>
              <a:rPr kumimoji="0" lang="en-US" altLang="en-US" sz="16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Nhật Bản, Hoàng Hải, Hoa Đông, biển Đông (TBD)</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0E0AAF8-E947-4053-804B-895EE76863EA}"/>
              </a:ext>
            </a:extLst>
          </p:cNvPr>
          <p:cNvSpPr txBox="1"/>
          <p:nvPr/>
        </p:nvSpPr>
        <p:spPr>
          <a:xfrm>
            <a:off x="1580407" y="2648344"/>
            <a:ext cx="1054676" cy="338554"/>
          </a:xfrm>
          <a:prstGeom prst="rect">
            <a:avLst/>
          </a:prstGeom>
          <a:noFill/>
        </p:spPr>
        <p:txBody>
          <a:bodyPr wrap="square">
            <a:spAutoFit/>
          </a:bodyPr>
          <a:lstStyle/>
          <a:p>
            <a:pPr marL="0" marR="0" algn="just">
              <a:spcBef>
                <a:spcPts val="0"/>
              </a:spcBef>
              <a:spcAft>
                <a:spcPts val="0"/>
              </a:spcAft>
            </a:pPr>
            <a:r>
              <a:rPr lang="en-US" alt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4</a:t>
            </a: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khu vực: </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0DEBB94-3771-48A2-9EB2-6D4BE7F39204}"/>
              </a:ext>
            </a:extLst>
          </p:cNvPr>
          <p:cNvSpPr txBox="1"/>
          <p:nvPr/>
        </p:nvSpPr>
        <p:spPr>
          <a:xfrm>
            <a:off x="2835338" y="2810228"/>
            <a:ext cx="1151910"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Nam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32B4357-FB3A-4A1A-A784-D78E2D39217E}"/>
              </a:ext>
            </a:extLst>
          </p:cNvPr>
          <p:cNvSpPr txBox="1"/>
          <p:nvPr/>
        </p:nvSpPr>
        <p:spPr>
          <a:xfrm>
            <a:off x="2826162" y="2579108"/>
            <a:ext cx="1054676" cy="338554"/>
          </a:xfrm>
          <a:prstGeom prst="rect">
            <a:avLst/>
          </a:prstGeom>
          <a:noFill/>
        </p:spPr>
        <p:txBody>
          <a:bodyPr wrap="square">
            <a:spAutoFit/>
          </a:bodyPr>
          <a:lstStyle/>
          <a:p>
            <a:pPr marL="0" marR="0" algn="just">
              <a:spcBef>
                <a:spcPts val="0"/>
              </a:spcBef>
              <a:spcAft>
                <a:spcPts val="0"/>
              </a:spcAft>
            </a:pP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Trung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F54D922-4AE9-46A7-8DC4-A91E580E90EF}"/>
              </a:ext>
            </a:extLst>
          </p:cNvPr>
          <p:cNvSpPr txBox="1"/>
          <p:nvPr/>
        </p:nvSpPr>
        <p:spPr>
          <a:xfrm>
            <a:off x="2860790" y="2293485"/>
            <a:ext cx="2040095" cy="338554"/>
          </a:xfrm>
          <a:prstGeom prst="rect">
            <a:avLst/>
          </a:prstGeom>
          <a:noFill/>
        </p:spPr>
        <p:txBody>
          <a:bodyPr wrap="square">
            <a:spAutoFit/>
          </a:bodyPr>
          <a:lstStyle/>
          <a:p>
            <a:pPr marL="0" marR="0" algn="just">
              <a:spcBef>
                <a:spcPts val="0"/>
              </a:spcBef>
              <a:spcAft>
                <a:spcPts val="0"/>
              </a:spcAft>
            </a:pP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Bắc</a:t>
            </a:r>
            <a:r>
              <a:rPr kumimoji="0" lang="en-US" altLang="en-US" sz="16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7B309E6-28CE-49E9-9301-8A97AD128EAA}"/>
              </a:ext>
            </a:extLst>
          </p:cNvPr>
          <p:cNvCxnSpPr>
            <a:cxnSpLocks/>
            <a:endCxn id="15" idx="1"/>
          </p:cNvCxnSpPr>
          <p:nvPr/>
        </p:nvCxnSpPr>
        <p:spPr>
          <a:xfrm flipV="1">
            <a:off x="1175646" y="1949363"/>
            <a:ext cx="184881" cy="405428"/>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5BDB98-5233-434C-AFF2-7A96B04556D9}"/>
              </a:ext>
            </a:extLst>
          </p:cNvPr>
          <p:cNvCxnSpPr>
            <a:cxnSpLocks/>
            <a:stCxn id="16" idx="3"/>
            <a:endCxn id="17" idx="1"/>
          </p:cNvCxnSpPr>
          <p:nvPr/>
        </p:nvCxnSpPr>
        <p:spPr>
          <a:xfrm>
            <a:off x="2635083" y="2817621"/>
            <a:ext cx="200255" cy="1618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38FE91-9BBD-4A9B-9D2F-C4ED891F9E17}"/>
              </a:ext>
            </a:extLst>
          </p:cNvPr>
          <p:cNvCxnSpPr>
            <a:cxnSpLocks/>
            <a:endCxn id="16" idx="1"/>
          </p:cNvCxnSpPr>
          <p:nvPr/>
        </p:nvCxnSpPr>
        <p:spPr>
          <a:xfrm>
            <a:off x="1175646" y="2494599"/>
            <a:ext cx="404761" cy="32302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987248-7AB5-4473-8FDA-AF29229A7CE6}"/>
              </a:ext>
            </a:extLst>
          </p:cNvPr>
          <p:cNvCxnSpPr>
            <a:cxnSpLocks/>
            <a:stCxn id="16" idx="3"/>
          </p:cNvCxnSpPr>
          <p:nvPr/>
        </p:nvCxnSpPr>
        <p:spPr>
          <a:xfrm>
            <a:off x="2635083" y="2817621"/>
            <a:ext cx="206037" cy="3818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802B39-AA91-4BFA-BBB4-82319926AE7C}"/>
              </a:ext>
            </a:extLst>
          </p:cNvPr>
          <p:cNvCxnSpPr>
            <a:cxnSpLocks/>
          </p:cNvCxnSpPr>
          <p:nvPr/>
        </p:nvCxnSpPr>
        <p:spPr>
          <a:xfrm flipV="1">
            <a:off x="2630831" y="2761384"/>
            <a:ext cx="211344" cy="5383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A26DABF-0137-4335-839E-D649A8C693EF}"/>
              </a:ext>
            </a:extLst>
          </p:cNvPr>
          <p:cNvSpPr txBox="1"/>
          <p:nvPr/>
        </p:nvSpPr>
        <p:spPr>
          <a:xfrm>
            <a:off x="2811396" y="3089137"/>
            <a:ext cx="1676838"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Đông Nam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E29A834C-4BE1-4573-9563-774ED47392D6}"/>
              </a:ext>
            </a:extLst>
          </p:cNvPr>
          <p:cNvCxnSpPr>
            <a:cxnSpLocks/>
          </p:cNvCxnSpPr>
          <p:nvPr/>
        </p:nvCxnSpPr>
        <p:spPr>
          <a:xfrm flipV="1">
            <a:off x="2617704" y="2473186"/>
            <a:ext cx="284859" cy="34353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30" name="Picture 4" descr="Untitled-8">
            <a:extLst>
              <a:ext uri="{FF2B5EF4-FFF2-40B4-BE49-F238E27FC236}">
                <a16:creationId xmlns:a16="http://schemas.microsoft.com/office/drawing/2014/main" id="{E981D961-17CA-4444-960D-7EA3BFF3C789}"/>
              </a:ext>
            </a:extLst>
          </p:cNvPr>
          <p:cNvPicPr>
            <a:picLocks noChangeAspect="1" noChangeArrowheads="1"/>
          </p:cNvPicPr>
          <p:nvPr/>
        </p:nvPicPr>
        <p:blipFill rotWithShape="1">
          <a:blip r:embed="rId4">
            <a:lum bright="-10000" contrast="30000"/>
          </a:blip>
          <a:srcRect l="2507" r="1917"/>
          <a:stretch/>
        </p:blipFill>
        <p:spPr bwMode="auto">
          <a:xfrm>
            <a:off x="4096180" y="1854846"/>
            <a:ext cx="4844247" cy="3097027"/>
          </a:xfrm>
          <a:prstGeom prst="rect">
            <a:avLst/>
          </a:prstGeom>
          <a:noFill/>
        </p:spPr>
      </p:pic>
      <p:pic>
        <p:nvPicPr>
          <p:cNvPr id="31" name="Picture 2" descr="Bản đồ Đông Á (xanh) trên thế giới.">
            <a:extLst>
              <a:ext uri="{FF2B5EF4-FFF2-40B4-BE49-F238E27FC236}">
                <a16:creationId xmlns:a16="http://schemas.microsoft.com/office/drawing/2014/main" id="{72493EC3-0D84-4A75-ABA3-E6FD1A3DB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130" y="-28393"/>
            <a:ext cx="2018707" cy="201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20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 grpId="0"/>
      <p:bldP spid="10" grpId="0"/>
      <p:bldP spid="11" grpId="0"/>
      <p:bldP spid="14" grpId="0"/>
      <p:bldP spid="15" grpId="0"/>
      <p:bldP spid="16" grpId="0"/>
      <p:bldP spid="17" grpId="0"/>
      <p:bldP spid="18" grpId="0"/>
      <p:bldP spid="19"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Shape 3328"/>
        <p:cNvGrpSpPr/>
        <p:nvPr/>
      </p:nvGrpSpPr>
      <p:grpSpPr>
        <a:xfrm>
          <a:off x="0" y="0"/>
          <a:ext cx="0" cy="0"/>
          <a:chOff x="0" y="0"/>
          <a:chExt cx="0" cy="0"/>
        </a:xfrm>
      </p:grpSpPr>
      <p:pic>
        <p:nvPicPr>
          <p:cNvPr id="7" name="Picture 6">
            <a:extLst>
              <a:ext uri="{FF2B5EF4-FFF2-40B4-BE49-F238E27FC236}">
                <a16:creationId xmlns:a16="http://schemas.microsoft.com/office/drawing/2014/main" id="{CC5CD2BB-F2B4-4138-9EF2-5809A57BF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 y="376687"/>
            <a:ext cx="9133404" cy="4766813"/>
          </a:xfrm>
          <a:prstGeom prst="rect">
            <a:avLst/>
          </a:prstGeom>
        </p:spPr>
      </p:pic>
      <p:sp>
        <p:nvSpPr>
          <p:cNvPr id="8" name="TextBox 7">
            <a:extLst>
              <a:ext uri="{FF2B5EF4-FFF2-40B4-BE49-F238E27FC236}">
                <a16:creationId xmlns:a16="http://schemas.microsoft.com/office/drawing/2014/main" id="{C2FFD94C-DAAC-4703-9E26-63BAB7E39FF0}"/>
              </a:ext>
            </a:extLst>
          </p:cNvPr>
          <p:cNvSpPr txBox="1"/>
          <p:nvPr/>
        </p:nvSpPr>
        <p:spPr>
          <a:xfrm>
            <a:off x="474827" y="4085"/>
            <a:ext cx="8187174" cy="400110"/>
          </a:xfrm>
          <a:prstGeom prst="rect">
            <a:avLst/>
          </a:prstGeom>
          <a:noFill/>
        </p:spPr>
        <p:txBody>
          <a:bodyPr wrap="square">
            <a:spAutoFit/>
          </a:bodyPr>
          <a:lstStyle/>
          <a:p>
            <a:pPr marL="731520" algn="ctr" defTabSz="514312">
              <a:defRPr/>
            </a:pPr>
            <a:r>
              <a:rPr lang="en-US" sz="2000" b="1">
                <a:solidFill>
                  <a:srgbClr val="0E3F4D"/>
                </a:solidFill>
                <a:latin typeface="Times New Roman" panose="02020603050405020304" pitchFamily="18" charset="0"/>
                <a:cs typeface="Times New Roman" panose="02020603050405020304" pitchFamily="18" charset="0"/>
              </a:rPr>
              <a:t>TIẾT 12 - BÀI </a:t>
            </a:r>
            <a:r>
              <a:rPr lang="en-US" sz="2000" b="1" dirty="0">
                <a:solidFill>
                  <a:srgbClr val="0E3F4D"/>
                </a:solidFill>
                <a:latin typeface="Times New Roman" panose="02020603050405020304" pitchFamily="18" charset="0"/>
                <a:cs typeface="Times New Roman" panose="02020603050405020304" pitchFamily="18" charset="0"/>
              </a:rPr>
              <a:t>12. ĐẶC ĐIỂM TỰ NHIÊN KHU VỰC ĐÔNG Á</a:t>
            </a:r>
          </a:p>
        </p:txBody>
      </p:sp>
      <p:sp>
        <p:nvSpPr>
          <p:cNvPr id="9" name="TextBox 8">
            <a:extLst>
              <a:ext uri="{FF2B5EF4-FFF2-40B4-BE49-F238E27FC236}">
                <a16:creationId xmlns:a16="http://schemas.microsoft.com/office/drawing/2014/main" id="{88CA7E31-F929-4FC7-850D-0C5138A45FED}"/>
              </a:ext>
            </a:extLst>
          </p:cNvPr>
          <p:cNvSpPr txBox="1"/>
          <p:nvPr/>
        </p:nvSpPr>
        <p:spPr>
          <a:xfrm>
            <a:off x="174687" y="451148"/>
            <a:ext cx="3017603" cy="417422"/>
          </a:xfrm>
          <a:prstGeom prst="rect">
            <a:avLst/>
          </a:prstGeom>
          <a:noFill/>
        </p:spPr>
        <p:txBody>
          <a:bodyPr wrap="square">
            <a:spAutoFit/>
          </a:bodyPr>
          <a:lstStyle/>
          <a:p>
            <a:pPr defTabSz="914400">
              <a:lnSpc>
                <a:spcPct val="150000"/>
              </a:lnSpc>
              <a:buClr>
                <a:srgbClr val="452666"/>
              </a:buClr>
              <a:buSzPts val="2000"/>
              <a:buFont typeface="Arial"/>
              <a:buNone/>
              <a:defRPr/>
            </a:pPr>
            <a:r>
              <a:rPr lang="en-US" sz="16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Arial"/>
              </a:rPr>
              <a:t>1. Vị trí địa lí: </a:t>
            </a:r>
            <a:endParaRPr lang="en-US" sz="16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10" name="TextBox 9">
            <a:extLst>
              <a:ext uri="{FF2B5EF4-FFF2-40B4-BE49-F238E27FC236}">
                <a16:creationId xmlns:a16="http://schemas.microsoft.com/office/drawing/2014/main" id="{1830B407-2DDE-40CE-A4A1-FD3A84B530B6}"/>
              </a:ext>
            </a:extLst>
          </p:cNvPr>
          <p:cNvSpPr txBox="1"/>
          <p:nvPr/>
        </p:nvSpPr>
        <p:spPr>
          <a:xfrm>
            <a:off x="135135" y="946490"/>
            <a:ext cx="4578016" cy="338554"/>
          </a:xfrm>
          <a:prstGeom prst="rect">
            <a:avLst/>
          </a:prstGeom>
          <a:noFill/>
        </p:spPr>
        <p:txBody>
          <a:bodyPr wrap="square">
            <a:spAutoFit/>
          </a:bodyPr>
          <a:lstStyle/>
          <a:p>
            <a:r>
              <a:rPr lang="en-US" sz="1600">
                <a:solidFill>
                  <a:srgbClr val="FFFFFF"/>
                </a:solidFill>
                <a:effectLst/>
                <a:latin typeface="Times New Roman" panose="02020603050405020304" pitchFamily="18" charset="0"/>
                <a:ea typeface="Times New Roman" panose="02020603050405020304" pitchFamily="18" charset="0"/>
              </a:rPr>
              <a:t>- Diện tích &gt; 11.7 triệu km</a:t>
            </a:r>
            <a:r>
              <a:rPr lang="en-US" sz="1600" baseline="30000">
                <a:solidFill>
                  <a:srgbClr val="FFFFFF"/>
                </a:solidFill>
                <a:effectLst/>
                <a:latin typeface="Times New Roman" panose="02020603050405020304" pitchFamily="18" charset="0"/>
                <a:ea typeface="Times New Roman" panose="02020603050405020304" pitchFamily="18" charset="0"/>
              </a:rPr>
              <a:t>2.</a:t>
            </a:r>
            <a:endParaRPr lang="en-US" sz="1600">
              <a:solidFill>
                <a:srgbClr val="FFFFFF"/>
              </a:solidFill>
            </a:endParaRPr>
          </a:p>
        </p:txBody>
      </p:sp>
      <p:sp>
        <p:nvSpPr>
          <p:cNvPr id="11" name="TextBox 10">
            <a:extLst>
              <a:ext uri="{FF2B5EF4-FFF2-40B4-BE49-F238E27FC236}">
                <a16:creationId xmlns:a16="http://schemas.microsoft.com/office/drawing/2014/main" id="{5E8DC4B1-B325-448D-BE21-70DDFF1ED552}"/>
              </a:ext>
            </a:extLst>
          </p:cNvPr>
          <p:cNvSpPr txBox="1"/>
          <p:nvPr/>
        </p:nvSpPr>
        <p:spPr>
          <a:xfrm>
            <a:off x="135135" y="1260532"/>
            <a:ext cx="4578016"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effectLst/>
                <a:latin typeface="Times New Roman" panose="02020603050405020304" pitchFamily="18" charset="0"/>
                <a:ea typeface="Times New Roman" panose="02020603050405020304" pitchFamily="18" charset="0"/>
              </a:rPr>
              <a:t>- Vĩ độ: Khoảng </a:t>
            </a:r>
            <a:r>
              <a:rPr lang="en-US" sz="1600">
                <a:solidFill>
                  <a:srgbClr val="FFFFFF"/>
                </a:solidFill>
                <a:latin typeface="Times New Roman" panose="02020603050405020304" pitchFamily="18" charset="0"/>
                <a:ea typeface="Times New Roman" panose="02020603050405020304" pitchFamily="18" charset="0"/>
              </a:rPr>
              <a:t>18</a:t>
            </a:r>
            <a:r>
              <a:rPr lang="en-US" sz="1600" baseline="30000">
                <a:solidFill>
                  <a:srgbClr val="FFFFFF"/>
                </a:solidFill>
                <a:effectLst/>
                <a:latin typeface="Times New Roman" panose="02020603050405020304" pitchFamily="18" charset="0"/>
                <a:ea typeface="Times New Roman" panose="02020603050405020304" pitchFamily="18" charset="0"/>
              </a:rPr>
              <a:t>0</a:t>
            </a:r>
            <a:r>
              <a:rPr lang="en-US" sz="1600">
                <a:solidFill>
                  <a:srgbClr val="FFFFFF"/>
                </a:solidFill>
                <a:effectLst/>
                <a:latin typeface="Times New Roman" panose="02020603050405020304" pitchFamily="18" charset="0"/>
                <a:ea typeface="Times New Roman" panose="02020603050405020304" pitchFamily="18" charset="0"/>
              </a:rPr>
              <a:t>B -&gt; 54</a:t>
            </a:r>
            <a:r>
              <a:rPr lang="en-US" sz="1600" baseline="30000">
                <a:solidFill>
                  <a:srgbClr val="FFFFFF"/>
                </a:solidFill>
                <a:effectLst/>
                <a:latin typeface="Times New Roman" panose="02020603050405020304" pitchFamily="18" charset="0"/>
                <a:ea typeface="Times New Roman" panose="02020603050405020304" pitchFamily="18" charset="0"/>
              </a:rPr>
              <a:t>0</a:t>
            </a:r>
            <a:r>
              <a:rPr lang="en-US" sz="1600">
                <a:solidFill>
                  <a:srgbClr val="FFFFFF"/>
                </a:solidFill>
                <a:effectLst/>
                <a:latin typeface="Times New Roman" panose="02020603050405020304" pitchFamily="18" charset="0"/>
                <a:ea typeface="Times New Roman" panose="02020603050405020304" pitchFamily="18" charset="0"/>
              </a:rPr>
              <a:t>B</a:t>
            </a:r>
          </a:p>
        </p:txBody>
      </p:sp>
      <p:sp>
        <p:nvSpPr>
          <p:cNvPr id="14" name="TextBox 13">
            <a:extLst>
              <a:ext uri="{FF2B5EF4-FFF2-40B4-BE49-F238E27FC236}">
                <a16:creationId xmlns:a16="http://schemas.microsoft.com/office/drawing/2014/main" id="{5B0B6FF4-A784-4D34-8F20-4A09FE9D3197}"/>
              </a:ext>
            </a:extLst>
          </p:cNvPr>
          <p:cNvSpPr txBox="1"/>
          <p:nvPr/>
        </p:nvSpPr>
        <p:spPr>
          <a:xfrm>
            <a:off x="167474" y="2156045"/>
            <a:ext cx="1196913"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effectLst/>
                <a:latin typeface="Times New Roman" panose="02020603050405020304" pitchFamily="18" charset="0"/>
                <a:ea typeface="Times New Roman" panose="02020603050405020304" pitchFamily="18" charset="0"/>
              </a:rPr>
              <a:t>- Tiếp giáp</a:t>
            </a:r>
          </a:p>
        </p:txBody>
      </p:sp>
      <p:sp>
        <p:nvSpPr>
          <p:cNvPr id="15" name="TextBox 14">
            <a:extLst>
              <a:ext uri="{FF2B5EF4-FFF2-40B4-BE49-F238E27FC236}">
                <a16:creationId xmlns:a16="http://schemas.microsoft.com/office/drawing/2014/main" id="{0A490593-52DC-4644-93F6-D52B634E04FA}"/>
              </a:ext>
            </a:extLst>
          </p:cNvPr>
          <p:cNvSpPr txBox="1"/>
          <p:nvPr/>
        </p:nvSpPr>
        <p:spPr>
          <a:xfrm>
            <a:off x="1360527" y="1656975"/>
            <a:ext cx="3439094" cy="584775"/>
          </a:xfrm>
          <a:prstGeom prst="rect">
            <a:avLst/>
          </a:prstGeom>
          <a:noFill/>
        </p:spPr>
        <p:txBody>
          <a:bodyPr wrap="square">
            <a:spAutoFit/>
          </a:bodyPr>
          <a:lstStyle/>
          <a:p>
            <a:pPr marL="0" marR="0" algn="just">
              <a:spcBef>
                <a:spcPts val="0"/>
              </a:spcBef>
              <a:spcAft>
                <a:spcPts val="0"/>
              </a:spcAft>
            </a:pP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4 biển</a:t>
            </a:r>
            <a:r>
              <a:rPr lang="en-US" alt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a:t>
            </a:r>
            <a:r>
              <a:rPr kumimoji="0" lang="en-US" altLang="en-US" sz="16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Nhật Bản, Hoàng Hải, Hoa Đông, biển Đông (Thái Bình Dương) </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0E0AAF8-E947-4053-804B-895EE76863EA}"/>
              </a:ext>
            </a:extLst>
          </p:cNvPr>
          <p:cNvSpPr txBox="1"/>
          <p:nvPr/>
        </p:nvSpPr>
        <p:spPr>
          <a:xfrm>
            <a:off x="1580407" y="2648344"/>
            <a:ext cx="1054676" cy="338554"/>
          </a:xfrm>
          <a:prstGeom prst="rect">
            <a:avLst/>
          </a:prstGeom>
          <a:noFill/>
        </p:spPr>
        <p:txBody>
          <a:bodyPr wrap="square">
            <a:spAutoFit/>
          </a:bodyPr>
          <a:lstStyle/>
          <a:p>
            <a:pPr marL="0" marR="0" algn="just">
              <a:spcBef>
                <a:spcPts val="0"/>
              </a:spcBef>
              <a:spcAft>
                <a:spcPts val="0"/>
              </a:spcAft>
            </a:pPr>
            <a:r>
              <a:rPr lang="en-US" alt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4</a:t>
            </a: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khu vực: </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0DEBB94-3771-48A2-9EB2-6D4BE7F39204}"/>
              </a:ext>
            </a:extLst>
          </p:cNvPr>
          <p:cNvSpPr txBox="1"/>
          <p:nvPr/>
        </p:nvSpPr>
        <p:spPr>
          <a:xfrm>
            <a:off x="2835338" y="2810228"/>
            <a:ext cx="1151910"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Nam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32B4357-FB3A-4A1A-A784-D78E2D39217E}"/>
              </a:ext>
            </a:extLst>
          </p:cNvPr>
          <p:cNvSpPr txBox="1"/>
          <p:nvPr/>
        </p:nvSpPr>
        <p:spPr>
          <a:xfrm>
            <a:off x="2826162" y="2579108"/>
            <a:ext cx="1054676" cy="338554"/>
          </a:xfrm>
          <a:prstGeom prst="rect">
            <a:avLst/>
          </a:prstGeom>
          <a:noFill/>
        </p:spPr>
        <p:txBody>
          <a:bodyPr wrap="square">
            <a:spAutoFit/>
          </a:bodyPr>
          <a:lstStyle/>
          <a:p>
            <a:pPr marL="0" marR="0" algn="just">
              <a:spcBef>
                <a:spcPts val="0"/>
              </a:spcBef>
              <a:spcAft>
                <a:spcPts val="0"/>
              </a:spcAft>
            </a:pP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Trung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F54D922-4AE9-46A7-8DC4-A91E580E90EF}"/>
              </a:ext>
            </a:extLst>
          </p:cNvPr>
          <p:cNvSpPr txBox="1"/>
          <p:nvPr/>
        </p:nvSpPr>
        <p:spPr>
          <a:xfrm>
            <a:off x="2860790" y="2293485"/>
            <a:ext cx="2040095" cy="338554"/>
          </a:xfrm>
          <a:prstGeom prst="rect">
            <a:avLst/>
          </a:prstGeom>
          <a:noFill/>
        </p:spPr>
        <p:txBody>
          <a:bodyPr wrap="square">
            <a:spAutoFit/>
          </a:bodyPr>
          <a:lstStyle/>
          <a:p>
            <a:pPr marL="0" marR="0" algn="just">
              <a:spcBef>
                <a:spcPts val="0"/>
              </a:spcBef>
              <a:spcAft>
                <a:spcPts val="0"/>
              </a:spcAft>
            </a:pP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Bắc</a:t>
            </a:r>
            <a:r>
              <a:rPr kumimoji="0" lang="en-US" altLang="en-US" sz="16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7B309E6-28CE-49E9-9301-8A97AD128EAA}"/>
              </a:ext>
            </a:extLst>
          </p:cNvPr>
          <p:cNvCxnSpPr>
            <a:cxnSpLocks/>
            <a:endCxn id="15" idx="1"/>
          </p:cNvCxnSpPr>
          <p:nvPr/>
        </p:nvCxnSpPr>
        <p:spPr>
          <a:xfrm flipV="1">
            <a:off x="1175646" y="1949363"/>
            <a:ext cx="184881" cy="40543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5BDB98-5233-434C-AFF2-7A96B04556D9}"/>
              </a:ext>
            </a:extLst>
          </p:cNvPr>
          <p:cNvCxnSpPr>
            <a:cxnSpLocks/>
            <a:stCxn id="16" idx="3"/>
            <a:endCxn id="17" idx="1"/>
          </p:cNvCxnSpPr>
          <p:nvPr/>
        </p:nvCxnSpPr>
        <p:spPr>
          <a:xfrm>
            <a:off x="2635083" y="2817621"/>
            <a:ext cx="200255" cy="1618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38FE91-9BBD-4A9B-9D2F-C4ED891F9E17}"/>
              </a:ext>
            </a:extLst>
          </p:cNvPr>
          <p:cNvCxnSpPr>
            <a:cxnSpLocks/>
            <a:endCxn id="16" idx="1"/>
          </p:cNvCxnSpPr>
          <p:nvPr/>
        </p:nvCxnSpPr>
        <p:spPr>
          <a:xfrm>
            <a:off x="1175646" y="2494599"/>
            <a:ext cx="404761" cy="32302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987248-7AB5-4473-8FDA-AF29229A7CE6}"/>
              </a:ext>
            </a:extLst>
          </p:cNvPr>
          <p:cNvCxnSpPr>
            <a:cxnSpLocks/>
            <a:stCxn id="16" idx="3"/>
          </p:cNvCxnSpPr>
          <p:nvPr/>
        </p:nvCxnSpPr>
        <p:spPr>
          <a:xfrm>
            <a:off x="2635083" y="2817621"/>
            <a:ext cx="206037" cy="3818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802B39-AA91-4BFA-BBB4-82319926AE7C}"/>
              </a:ext>
            </a:extLst>
          </p:cNvPr>
          <p:cNvCxnSpPr>
            <a:cxnSpLocks/>
          </p:cNvCxnSpPr>
          <p:nvPr/>
        </p:nvCxnSpPr>
        <p:spPr>
          <a:xfrm flipV="1">
            <a:off x="2630831" y="2761384"/>
            <a:ext cx="211344" cy="5383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A26DABF-0137-4335-839E-D649A8C693EF}"/>
              </a:ext>
            </a:extLst>
          </p:cNvPr>
          <p:cNvSpPr txBox="1"/>
          <p:nvPr/>
        </p:nvSpPr>
        <p:spPr>
          <a:xfrm>
            <a:off x="2811396" y="3089137"/>
            <a:ext cx="1676838"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Đông Nam Á</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E29A834C-4BE1-4573-9563-774ED47392D6}"/>
              </a:ext>
            </a:extLst>
          </p:cNvPr>
          <p:cNvCxnSpPr>
            <a:cxnSpLocks/>
          </p:cNvCxnSpPr>
          <p:nvPr/>
        </p:nvCxnSpPr>
        <p:spPr>
          <a:xfrm flipV="1">
            <a:off x="2617704" y="2473186"/>
            <a:ext cx="284859" cy="34353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D0750CF-7A5D-4503-9046-95869C79DAB6}"/>
              </a:ext>
            </a:extLst>
          </p:cNvPr>
          <p:cNvSpPr txBox="1"/>
          <p:nvPr/>
        </p:nvSpPr>
        <p:spPr>
          <a:xfrm>
            <a:off x="180444" y="3867900"/>
            <a:ext cx="1541607" cy="584775"/>
          </a:xfrm>
          <a:prstGeom prst="rect">
            <a:avLst/>
          </a:prstGeom>
          <a:noFill/>
        </p:spPr>
        <p:txBody>
          <a:bodyPr wrap="square">
            <a:spAutoFit/>
          </a:bodyPr>
          <a:lstStyle/>
          <a:p>
            <a:pPr marL="0" marR="0" algn="just">
              <a:spcBef>
                <a:spcPts val="0"/>
              </a:spcBef>
              <a:spcAft>
                <a:spcPts val="0"/>
              </a:spcAft>
            </a:pPr>
            <a:r>
              <a:rPr lang="en-US" sz="1600">
                <a:solidFill>
                  <a:srgbClr val="FFFFFF"/>
                </a:solidFill>
                <a:effectLst/>
                <a:latin typeface="Times New Roman" panose="02020603050405020304" pitchFamily="18" charset="0"/>
                <a:ea typeface="Times New Roman" panose="02020603050405020304" pitchFamily="18" charset="0"/>
              </a:rPr>
              <a:t>- Lãnh thổ gồm 2 bộ phận</a:t>
            </a:r>
          </a:p>
        </p:txBody>
      </p:sp>
      <p:sp>
        <p:nvSpPr>
          <p:cNvPr id="40" name="TextBox 39">
            <a:extLst>
              <a:ext uri="{FF2B5EF4-FFF2-40B4-BE49-F238E27FC236}">
                <a16:creationId xmlns:a16="http://schemas.microsoft.com/office/drawing/2014/main" id="{167F86C3-24BC-4BF6-A322-F30614E860F3}"/>
              </a:ext>
            </a:extLst>
          </p:cNvPr>
          <p:cNvSpPr txBox="1"/>
          <p:nvPr/>
        </p:nvSpPr>
        <p:spPr>
          <a:xfrm>
            <a:off x="1763787" y="3444585"/>
            <a:ext cx="847190"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Đất liền</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131E49E-4187-4DEA-8341-598B19DEF63D}"/>
              </a:ext>
            </a:extLst>
          </p:cNvPr>
          <p:cNvSpPr txBox="1"/>
          <p:nvPr/>
        </p:nvSpPr>
        <p:spPr>
          <a:xfrm>
            <a:off x="1816069" y="4332602"/>
            <a:ext cx="1054676" cy="338554"/>
          </a:xfrm>
          <a:prstGeom prst="rect">
            <a:avLst/>
          </a:prstGeom>
          <a:noFill/>
        </p:spPr>
        <p:txBody>
          <a:bodyPr wrap="square">
            <a:spAutoFit/>
          </a:bodyPr>
          <a:lstStyle/>
          <a:p>
            <a:pPr marL="0" marR="0" algn="just">
              <a:spcBef>
                <a:spcPts val="0"/>
              </a:spcBef>
              <a:spcAft>
                <a:spcPts val="0"/>
              </a:spcAft>
            </a:pPr>
            <a:r>
              <a:rPr lang="en-US" alt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Hải đảo</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B470A72D-42F3-4A76-A7B2-96971D91E3F3}"/>
              </a:ext>
            </a:extLst>
          </p:cNvPr>
          <p:cNvCxnSpPr>
            <a:cxnSpLocks/>
          </p:cNvCxnSpPr>
          <p:nvPr/>
        </p:nvCxnSpPr>
        <p:spPr>
          <a:xfrm flipV="1">
            <a:off x="1467788" y="3613862"/>
            <a:ext cx="218226" cy="329526"/>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8BDC183-1FCA-42D7-A6E2-B9FB08A9C60F}"/>
              </a:ext>
            </a:extLst>
          </p:cNvPr>
          <p:cNvCxnSpPr>
            <a:cxnSpLocks/>
          </p:cNvCxnSpPr>
          <p:nvPr/>
        </p:nvCxnSpPr>
        <p:spPr>
          <a:xfrm>
            <a:off x="1543538" y="4190922"/>
            <a:ext cx="285613" cy="2833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479537A-E5A8-4D10-944E-A3C0344C97FB}"/>
              </a:ext>
            </a:extLst>
          </p:cNvPr>
          <p:cNvSpPr txBox="1"/>
          <p:nvPr/>
        </p:nvSpPr>
        <p:spPr>
          <a:xfrm>
            <a:off x="2794876" y="3337612"/>
            <a:ext cx="1676837"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Trung Quốc</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55D55AD6-40F5-4913-9C48-EC733D5DEA24}"/>
              </a:ext>
            </a:extLst>
          </p:cNvPr>
          <p:cNvSpPr txBox="1"/>
          <p:nvPr/>
        </p:nvSpPr>
        <p:spPr>
          <a:xfrm>
            <a:off x="2815060" y="3596161"/>
            <a:ext cx="1966041"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Bán đảo Triều Tiên</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D2E18AD7-D162-46F4-9211-84BC68054E08}"/>
              </a:ext>
            </a:extLst>
          </p:cNvPr>
          <p:cNvSpPr txBox="1"/>
          <p:nvPr/>
        </p:nvSpPr>
        <p:spPr>
          <a:xfrm>
            <a:off x="4743154" y="3831665"/>
            <a:ext cx="1054676" cy="338554"/>
          </a:xfrm>
          <a:prstGeom prst="rect">
            <a:avLst/>
          </a:prstGeom>
          <a:noFill/>
        </p:spPr>
        <p:txBody>
          <a:bodyPr wrap="square">
            <a:spAutoFit/>
          </a:bodyPr>
          <a:lstStyle/>
          <a:p>
            <a:pPr marL="0" marR="0" algn="just">
              <a:spcBef>
                <a:spcPts val="0"/>
              </a:spcBef>
              <a:spcAft>
                <a:spcPts val="0"/>
              </a:spcAft>
            </a:pPr>
            <a:r>
              <a:rPr kumimoji="0" lang="en-US" altLang="en-US" sz="16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Hàn</a:t>
            </a:r>
            <a:r>
              <a:rPr kumimoji="0" lang="en-US" altLang="en-US" sz="16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Quốc</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98929BF3-5F7B-4AB1-AE31-97F308138165}"/>
              </a:ext>
            </a:extLst>
          </p:cNvPr>
          <p:cNvSpPr txBox="1"/>
          <p:nvPr/>
        </p:nvSpPr>
        <p:spPr>
          <a:xfrm>
            <a:off x="4707180" y="3497359"/>
            <a:ext cx="1164571"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Triều Tiên</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75D8C50F-5ED2-422E-A806-3F8CA41227F7}"/>
              </a:ext>
            </a:extLst>
          </p:cNvPr>
          <p:cNvSpPr txBox="1"/>
          <p:nvPr/>
        </p:nvSpPr>
        <p:spPr>
          <a:xfrm>
            <a:off x="2826162" y="4076546"/>
            <a:ext cx="2528230"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Quần đảo Nhật Bản</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C2152895-4AA8-4E44-A411-AC179E8326B5}"/>
              </a:ext>
            </a:extLst>
          </p:cNvPr>
          <p:cNvSpPr txBox="1"/>
          <p:nvPr/>
        </p:nvSpPr>
        <p:spPr>
          <a:xfrm>
            <a:off x="2833580" y="4700178"/>
            <a:ext cx="1966041"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Đảo Đài Loan</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A466A5DF-E61D-464B-9C97-AA63D4D31180}"/>
              </a:ext>
            </a:extLst>
          </p:cNvPr>
          <p:cNvSpPr txBox="1"/>
          <p:nvPr/>
        </p:nvSpPr>
        <p:spPr>
          <a:xfrm>
            <a:off x="2884735" y="4378208"/>
            <a:ext cx="1966041" cy="338554"/>
          </a:xfrm>
          <a:prstGeom prst="rect">
            <a:avLst/>
          </a:prstGeom>
          <a:noFill/>
        </p:spPr>
        <p:txBody>
          <a:bodyPr wrap="square">
            <a:spAutoFit/>
          </a:bodyPr>
          <a:lstStyle/>
          <a:p>
            <a:pPr marL="0" marR="0" algn="just">
              <a:spcBef>
                <a:spcPts val="0"/>
              </a:spcBef>
              <a:spcAft>
                <a:spcPts val="0"/>
              </a:spcAft>
            </a:pPr>
            <a:r>
              <a:rPr lang="en-US" sz="16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Đảo Hải Nam</a:t>
            </a:r>
            <a:endParaRPr lang="en-US" sz="16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7" name="Straight Connector 56">
            <a:extLst>
              <a:ext uri="{FF2B5EF4-FFF2-40B4-BE49-F238E27FC236}">
                <a16:creationId xmlns:a16="http://schemas.microsoft.com/office/drawing/2014/main" id="{5F4613F4-5908-4286-810E-597F3E04FCAA}"/>
              </a:ext>
            </a:extLst>
          </p:cNvPr>
          <p:cNvCxnSpPr>
            <a:cxnSpLocks/>
          </p:cNvCxnSpPr>
          <p:nvPr/>
        </p:nvCxnSpPr>
        <p:spPr>
          <a:xfrm>
            <a:off x="2641920" y="3636402"/>
            <a:ext cx="200255" cy="1618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64D1668-53A2-4180-B25A-3854FBDA72E8}"/>
              </a:ext>
            </a:extLst>
          </p:cNvPr>
          <p:cNvCxnSpPr>
            <a:cxnSpLocks/>
            <a:stCxn id="40" idx="3"/>
          </p:cNvCxnSpPr>
          <p:nvPr/>
        </p:nvCxnSpPr>
        <p:spPr>
          <a:xfrm flipV="1">
            <a:off x="2610977" y="3500758"/>
            <a:ext cx="249813" cy="11310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ECE5D7-79D7-49BC-A5DD-0EC046B7AF06}"/>
              </a:ext>
            </a:extLst>
          </p:cNvPr>
          <p:cNvCxnSpPr>
            <a:cxnSpLocks/>
          </p:cNvCxnSpPr>
          <p:nvPr/>
        </p:nvCxnSpPr>
        <p:spPr>
          <a:xfrm>
            <a:off x="4529836" y="3854205"/>
            <a:ext cx="200255" cy="1618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36F1C1F-0A47-4603-BBA7-014F04D275FB}"/>
              </a:ext>
            </a:extLst>
          </p:cNvPr>
          <p:cNvCxnSpPr>
            <a:cxnSpLocks/>
          </p:cNvCxnSpPr>
          <p:nvPr/>
        </p:nvCxnSpPr>
        <p:spPr>
          <a:xfrm flipV="1">
            <a:off x="4511956" y="3718561"/>
            <a:ext cx="249813" cy="11310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882A260-F23A-4036-B30E-88886A0D44EB}"/>
              </a:ext>
            </a:extLst>
          </p:cNvPr>
          <p:cNvCxnSpPr>
            <a:cxnSpLocks/>
          </p:cNvCxnSpPr>
          <p:nvPr/>
        </p:nvCxnSpPr>
        <p:spPr>
          <a:xfrm>
            <a:off x="2594010" y="4543608"/>
            <a:ext cx="266780" cy="223205"/>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54F5492-AF01-4365-B130-50352866782F}"/>
              </a:ext>
            </a:extLst>
          </p:cNvPr>
          <p:cNvCxnSpPr>
            <a:cxnSpLocks/>
            <a:endCxn id="54" idx="1"/>
          </p:cNvCxnSpPr>
          <p:nvPr/>
        </p:nvCxnSpPr>
        <p:spPr>
          <a:xfrm flipV="1">
            <a:off x="2581246" y="4245823"/>
            <a:ext cx="244916" cy="20968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C59E469-226D-438C-BE3C-20527E9995D4}"/>
              </a:ext>
            </a:extLst>
          </p:cNvPr>
          <p:cNvCxnSpPr>
            <a:cxnSpLocks/>
          </p:cNvCxnSpPr>
          <p:nvPr/>
        </p:nvCxnSpPr>
        <p:spPr>
          <a:xfrm>
            <a:off x="2581246" y="4489912"/>
            <a:ext cx="321317" cy="36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72" name="Picture 2" descr="Trung Quốc Cờ Đất Nước Biểu - Miễn Phí vector hình ảnh trên Pixabay">
            <a:extLst>
              <a:ext uri="{FF2B5EF4-FFF2-40B4-BE49-F238E27FC236}">
                <a16:creationId xmlns:a16="http://schemas.microsoft.com/office/drawing/2014/main" id="{7438E9AC-D8A4-45A4-B7DD-29EA2B637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43347" y="3666636"/>
            <a:ext cx="712920" cy="43660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7BEA6A2B-FEEB-45D6-830D-A3EF0A0A2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938347" y="3655405"/>
            <a:ext cx="743843" cy="44359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Sai, đáp án là Mặt Trời - VnExpress">
            <a:extLst>
              <a:ext uri="{FF2B5EF4-FFF2-40B4-BE49-F238E27FC236}">
                <a16:creationId xmlns:a16="http://schemas.microsoft.com/office/drawing/2014/main" id="{6B885938-E587-43FA-B63C-607AFD73ED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938347" y="4245823"/>
            <a:ext cx="769393" cy="44359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Cách gọi tên Cộng hòa Dân chủ Nhân dân Triều Tiên và Đại Hàn Dân quốc">
            <a:extLst>
              <a:ext uri="{FF2B5EF4-FFF2-40B4-BE49-F238E27FC236}">
                <a16:creationId xmlns:a16="http://schemas.microsoft.com/office/drawing/2014/main" id="{9E5B2776-5A02-4370-8ADB-FF6B95B65A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857627" y="3600719"/>
            <a:ext cx="726735" cy="50252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Untitled-8">
            <a:extLst>
              <a:ext uri="{FF2B5EF4-FFF2-40B4-BE49-F238E27FC236}">
                <a16:creationId xmlns:a16="http://schemas.microsoft.com/office/drawing/2014/main" id="{5046E3F9-56D0-418F-B0BE-15F37141492F}"/>
              </a:ext>
            </a:extLst>
          </p:cNvPr>
          <p:cNvPicPr>
            <a:picLocks noChangeAspect="1" noChangeArrowheads="1"/>
          </p:cNvPicPr>
          <p:nvPr/>
        </p:nvPicPr>
        <p:blipFill rotWithShape="1">
          <a:blip r:embed="rId8">
            <a:lum bright="-10000" contrast="30000"/>
          </a:blip>
          <a:srcRect l="2507" r="1917"/>
          <a:stretch/>
        </p:blipFill>
        <p:spPr bwMode="auto">
          <a:xfrm>
            <a:off x="4743154" y="576402"/>
            <a:ext cx="4148568" cy="2924356"/>
          </a:xfrm>
          <a:prstGeom prst="rect">
            <a:avLst/>
          </a:prstGeom>
          <a:noFill/>
        </p:spPr>
      </p:pic>
    </p:spTree>
    <p:extLst>
      <p:ext uri="{BB962C8B-B14F-4D97-AF65-F5344CB8AC3E}">
        <p14:creationId xmlns:p14="http://schemas.microsoft.com/office/powerpoint/2010/main" val="14089368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500"/>
                                        <p:tgtEl>
                                          <p:spTgt spid="6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6" grpId="0"/>
      <p:bldP spid="48" grpId="0"/>
      <p:bldP spid="53" grpId="0"/>
      <p:bldP spid="54" grpId="0"/>
      <p:bldP spid="55"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grpSp>
        <p:nvGrpSpPr>
          <p:cNvPr id="3379" name="Google Shape;3379;p71"/>
          <p:cNvGrpSpPr/>
          <p:nvPr/>
        </p:nvGrpSpPr>
        <p:grpSpPr>
          <a:xfrm>
            <a:off x="-350" y="1641099"/>
            <a:ext cx="10334852" cy="3678206"/>
            <a:chOff x="-350" y="1641099"/>
            <a:chExt cx="10334852" cy="3678206"/>
          </a:xfrm>
        </p:grpSpPr>
        <p:grpSp>
          <p:nvGrpSpPr>
            <p:cNvPr id="3380" name="Google Shape;3380;p71"/>
            <p:cNvGrpSpPr/>
            <p:nvPr/>
          </p:nvGrpSpPr>
          <p:grpSpPr>
            <a:xfrm>
              <a:off x="5611324" y="3414087"/>
              <a:ext cx="272092" cy="1106360"/>
              <a:chOff x="455376" y="608998"/>
              <a:chExt cx="1024830" cy="4167081"/>
            </a:xfrm>
          </p:grpSpPr>
          <p:grpSp>
            <p:nvGrpSpPr>
              <p:cNvPr id="3381" name="Google Shape;3381;p71"/>
              <p:cNvGrpSpPr/>
              <p:nvPr/>
            </p:nvGrpSpPr>
            <p:grpSpPr>
              <a:xfrm>
                <a:off x="455376" y="1009546"/>
                <a:ext cx="1024830" cy="3766532"/>
                <a:chOff x="3232593" y="3194956"/>
                <a:chExt cx="409637" cy="1505529"/>
              </a:xfrm>
            </p:grpSpPr>
            <p:sp>
              <p:nvSpPr>
                <p:cNvPr id="3382" name="Google Shape;3382;p71"/>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1"/>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1"/>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1"/>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1"/>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1"/>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1"/>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1"/>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1"/>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1"/>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1"/>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1"/>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1"/>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1"/>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1"/>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1"/>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1"/>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1"/>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1"/>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1"/>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1"/>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5" name="Google Shape;3455;p71"/>
                <p:cNvGrpSpPr/>
                <p:nvPr/>
              </p:nvGrpSpPr>
              <p:grpSpPr>
                <a:xfrm>
                  <a:off x="3232593" y="4116023"/>
                  <a:ext cx="409394" cy="579406"/>
                  <a:chOff x="3232593" y="4116023"/>
                  <a:chExt cx="409394" cy="579406"/>
                </a:xfrm>
              </p:grpSpPr>
              <p:sp>
                <p:nvSpPr>
                  <p:cNvPr id="3456" name="Google Shape;3456;p71"/>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1"/>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1"/>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71"/>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1"/>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1"/>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1"/>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1"/>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1"/>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1"/>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1"/>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1"/>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1"/>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1"/>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1"/>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1"/>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1"/>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1"/>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1"/>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1"/>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1"/>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1"/>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1"/>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1"/>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1"/>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1"/>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1"/>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1"/>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1"/>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1"/>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1"/>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1"/>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1"/>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1"/>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1"/>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1"/>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1"/>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1"/>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1"/>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1"/>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1"/>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1"/>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1"/>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1"/>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4" name="Google Shape;3504;p71"/>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1"/>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1"/>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1"/>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1"/>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1"/>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1"/>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1"/>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1"/>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1"/>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1"/>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1"/>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1"/>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1"/>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1"/>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1"/>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1"/>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1"/>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71"/>
                <p:cNvGrpSpPr/>
                <p:nvPr/>
              </p:nvGrpSpPr>
              <p:grpSpPr>
                <a:xfrm>
                  <a:off x="3310621" y="3711240"/>
                  <a:ext cx="253581" cy="404803"/>
                  <a:chOff x="3310621" y="3711240"/>
                  <a:chExt cx="253581" cy="404803"/>
                </a:xfrm>
              </p:grpSpPr>
              <p:sp>
                <p:nvSpPr>
                  <p:cNvPr id="3523" name="Google Shape;3523;p71"/>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1"/>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1"/>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1"/>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7" name="Google Shape;3527;p71"/>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71"/>
                <p:cNvGrpSpPr/>
                <p:nvPr/>
              </p:nvGrpSpPr>
              <p:grpSpPr>
                <a:xfrm>
                  <a:off x="3314706" y="3760609"/>
                  <a:ext cx="245410" cy="306308"/>
                  <a:chOff x="3314706" y="3760609"/>
                  <a:chExt cx="245410" cy="306308"/>
                </a:xfrm>
              </p:grpSpPr>
              <p:sp>
                <p:nvSpPr>
                  <p:cNvPr id="3529" name="Google Shape;3529;p71"/>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1"/>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1"/>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1"/>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1"/>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1"/>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1"/>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1"/>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1"/>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1"/>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1"/>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1"/>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1"/>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2" name="Google Shape;3542;p71"/>
              <p:cNvGrpSpPr/>
              <p:nvPr/>
            </p:nvGrpSpPr>
            <p:grpSpPr>
              <a:xfrm>
                <a:off x="890388" y="608998"/>
                <a:ext cx="154800" cy="400545"/>
                <a:chOff x="890388" y="614563"/>
                <a:chExt cx="154800" cy="400545"/>
              </a:xfrm>
            </p:grpSpPr>
            <p:sp>
              <p:nvSpPr>
                <p:cNvPr id="3543" name="Google Shape;3543;p71"/>
                <p:cNvSpPr/>
                <p:nvPr/>
              </p:nvSpPr>
              <p:spPr>
                <a:xfrm>
                  <a:off x="890388" y="904109"/>
                  <a:ext cx="154800" cy="11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1"/>
                <p:cNvSpPr/>
                <p:nvPr/>
              </p:nvSpPr>
              <p:spPr>
                <a:xfrm>
                  <a:off x="954375" y="614563"/>
                  <a:ext cx="26700" cy="29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5" name="Google Shape;3545;p71"/>
            <p:cNvGrpSpPr/>
            <p:nvPr/>
          </p:nvGrpSpPr>
          <p:grpSpPr>
            <a:xfrm>
              <a:off x="5721592" y="2709839"/>
              <a:ext cx="1379364" cy="1860249"/>
              <a:chOff x="3500712" y="367419"/>
              <a:chExt cx="3380794" cy="4559433"/>
            </a:xfrm>
          </p:grpSpPr>
          <p:grpSp>
            <p:nvGrpSpPr>
              <p:cNvPr id="3546" name="Google Shape;3546;p71"/>
              <p:cNvGrpSpPr/>
              <p:nvPr/>
            </p:nvGrpSpPr>
            <p:grpSpPr>
              <a:xfrm>
                <a:off x="6113242" y="3419140"/>
                <a:ext cx="768264" cy="1357192"/>
                <a:chOff x="461029" y="2736249"/>
                <a:chExt cx="733917" cy="2078077"/>
              </a:xfrm>
            </p:grpSpPr>
            <p:sp>
              <p:nvSpPr>
                <p:cNvPr id="3547" name="Google Shape;3547;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71"/>
                <p:cNvGrpSpPr/>
                <p:nvPr/>
              </p:nvGrpSpPr>
              <p:grpSpPr>
                <a:xfrm>
                  <a:off x="578444" y="2830266"/>
                  <a:ext cx="499054" cy="1886110"/>
                  <a:chOff x="1248050" y="3252900"/>
                  <a:chExt cx="380725" cy="1438900"/>
                </a:xfrm>
              </p:grpSpPr>
              <p:sp>
                <p:nvSpPr>
                  <p:cNvPr id="3551" name="Google Shape;3551;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67" name="Google Shape;3567;p71"/>
              <p:cNvGrpSpPr/>
              <p:nvPr/>
            </p:nvGrpSpPr>
            <p:grpSpPr>
              <a:xfrm>
                <a:off x="3500712" y="3195284"/>
                <a:ext cx="787963" cy="1599541"/>
                <a:chOff x="2245450" y="435300"/>
                <a:chExt cx="882575" cy="2525325"/>
              </a:xfrm>
            </p:grpSpPr>
            <p:sp>
              <p:nvSpPr>
                <p:cNvPr id="3568" name="Google Shape;3568;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1" name="Google Shape;3571;p71"/>
                <p:cNvGrpSpPr/>
                <p:nvPr/>
              </p:nvGrpSpPr>
              <p:grpSpPr>
                <a:xfrm>
                  <a:off x="2366900" y="589175"/>
                  <a:ext cx="639675" cy="2198225"/>
                  <a:chOff x="2126450" y="2396250"/>
                  <a:chExt cx="639675" cy="2198225"/>
                </a:xfrm>
              </p:grpSpPr>
              <p:sp>
                <p:nvSpPr>
                  <p:cNvPr id="3572" name="Google Shape;3572;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8" name="Google Shape;3578;p71"/>
              <p:cNvGrpSpPr/>
              <p:nvPr/>
            </p:nvGrpSpPr>
            <p:grpSpPr>
              <a:xfrm>
                <a:off x="4222069" y="367419"/>
                <a:ext cx="1438961" cy="4559433"/>
                <a:chOff x="6286425" y="411894"/>
                <a:chExt cx="1438961" cy="4559433"/>
              </a:xfrm>
            </p:grpSpPr>
            <p:sp>
              <p:nvSpPr>
                <p:cNvPr id="3579" name="Google Shape;3579;p71"/>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1"/>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1"/>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1"/>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1"/>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1"/>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1"/>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1"/>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1"/>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1"/>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1"/>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1"/>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1"/>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1"/>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1"/>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1"/>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1"/>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1"/>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1"/>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1"/>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1"/>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1"/>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71"/>
              <p:cNvGrpSpPr/>
              <p:nvPr/>
            </p:nvGrpSpPr>
            <p:grpSpPr>
              <a:xfrm>
                <a:off x="4091150" y="1980705"/>
                <a:ext cx="661785" cy="2788940"/>
                <a:chOff x="-25" y="2025180"/>
                <a:chExt cx="661785" cy="2788940"/>
              </a:xfrm>
            </p:grpSpPr>
            <p:sp>
              <p:nvSpPr>
                <p:cNvPr id="3602" name="Google Shape;3602;p71"/>
                <p:cNvSpPr/>
                <p:nvPr/>
              </p:nvSpPr>
              <p:spPr>
                <a:xfrm>
                  <a:off x="40072" y="2025180"/>
                  <a:ext cx="581625" cy="2788940"/>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1"/>
                <p:cNvSpPr/>
                <p:nvPr/>
              </p:nvSpPr>
              <p:spPr>
                <a:xfrm>
                  <a:off x="-25" y="2025180"/>
                  <a:ext cx="40130" cy="2788940"/>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1"/>
                <p:cNvSpPr/>
                <p:nvPr/>
              </p:nvSpPr>
              <p:spPr>
                <a:xfrm>
                  <a:off x="621662" y="2025180"/>
                  <a:ext cx="40098" cy="2788940"/>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5" name="Google Shape;3605;p71"/>
                <p:cNvGrpSpPr/>
                <p:nvPr/>
              </p:nvGrpSpPr>
              <p:grpSpPr>
                <a:xfrm>
                  <a:off x="87770" y="2111384"/>
                  <a:ext cx="486204" cy="2596440"/>
                  <a:chOff x="509875" y="2508475"/>
                  <a:chExt cx="379225" cy="2160100"/>
                </a:xfrm>
              </p:grpSpPr>
              <p:sp>
                <p:nvSpPr>
                  <p:cNvPr id="3606" name="Google Shape;3606;p71"/>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1"/>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1"/>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1"/>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1"/>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1"/>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1"/>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1"/>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1"/>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1"/>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1"/>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1"/>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1"/>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1"/>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1"/>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1"/>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1"/>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1"/>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1"/>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1"/>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1"/>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1"/>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1"/>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1"/>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1"/>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1"/>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1"/>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1"/>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1"/>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1"/>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1"/>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1"/>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1"/>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1"/>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1"/>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1"/>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1"/>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1"/>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1"/>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1"/>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1"/>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1"/>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1"/>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1"/>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1"/>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1"/>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1"/>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1"/>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1"/>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1"/>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1"/>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1"/>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1"/>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1"/>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1"/>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1"/>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1"/>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1"/>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1"/>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1"/>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1"/>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1"/>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1"/>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1"/>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1"/>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1"/>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1"/>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1"/>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1"/>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1"/>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1"/>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1"/>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1"/>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1"/>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1"/>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1"/>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1"/>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1"/>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1"/>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1"/>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1"/>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1"/>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1"/>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1"/>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1"/>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1"/>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4" name="Google Shape;3694;p71"/>
              <p:cNvGrpSpPr/>
              <p:nvPr/>
            </p:nvGrpSpPr>
            <p:grpSpPr>
              <a:xfrm>
                <a:off x="5140070" y="1734224"/>
                <a:ext cx="1259611" cy="3035693"/>
                <a:chOff x="2245450" y="435300"/>
                <a:chExt cx="882575" cy="2525325"/>
              </a:xfrm>
            </p:grpSpPr>
            <p:sp>
              <p:nvSpPr>
                <p:cNvPr id="3695" name="Google Shape;3695;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8" name="Google Shape;3698;p71"/>
                <p:cNvGrpSpPr/>
                <p:nvPr/>
              </p:nvGrpSpPr>
              <p:grpSpPr>
                <a:xfrm>
                  <a:off x="2366900" y="589175"/>
                  <a:ext cx="639675" cy="2198225"/>
                  <a:chOff x="2126450" y="2396250"/>
                  <a:chExt cx="639675" cy="2198225"/>
                </a:xfrm>
              </p:grpSpPr>
              <p:sp>
                <p:nvSpPr>
                  <p:cNvPr id="3699" name="Google Shape;3699;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5" name="Google Shape;3705;p71"/>
              <p:cNvGrpSpPr/>
              <p:nvPr/>
            </p:nvGrpSpPr>
            <p:grpSpPr>
              <a:xfrm>
                <a:off x="4568607" y="2864064"/>
                <a:ext cx="852004" cy="1905596"/>
                <a:chOff x="461029" y="2736249"/>
                <a:chExt cx="733917" cy="2078077"/>
              </a:xfrm>
            </p:grpSpPr>
            <p:sp>
              <p:nvSpPr>
                <p:cNvPr id="3706" name="Google Shape;3706;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71"/>
                <p:cNvGrpSpPr/>
                <p:nvPr/>
              </p:nvGrpSpPr>
              <p:grpSpPr>
                <a:xfrm>
                  <a:off x="578444" y="2830266"/>
                  <a:ext cx="499054" cy="1886110"/>
                  <a:chOff x="1248050" y="3252900"/>
                  <a:chExt cx="380725" cy="1438900"/>
                </a:xfrm>
              </p:grpSpPr>
              <p:sp>
                <p:nvSpPr>
                  <p:cNvPr id="3710" name="Google Shape;3710;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726" name="Google Shape;3726;p71"/>
            <p:cNvGrpSpPr/>
            <p:nvPr/>
          </p:nvGrpSpPr>
          <p:grpSpPr>
            <a:xfrm>
              <a:off x="-350" y="4737555"/>
              <a:ext cx="9144000" cy="462078"/>
              <a:chOff x="-350" y="4536900"/>
              <a:chExt cx="9144000" cy="607118"/>
            </a:xfrm>
          </p:grpSpPr>
          <p:sp>
            <p:nvSpPr>
              <p:cNvPr id="3727" name="Google Shape;3727;p71"/>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1"/>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71"/>
            <p:cNvSpPr/>
            <p:nvPr/>
          </p:nvSpPr>
          <p:spPr>
            <a:xfrm flipH="1">
              <a:off x="7363794" y="1641099"/>
              <a:ext cx="2836285" cy="283628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1"/>
            <p:cNvSpPr/>
            <p:nvPr/>
          </p:nvSpPr>
          <p:spPr>
            <a:xfrm flipH="1">
              <a:off x="9444231" y="3172607"/>
              <a:ext cx="882090" cy="1286419"/>
            </a:xfrm>
            <a:custGeom>
              <a:avLst/>
              <a:gdLst/>
              <a:ahLst/>
              <a:cxnLst/>
              <a:rect l="l" t="t" r="r" b="b"/>
              <a:pathLst>
                <a:path w="38494" h="56151" extrusionOk="0">
                  <a:moveTo>
                    <a:pt x="37255" y="12598"/>
                  </a:moveTo>
                  <a:cubicBezTo>
                    <a:pt x="36029" y="12705"/>
                    <a:pt x="34279" y="11586"/>
                    <a:pt x="32755" y="10788"/>
                  </a:cubicBezTo>
                  <a:cubicBezTo>
                    <a:pt x="31219" y="9978"/>
                    <a:pt x="30385" y="9073"/>
                    <a:pt x="29159" y="7561"/>
                  </a:cubicBezTo>
                  <a:cubicBezTo>
                    <a:pt x="27933" y="6049"/>
                    <a:pt x="25063" y="6954"/>
                    <a:pt x="22706" y="6645"/>
                  </a:cubicBezTo>
                  <a:cubicBezTo>
                    <a:pt x="20348" y="6347"/>
                    <a:pt x="19932" y="4930"/>
                    <a:pt x="17372" y="4537"/>
                  </a:cubicBezTo>
                  <a:cubicBezTo>
                    <a:pt x="14800" y="4132"/>
                    <a:pt x="15110" y="2620"/>
                    <a:pt x="14491" y="1608"/>
                  </a:cubicBezTo>
                  <a:cubicBezTo>
                    <a:pt x="13883" y="596"/>
                    <a:pt x="11312" y="1"/>
                    <a:pt x="9264" y="299"/>
                  </a:cubicBezTo>
                  <a:cubicBezTo>
                    <a:pt x="7216" y="596"/>
                    <a:pt x="7883" y="2739"/>
                    <a:pt x="5251" y="3108"/>
                  </a:cubicBezTo>
                  <a:cubicBezTo>
                    <a:pt x="2620" y="3478"/>
                    <a:pt x="1" y="4037"/>
                    <a:pt x="1" y="4037"/>
                  </a:cubicBezTo>
                  <a:lnTo>
                    <a:pt x="1" y="56151"/>
                  </a:lnTo>
                  <a:cubicBezTo>
                    <a:pt x="32076" y="49507"/>
                    <a:pt x="38494" y="12502"/>
                    <a:pt x="37255" y="125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1"/>
            <p:cNvGrpSpPr/>
            <p:nvPr/>
          </p:nvGrpSpPr>
          <p:grpSpPr>
            <a:xfrm flipH="1">
              <a:off x="7113157" y="2658532"/>
              <a:ext cx="1911888" cy="801424"/>
              <a:chOff x="1855275" y="1547350"/>
              <a:chExt cx="154800" cy="64900"/>
            </a:xfrm>
          </p:grpSpPr>
          <p:sp>
            <p:nvSpPr>
              <p:cNvPr id="3732" name="Google Shape;373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7" name="Google Shape;3737;p71"/>
            <p:cNvSpPr/>
            <p:nvPr/>
          </p:nvSpPr>
          <p:spPr>
            <a:xfrm flipH="1">
              <a:off x="5858675" y="2820168"/>
              <a:ext cx="4475827" cy="249913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1"/>
            <p:cNvSpPr/>
            <p:nvPr/>
          </p:nvSpPr>
          <p:spPr>
            <a:xfrm flipH="1">
              <a:off x="6238635" y="3329740"/>
              <a:ext cx="2390287" cy="1330613"/>
            </a:xfrm>
            <a:custGeom>
              <a:avLst/>
              <a:gdLst/>
              <a:ahLst/>
              <a:cxnLst/>
              <a:rect l="l" t="t" r="r" b="b"/>
              <a:pathLst>
                <a:path w="104311" h="58080" extrusionOk="0">
                  <a:moveTo>
                    <a:pt x="0" y="4906"/>
                  </a:moveTo>
                  <a:cubicBezTo>
                    <a:pt x="0" y="4906"/>
                    <a:pt x="1310" y="8133"/>
                    <a:pt x="5989" y="11538"/>
                  </a:cubicBezTo>
                  <a:cubicBezTo>
                    <a:pt x="10668" y="14943"/>
                    <a:pt x="12395" y="20789"/>
                    <a:pt x="15562" y="23480"/>
                  </a:cubicBezTo>
                  <a:cubicBezTo>
                    <a:pt x="18741" y="26171"/>
                    <a:pt x="21372" y="29933"/>
                    <a:pt x="19122" y="32267"/>
                  </a:cubicBezTo>
                  <a:cubicBezTo>
                    <a:pt x="16872" y="34589"/>
                    <a:pt x="15383" y="34410"/>
                    <a:pt x="15193" y="39256"/>
                  </a:cubicBezTo>
                  <a:cubicBezTo>
                    <a:pt x="15002" y="44102"/>
                    <a:pt x="15193" y="46971"/>
                    <a:pt x="11823" y="45530"/>
                  </a:cubicBezTo>
                  <a:cubicBezTo>
                    <a:pt x="8454" y="44102"/>
                    <a:pt x="4906" y="50186"/>
                    <a:pt x="5834" y="50186"/>
                  </a:cubicBezTo>
                  <a:cubicBezTo>
                    <a:pt x="6775" y="50186"/>
                    <a:pt x="9954" y="46780"/>
                    <a:pt x="12383" y="48400"/>
                  </a:cubicBezTo>
                  <a:cubicBezTo>
                    <a:pt x="14812" y="50019"/>
                    <a:pt x="18741" y="50186"/>
                    <a:pt x="19955" y="46792"/>
                  </a:cubicBezTo>
                  <a:cubicBezTo>
                    <a:pt x="21182" y="43387"/>
                    <a:pt x="25861" y="46614"/>
                    <a:pt x="27921" y="43030"/>
                  </a:cubicBezTo>
                  <a:cubicBezTo>
                    <a:pt x="29968" y="39446"/>
                    <a:pt x="38208" y="46078"/>
                    <a:pt x="36338" y="48578"/>
                  </a:cubicBezTo>
                  <a:cubicBezTo>
                    <a:pt x="34469" y="51079"/>
                    <a:pt x="29052" y="52876"/>
                    <a:pt x="31099" y="54305"/>
                  </a:cubicBezTo>
                  <a:cubicBezTo>
                    <a:pt x="33147" y="55746"/>
                    <a:pt x="35957" y="50007"/>
                    <a:pt x="38589" y="51448"/>
                  </a:cubicBezTo>
                  <a:cubicBezTo>
                    <a:pt x="41208" y="52876"/>
                    <a:pt x="50745" y="55496"/>
                    <a:pt x="56924" y="54543"/>
                  </a:cubicBezTo>
                  <a:cubicBezTo>
                    <a:pt x="63092" y="53591"/>
                    <a:pt x="68521" y="58080"/>
                    <a:pt x="69831" y="56103"/>
                  </a:cubicBezTo>
                  <a:cubicBezTo>
                    <a:pt x="71140" y="54127"/>
                    <a:pt x="60853" y="53591"/>
                    <a:pt x="62722" y="50721"/>
                  </a:cubicBezTo>
                  <a:cubicBezTo>
                    <a:pt x="64592" y="47864"/>
                    <a:pt x="70581" y="48578"/>
                    <a:pt x="73009" y="50721"/>
                  </a:cubicBezTo>
                  <a:cubicBezTo>
                    <a:pt x="75450" y="52876"/>
                    <a:pt x="83118" y="56639"/>
                    <a:pt x="86856" y="53591"/>
                  </a:cubicBezTo>
                  <a:cubicBezTo>
                    <a:pt x="90595" y="50543"/>
                    <a:pt x="101954" y="50721"/>
                    <a:pt x="103132" y="45530"/>
                  </a:cubicBezTo>
                  <a:cubicBezTo>
                    <a:pt x="104311" y="40327"/>
                    <a:pt x="94893" y="37458"/>
                    <a:pt x="94524" y="36386"/>
                  </a:cubicBezTo>
                  <a:cubicBezTo>
                    <a:pt x="94143" y="35315"/>
                    <a:pt x="96024" y="34767"/>
                    <a:pt x="87976" y="31005"/>
                  </a:cubicBezTo>
                  <a:cubicBezTo>
                    <a:pt x="80308" y="25814"/>
                    <a:pt x="82927" y="20611"/>
                    <a:pt x="77308" y="20789"/>
                  </a:cubicBezTo>
                  <a:cubicBezTo>
                    <a:pt x="71700" y="20980"/>
                    <a:pt x="67390" y="22051"/>
                    <a:pt x="62901" y="18467"/>
                  </a:cubicBezTo>
                  <a:cubicBezTo>
                    <a:pt x="58412" y="14872"/>
                    <a:pt x="53543" y="13788"/>
                    <a:pt x="50364" y="10562"/>
                  </a:cubicBezTo>
                  <a:cubicBezTo>
                    <a:pt x="47185" y="7347"/>
                    <a:pt x="43815" y="2692"/>
                    <a:pt x="41577" y="3406"/>
                  </a:cubicBezTo>
                  <a:cubicBezTo>
                    <a:pt x="39327" y="4120"/>
                    <a:pt x="38017" y="1430"/>
                    <a:pt x="35588" y="715"/>
                  </a:cubicBezTo>
                  <a:cubicBezTo>
                    <a:pt x="33159" y="1"/>
                    <a:pt x="29968" y="2870"/>
                    <a:pt x="29968" y="2870"/>
                  </a:cubicBezTo>
                  <a:cubicBezTo>
                    <a:pt x="29968" y="2870"/>
                    <a:pt x="34731" y="6514"/>
                    <a:pt x="36969" y="9562"/>
                  </a:cubicBezTo>
                  <a:cubicBezTo>
                    <a:pt x="39196" y="12598"/>
                    <a:pt x="40684" y="19896"/>
                    <a:pt x="40684" y="19896"/>
                  </a:cubicBezTo>
                  <a:cubicBezTo>
                    <a:pt x="40684" y="19896"/>
                    <a:pt x="37791" y="17586"/>
                    <a:pt x="33862" y="14717"/>
                  </a:cubicBezTo>
                  <a:cubicBezTo>
                    <a:pt x="29933" y="11848"/>
                    <a:pt x="21503" y="13872"/>
                    <a:pt x="15895" y="12252"/>
                  </a:cubicBezTo>
                  <a:cubicBezTo>
                    <a:pt x="10287" y="10645"/>
                    <a:pt x="9549" y="7776"/>
                    <a:pt x="0" y="49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1"/>
            <p:cNvSpPr/>
            <p:nvPr/>
          </p:nvSpPr>
          <p:spPr>
            <a:xfrm flipH="1">
              <a:off x="5932013" y="4392350"/>
              <a:ext cx="4402487" cy="763915"/>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1"/>
            <p:cNvSpPr/>
            <p:nvPr/>
          </p:nvSpPr>
          <p:spPr>
            <a:xfrm>
              <a:off x="0" y="4392354"/>
              <a:ext cx="5937290" cy="757248"/>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1" name="Google Shape;3741;p71"/>
          <p:cNvGrpSpPr/>
          <p:nvPr/>
        </p:nvGrpSpPr>
        <p:grpSpPr>
          <a:xfrm flipH="1">
            <a:off x="8423049" y="1917945"/>
            <a:ext cx="1443015" cy="604939"/>
            <a:chOff x="1855275" y="1547350"/>
            <a:chExt cx="154800" cy="64900"/>
          </a:xfrm>
        </p:grpSpPr>
        <p:sp>
          <p:nvSpPr>
            <p:cNvPr id="3742" name="Google Shape;374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Rectangle 391">
            <a:extLst>
              <a:ext uri="{FF2B5EF4-FFF2-40B4-BE49-F238E27FC236}">
                <a16:creationId xmlns:a16="http://schemas.microsoft.com/office/drawing/2014/main" id="{FCDD68DF-106E-443B-9731-D11D4D8DD021}"/>
              </a:ext>
            </a:extLst>
          </p:cNvPr>
          <p:cNvSpPr/>
          <p:nvPr/>
        </p:nvSpPr>
        <p:spPr>
          <a:xfrm>
            <a:off x="656492" y="2497016"/>
            <a:ext cx="4337538"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393" name="Google Shape;1748;p44">
            <a:extLst>
              <a:ext uri="{FF2B5EF4-FFF2-40B4-BE49-F238E27FC236}">
                <a16:creationId xmlns:a16="http://schemas.microsoft.com/office/drawing/2014/main" id="{27039FCA-B56B-4315-BAAB-233B40381A59}"/>
              </a:ext>
            </a:extLst>
          </p:cNvPr>
          <p:cNvSpPr txBox="1">
            <a:spLocks/>
          </p:cNvSpPr>
          <p:nvPr/>
        </p:nvSpPr>
        <p:spPr>
          <a:xfrm>
            <a:off x="401934" y="1477357"/>
            <a:ext cx="5738649" cy="14977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defTabSz="914400">
              <a:lnSpc>
                <a:spcPct val="150000"/>
              </a:lnSpc>
            </a:pPr>
            <a:r>
              <a:rPr lang="en-US" sz="4000" kern="0" dirty="0">
                <a:solidFill>
                  <a:srgbClr val="0E3F4D"/>
                </a:solidFill>
                <a:latin typeface="#9Slide03 IcielUni Sans Heavy" panose="00000500000000000000" pitchFamily="2" charset="-93"/>
              </a:rPr>
              <a:t>2. ĐẶC ĐIỂM TỰ NHIÊN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50522888"/>
              </p:ext>
            </p:extLst>
          </p:nvPr>
        </p:nvGraphicFramePr>
        <p:xfrm>
          <a:off x="0" y="2828007"/>
          <a:ext cx="7951659" cy="2272314"/>
        </p:xfrm>
        <a:graphic>
          <a:graphicData uri="http://schemas.openxmlformats.org/drawingml/2006/table">
            <a:tbl>
              <a:tblPr firstRow="1" firstCol="1" bandRow="1">
                <a:tableStyleId>{7DF18680-E054-41AD-8BC1-D1AEF772440D}</a:tableStyleId>
              </a:tblPr>
              <a:tblGrid>
                <a:gridCol w="2535312">
                  <a:extLst>
                    <a:ext uri="{9D8B030D-6E8A-4147-A177-3AD203B41FA5}">
                      <a16:colId xmlns:a16="http://schemas.microsoft.com/office/drawing/2014/main" val="20000"/>
                    </a:ext>
                  </a:extLst>
                </a:gridCol>
                <a:gridCol w="2006942">
                  <a:extLst>
                    <a:ext uri="{9D8B030D-6E8A-4147-A177-3AD203B41FA5}">
                      <a16:colId xmlns:a16="http://schemas.microsoft.com/office/drawing/2014/main" val="20001"/>
                    </a:ext>
                  </a:extLst>
                </a:gridCol>
                <a:gridCol w="3409405">
                  <a:extLst>
                    <a:ext uri="{9D8B030D-6E8A-4147-A177-3AD203B41FA5}">
                      <a16:colId xmlns:a16="http://schemas.microsoft.com/office/drawing/2014/main" val="283081139"/>
                    </a:ext>
                  </a:extLst>
                </a:gridCol>
              </a:tblGrid>
              <a:tr h="378719">
                <a:tc>
                  <a:txBody>
                    <a:bodyPr/>
                    <a:lstStyle/>
                    <a:p>
                      <a:pPr marL="0" marR="0" algn="ctr">
                        <a:lnSpc>
                          <a:spcPct val="115000"/>
                        </a:lnSpc>
                        <a:spcBef>
                          <a:spcPts val="0"/>
                        </a:spcBef>
                        <a:spcAft>
                          <a:spcPts val="0"/>
                        </a:spcAft>
                        <a:tabLst>
                          <a:tab pos="2743200" algn="l"/>
                        </a:tabLst>
                      </a:pPr>
                      <a:r>
                        <a:rPr lang="en-US" sz="2000" b="1">
                          <a:solidFill>
                            <a:srgbClr val="002060"/>
                          </a:solidFill>
                          <a:effectLst/>
                          <a:latin typeface="Times New Roman" panose="02020603050405020304" pitchFamily="18" charset="0"/>
                          <a:cs typeface="Times New Roman" panose="02020603050405020304" pitchFamily="18" charset="0"/>
                        </a:rPr>
                        <a:t>Đặc điểm TN</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tabLst>
                          <a:tab pos="2743200" algn="l"/>
                        </a:tabLst>
                      </a:pPr>
                      <a:r>
                        <a:rPr lang="en-US" sz="2000" b="1">
                          <a:solidFill>
                            <a:srgbClr val="002060"/>
                          </a:solidFill>
                          <a:effectLst/>
                          <a:latin typeface="Times New Roman" panose="02020603050405020304" pitchFamily="18" charset="0"/>
                          <a:cs typeface="Times New Roman" panose="02020603050405020304" pitchFamily="18" charset="0"/>
                        </a:rPr>
                        <a:t>Phía Tây lục địa</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tabLst>
                          <a:tab pos="2743200" algn="l"/>
                        </a:tabLst>
                      </a:pPr>
                      <a:r>
                        <a:rPr lang="en-US" sz="2000" b="1">
                          <a:solidFill>
                            <a:srgbClr val="002060"/>
                          </a:solidFill>
                          <a:effectLst/>
                          <a:latin typeface="Times New Roman" panose="02020603050405020304" pitchFamily="18" charset="0"/>
                          <a:cs typeface="Times New Roman" panose="02020603050405020304" pitchFamily="18" charset="0"/>
                        </a:rPr>
                        <a:t>Phía Đông lục đụa và hải đảo</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8719">
                <a:tc>
                  <a:txBody>
                    <a:bodyPr/>
                    <a:lstStyle/>
                    <a:p>
                      <a:pPr marL="0" marR="0" algn="ctr">
                        <a:lnSpc>
                          <a:spcPct val="115000"/>
                        </a:lnSpc>
                        <a:spcBef>
                          <a:spcPts val="0"/>
                        </a:spcBef>
                        <a:spcAft>
                          <a:spcPts val="0"/>
                        </a:spcAft>
                        <a:tabLst>
                          <a:tab pos="2743200" algn="l"/>
                        </a:tabLst>
                      </a:pPr>
                      <a:r>
                        <a:rPr lang="en-US" sz="2000" b="1" dirty="0" err="1">
                          <a:solidFill>
                            <a:srgbClr val="002060"/>
                          </a:solidFill>
                          <a:effectLst/>
                          <a:latin typeface="Times New Roman" panose="02020603050405020304" pitchFamily="18" charset="0"/>
                          <a:cs typeface="Times New Roman" panose="02020603050405020304" pitchFamily="18" charset="0"/>
                        </a:rPr>
                        <a:t>Địa</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hình</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2000" b="1">
                          <a:solidFill>
                            <a:srgbClr val="002060"/>
                          </a:solidFill>
                          <a:effectLst/>
                          <a:latin typeface="Times New Roman" panose="02020603050405020304" pitchFamily="18" charset="0"/>
                          <a:cs typeface="Times New Roman" panose="02020603050405020304" pitchFamily="18" charset="0"/>
                        </a:rPr>
                        <a:t> </a:t>
                      </a: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8719">
                <a:tc>
                  <a:txBody>
                    <a:bodyPr/>
                    <a:lstStyle/>
                    <a:p>
                      <a:pPr marL="0" marR="0" algn="ctr">
                        <a:lnSpc>
                          <a:spcPct val="115000"/>
                        </a:lnSpc>
                        <a:spcBef>
                          <a:spcPts val="0"/>
                        </a:spcBef>
                        <a:spcAft>
                          <a:spcPts val="0"/>
                        </a:spcAft>
                        <a:tabLst>
                          <a:tab pos="2743200" algn="l"/>
                        </a:tabLst>
                      </a:pPr>
                      <a:r>
                        <a:rPr lang="en-US" sz="2000" b="1" dirty="0" err="1">
                          <a:solidFill>
                            <a:srgbClr val="002060"/>
                          </a:solidFill>
                          <a:effectLst/>
                          <a:latin typeface="Times New Roman" panose="02020603050405020304" pitchFamily="18" charset="0"/>
                          <a:cs typeface="Times New Roman" panose="02020603050405020304" pitchFamily="18" charset="0"/>
                        </a:rPr>
                        <a:t>Khí</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hậu</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2000" b="1" dirty="0">
                          <a:solidFill>
                            <a:srgbClr val="002060"/>
                          </a:solidFill>
                          <a:effectLst/>
                          <a:latin typeface="Times New Roman" panose="02020603050405020304" pitchFamily="18" charset="0"/>
                          <a:cs typeface="Times New Roman" panose="02020603050405020304" pitchFamily="18" charset="0"/>
                        </a:rPr>
                        <a:t> </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8719">
                <a:tc>
                  <a:txBody>
                    <a:bodyPr/>
                    <a:lstStyle/>
                    <a:p>
                      <a:pPr marL="0" marR="0" algn="ctr">
                        <a:lnSpc>
                          <a:spcPct val="115000"/>
                        </a:lnSpc>
                        <a:spcBef>
                          <a:spcPts val="0"/>
                        </a:spcBef>
                        <a:spcAft>
                          <a:spcPts val="0"/>
                        </a:spcAft>
                        <a:tabLst>
                          <a:tab pos="2743200" algn="l"/>
                        </a:tabLst>
                      </a:pPr>
                      <a:r>
                        <a:rPr lang="en-US" sz="2000" b="1" dirty="0" err="1">
                          <a:solidFill>
                            <a:srgbClr val="002060"/>
                          </a:solidFill>
                          <a:effectLst/>
                          <a:latin typeface="Times New Roman" panose="02020603050405020304" pitchFamily="18" charset="0"/>
                          <a:cs typeface="Times New Roman" panose="02020603050405020304" pitchFamily="18" charset="0"/>
                        </a:rPr>
                        <a:t>Cảnh</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quan</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2000" b="1" dirty="0">
                          <a:solidFill>
                            <a:srgbClr val="002060"/>
                          </a:solidFill>
                          <a:effectLst/>
                          <a:latin typeface="Times New Roman" panose="02020603050405020304" pitchFamily="18" charset="0"/>
                          <a:cs typeface="Times New Roman" panose="02020603050405020304" pitchFamily="18" charset="0"/>
                        </a:rPr>
                        <a:t> </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8719">
                <a:tc>
                  <a:txBody>
                    <a:bodyPr/>
                    <a:lstStyle/>
                    <a:p>
                      <a:pPr marL="0" marR="0" algn="ctr">
                        <a:lnSpc>
                          <a:spcPct val="115000"/>
                        </a:lnSpc>
                        <a:spcBef>
                          <a:spcPts val="0"/>
                        </a:spcBef>
                        <a:spcAft>
                          <a:spcPts val="0"/>
                        </a:spcAft>
                        <a:tabLst>
                          <a:tab pos="2743200" algn="l"/>
                        </a:tabLst>
                      </a:pPr>
                      <a:r>
                        <a:rPr lang="en-US" sz="2000" b="1">
                          <a:solidFill>
                            <a:srgbClr val="002060"/>
                          </a:solidFill>
                          <a:effectLst/>
                          <a:latin typeface="Times New Roman" panose="02020603050405020304" pitchFamily="18" charset="0"/>
                          <a:cs typeface="Times New Roman" panose="02020603050405020304" pitchFamily="18" charset="0"/>
                        </a:rPr>
                        <a:t>Sông ngòi</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248678"/>
                  </a:ext>
                </a:extLst>
              </a:tr>
              <a:tr h="378719">
                <a:tc>
                  <a:txBody>
                    <a:bodyPr/>
                    <a:lstStyle/>
                    <a:p>
                      <a:pPr marL="0" marR="0" algn="ctr">
                        <a:lnSpc>
                          <a:spcPct val="115000"/>
                        </a:lnSpc>
                        <a:spcBef>
                          <a:spcPts val="0"/>
                        </a:spcBef>
                        <a:spcAft>
                          <a:spcPts val="0"/>
                        </a:spcAft>
                        <a:tabLst>
                          <a:tab pos="2743200" algn="l"/>
                        </a:tabLst>
                      </a:pPr>
                      <a:r>
                        <a:rPr lang="en-US" sz="2000" b="1">
                          <a:solidFill>
                            <a:srgbClr val="002060"/>
                          </a:solidFill>
                          <a:effectLst/>
                          <a:latin typeface="Times New Roman" panose="02020603050405020304" pitchFamily="18" charset="0"/>
                          <a:cs typeface="Times New Roman" panose="02020603050405020304" pitchFamily="18" charset="0"/>
                        </a:rPr>
                        <a:t>Tài nguyên</a:t>
                      </a: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2046014"/>
                  </a:ext>
                </a:extLst>
              </a:tr>
            </a:tbl>
          </a:graphicData>
        </a:graphic>
      </p:graphicFrame>
      <p:grpSp>
        <p:nvGrpSpPr>
          <p:cNvPr id="12" name="Group 11">
            <a:extLst>
              <a:ext uri="{FF2B5EF4-FFF2-40B4-BE49-F238E27FC236}">
                <a16:creationId xmlns:a16="http://schemas.microsoft.com/office/drawing/2014/main" id="{95085F6F-57CF-4B53-8B6B-7C945A775A2B}"/>
              </a:ext>
            </a:extLst>
          </p:cNvPr>
          <p:cNvGrpSpPr/>
          <p:nvPr/>
        </p:nvGrpSpPr>
        <p:grpSpPr>
          <a:xfrm>
            <a:off x="3618413" y="26126"/>
            <a:ext cx="5471504" cy="2722535"/>
            <a:chOff x="4545874" y="0"/>
            <a:chExt cx="4530979" cy="2722535"/>
          </a:xfrm>
        </p:grpSpPr>
        <p:pic>
          <p:nvPicPr>
            <p:cNvPr id="17" name="Picture 16">
              <a:extLst>
                <a:ext uri="{FF2B5EF4-FFF2-40B4-BE49-F238E27FC236}">
                  <a16:creationId xmlns:a16="http://schemas.microsoft.com/office/drawing/2014/main" id="{A03C747B-7356-4F8D-910A-9EC62B2B7D64}"/>
                </a:ext>
              </a:extLst>
            </p:cNvPr>
            <p:cNvPicPr>
              <a:picLocks noChangeAspect="1"/>
            </p:cNvPicPr>
            <p:nvPr/>
          </p:nvPicPr>
          <p:blipFill rotWithShape="1">
            <a:blip r:embed="rId3">
              <a:extLst>
                <a:ext uri="{28A0092B-C50C-407E-A947-70E740481C1C}">
                  <a14:useLocalDpi xmlns:a14="http://schemas.microsoft.com/office/drawing/2010/main" val="0"/>
                </a:ext>
              </a:extLst>
            </a:blip>
            <a:srcRect l="13792" b="23376"/>
            <a:stretch/>
          </p:blipFill>
          <p:spPr bwMode="auto">
            <a:xfrm>
              <a:off x="4545874" y="0"/>
              <a:ext cx="4530979" cy="27225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AC800719-CED1-4947-A5FD-384C9C3F5314}"/>
                </a:ext>
              </a:extLst>
            </p:cNvPr>
            <p:cNvCxnSpPr>
              <a:cxnSpLocks/>
            </p:cNvCxnSpPr>
            <p:nvPr/>
          </p:nvCxnSpPr>
          <p:spPr>
            <a:xfrm>
              <a:off x="6622820" y="0"/>
              <a:ext cx="0" cy="26531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251D05E-2EDC-49F0-9336-190A972A41EA}"/>
                </a:ext>
              </a:extLst>
            </p:cNvPr>
            <p:cNvSpPr txBox="1"/>
            <p:nvPr/>
          </p:nvSpPr>
          <p:spPr>
            <a:xfrm>
              <a:off x="6716144" y="2277486"/>
              <a:ext cx="1321184" cy="300082"/>
            </a:xfrm>
            <a:prstGeom prst="rect">
              <a:avLst/>
            </a:prstGeom>
            <a:noFill/>
          </p:spPr>
          <p:txBody>
            <a:bodyPr wrap="square">
              <a:spAutoFit/>
            </a:bodyPr>
            <a:lstStyle/>
            <a:p>
              <a:pPr algn="ctr"/>
              <a:r>
                <a:rPr lang="en-US" sz="1013" b="1" dirty="0" err="1">
                  <a:latin typeface="Times New Roman" panose="02020603050405020304" pitchFamily="18" charset="0"/>
                  <a:cs typeface="Times New Roman" panose="02020603050405020304" pitchFamily="18" charset="0"/>
                </a:rPr>
                <a:t>P</a:t>
              </a:r>
              <a:r>
                <a:rPr lang="en-US" b="1" dirty="0" err="1">
                  <a:latin typeface="Times New Roman" panose="02020603050405020304" pitchFamily="18" charset="0"/>
                  <a:cs typeface="Times New Roman" panose="02020603050405020304" pitchFamily="18" charset="0"/>
                </a:rPr>
                <a:t>hía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đông</a:t>
              </a:r>
              <a:endParaRPr lang="en-US" sz="1013"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192599C-9D9D-49B3-B030-E407EEEC680E}"/>
                </a:ext>
              </a:extLst>
            </p:cNvPr>
            <p:cNvSpPr txBox="1"/>
            <p:nvPr/>
          </p:nvSpPr>
          <p:spPr>
            <a:xfrm>
              <a:off x="4545874" y="2286768"/>
              <a:ext cx="927143" cy="300082"/>
            </a:xfrm>
            <a:prstGeom prst="rect">
              <a:avLst/>
            </a:prstGeom>
            <a:noFill/>
          </p:spPr>
          <p:txBody>
            <a:bodyPr wrap="square">
              <a:spAutoFit/>
            </a:bodyPr>
            <a:lstStyle/>
            <a:p>
              <a:pPr algn="ctr"/>
              <a:r>
                <a:rPr lang="en-US" b="1" dirty="0" err="1">
                  <a:latin typeface="Times New Roman" panose="02020603050405020304" pitchFamily="18" charset="0"/>
                  <a:cs typeface="Times New Roman" panose="02020603050405020304" pitchFamily="18" charset="0"/>
                </a:rPr>
                <a:t>Phía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tây</a:t>
              </a:r>
              <a:endParaRPr lang="en-US" sz="1013"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6657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Untitled-8">
            <a:extLst>
              <a:ext uri="{FF2B5EF4-FFF2-40B4-BE49-F238E27FC236}">
                <a16:creationId xmlns:a16="http://schemas.microsoft.com/office/drawing/2014/main" id="{5CCFDAEA-9537-41DC-87F0-3C9E4CEFD681}"/>
              </a:ext>
            </a:extLst>
          </p:cNvPr>
          <p:cNvPicPr>
            <a:picLocks noChangeAspect="1" noChangeArrowheads="1"/>
          </p:cNvPicPr>
          <p:nvPr/>
        </p:nvPicPr>
        <p:blipFill rotWithShape="1">
          <a:blip r:embed="rId2">
            <a:lum bright="-10000" contrast="30000"/>
          </a:blip>
          <a:srcRect l="2507" r="1917"/>
          <a:stretch/>
        </p:blipFill>
        <p:spPr bwMode="auto">
          <a:xfrm>
            <a:off x="3815580" y="0"/>
            <a:ext cx="5328420" cy="5143500"/>
          </a:xfrm>
          <a:prstGeom prst="rect">
            <a:avLst/>
          </a:prstGeom>
          <a:noFill/>
        </p:spPr>
      </p:pic>
      <p:sp>
        <p:nvSpPr>
          <p:cNvPr id="6" name="Rectangle: Rounded Corners 5">
            <a:extLst>
              <a:ext uri="{FF2B5EF4-FFF2-40B4-BE49-F238E27FC236}">
                <a16:creationId xmlns:a16="http://schemas.microsoft.com/office/drawing/2014/main" id="{0EDDE0BE-7E6F-48CC-B73B-C7C938B583FC}"/>
              </a:ext>
            </a:extLst>
          </p:cNvPr>
          <p:cNvSpPr/>
          <p:nvPr/>
        </p:nvSpPr>
        <p:spPr>
          <a:xfrm>
            <a:off x="3919977" y="49976"/>
            <a:ext cx="2546137" cy="3568435"/>
          </a:xfrm>
          <a:prstGeom prst="round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dirty="0"/>
          </a:p>
        </p:txBody>
      </p:sp>
      <p:graphicFrame>
        <p:nvGraphicFramePr>
          <p:cNvPr id="10" name="Table 9">
            <a:extLst>
              <a:ext uri="{FF2B5EF4-FFF2-40B4-BE49-F238E27FC236}">
                <a16:creationId xmlns:a16="http://schemas.microsoft.com/office/drawing/2014/main" id="{B49E944A-9F7C-4728-BB02-1CB9E917CFB4}"/>
              </a:ext>
            </a:extLst>
          </p:cNvPr>
          <p:cNvGraphicFramePr>
            <a:graphicFrameLocks noGrp="1"/>
          </p:cNvGraphicFramePr>
          <p:nvPr>
            <p:extLst>
              <p:ext uri="{D42A27DB-BD31-4B8C-83A1-F6EECF244321}">
                <p14:modId xmlns:p14="http://schemas.microsoft.com/office/powerpoint/2010/main" val="3440331157"/>
              </p:ext>
            </p:extLst>
          </p:nvPr>
        </p:nvGraphicFramePr>
        <p:xfrm>
          <a:off x="95492" y="1372846"/>
          <a:ext cx="3693047" cy="3720678"/>
        </p:xfrm>
        <a:graphic>
          <a:graphicData uri="http://schemas.openxmlformats.org/drawingml/2006/table">
            <a:tbl>
              <a:tblPr firstRow="1" firstCol="1" bandRow="1">
                <a:tableStyleId>{5C22544A-7EE6-4342-B048-85BDC9FD1C3A}</a:tableStyleId>
              </a:tblPr>
              <a:tblGrid>
                <a:gridCol w="675463">
                  <a:extLst>
                    <a:ext uri="{9D8B030D-6E8A-4147-A177-3AD203B41FA5}">
                      <a16:colId xmlns:a16="http://schemas.microsoft.com/office/drawing/2014/main" val="20000"/>
                    </a:ext>
                  </a:extLst>
                </a:gridCol>
                <a:gridCol w="3017584">
                  <a:extLst>
                    <a:ext uri="{9D8B030D-6E8A-4147-A177-3AD203B41FA5}">
                      <a16:colId xmlns:a16="http://schemas.microsoft.com/office/drawing/2014/main" val="20001"/>
                    </a:ext>
                  </a:extLst>
                </a:gridCol>
              </a:tblGrid>
              <a:tr h="598026">
                <a:tc>
                  <a:txBody>
                    <a:bodyPr/>
                    <a:lstStyle/>
                    <a:p>
                      <a:pPr marL="0" marR="0" algn="ctr">
                        <a:lnSpc>
                          <a:spcPct val="115000"/>
                        </a:lnSpc>
                        <a:spcBef>
                          <a:spcPts val="0"/>
                        </a:spcBef>
                        <a:spcAft>
                          <a:spcPts val="0"/>
                        </a:spcAft>
                        <a:tabLst>
                          <a:tab pos="2743200" algn="l"/>
                        </a:tabLst>
                      </a:pPr>
                      <a:r>
                        <a:rPr lang="en-US" sz="1800" b="0" dirty="0" err="1">
                          <a:effectLst/>
                          <a:latin typeface="Times New Roman" panose="02020603050405020304" pitchFamily="18" charset="0"/>
                          <a:cs typeface="Times New Roman" panose="02020603050405020304" pitchFamily="18" charset="0"/>
                        </a:rPr>
                        <a:t>Yếu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tố</a:t>
                      </a:r>
                      <a:endParaRPr lang="en-US" sz="1500" b="0" dirty="0">
                        <a:effectLst/>
                        <a:latin typeface="Times New Roman" panose="02020603050405020304" pitchFamily="18" charset="0"/>
                        <a:ea typeface="Calibri"/>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15000"/>
                        </a:lnSpc>
                        <a:spcBef>
                          <a:spcPts val="0"/>
                        </a:spcBef>
                        <a:spcAft>
                          <a:spcPts val="0"/>
                        </a:spcAft>
                        <a:tabLst>
                          <a:tab pos="2743200" algn="l"/>
                        </a:tabLst>
                      </a:pPr>
                      <a:r>
                        <a:rPr lang="en-US" sz="1800" b="0" dirty="0" err="1">
                          <a:effectLst/>
                          <a:latin typeface="Times New Roman" panose="02020603050405020304" pitchFamily="18" charset="0"/>
                          <a:ea typeface="Calibri"/>
                          <a:cs typeface="Times New Roman" panose="02020603050405020304" pitchFamily="18" charset="0"/>
                        </a:rPr>
                        <a:t>Đặc</a:t>
                      </a:r>
                      <a:r>
                        <a:rPr lang="en-US" sz="1800" b="0" dirty="0">
                          <a:effectLst/>
                          <a:latin typeface="Times New Roman" panose="02020603050405020304" pitchFamily="18" charset="0"/>
                          <a:ea typeface="Calibri"/>
                          <a:cs typeface="Times New Roman" panose="02020603050405020304" pitchFamily="18" charset="0"/>
                        </a:rPr>
                        <a:t> </a:t>
                      </a:r>
                      <a:r>
                        <a:rPr lang="en-US" sz="1800" b="0" dirty="0" err="1">
                          <a:effectLst/>
                          <a:latin typeface="Times New Roman" panose="02020603050405020304" pitchFamily="18" charset="0"/>
                          <a:ea typeface="Calibri"/>
                          <a:cs typeface="Times New Roman" panose="02020603050405020304" pitchFamily="18" charset="0"/>
                        </a:rPr>
                        <a:t>điểm</a:t>
                      </a:r>
                      <a:endParaRPr lang="en-US" sz="1500" b="0" dirty="0">
                        <a:effectLst/>
                        <a:latin typeface="Times New Roman" panose="02020603050405020304" pitchFamily="18" charset="0"/>
                        <a:ea typeface="Calibri"/>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1279211">
                <a:tc>
                  <a:txBody>
                    <a:bodyPr/>
                    <a:lstStyle/>
                    <a:p>
                      <a:pPr marL="0" marR="0" algn="ctr">
                        <a:lnSpc>
                          <a:spcPct val="115000"/>
                        </a:lnSpc>
                        <a:spcBef>
                          <a:spcPts val="0"/>
                        </a:spcBef>
                        <a:spcAft>
                          <a:spcPts val="0"/>
                        </a:spcAft>
                        <a:tabLst>
                          <a:tab pos="2743200" algn="l"/>
                        </a:tabLst>
                      </a:pPr>
                      <a:r>
                        <a:rPr lang="en-US" sz="1800" b="0" dirty="0" err="1">
                          <a:solidFill>
                            <a:schemeClr val="tx1"/>
                          </a:solidFill>
                          <a:effectLst/>
                          <a:latin typeface="Times New Roman" panose="02020603050405020304" pitchFamily="18" charset="0"/>
                          <a:cs typeface="Times New Roman" panose="02020603050405020304" pitchFamily="18" charset="0"/>
                        </a:rPr>
                        <a:t>Địa</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hình</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tabLst>
                          <a:tab pos="2743200" algn="l"/>
                        </a:tabLst>
                      </a:pPr>
                      <a:r>
                        <a:rPr lang="en-US" sz="1800" b="0" dirty="0">
                          <a:solidFill>
                            <a:schemeClr val="tx1"/>
                          </a:solidFill>
                          <a:effectLst/>
                          <a:latin typeface="Times New Roman" panose="02020603050405020304" pitchFamily="18" charset="0"/>
                          <a:cs typeface="Times New Roman" panose="02020603050405020304" pitchFamily="18" charset="0"/>
                        </a:rPr>
                        <a:t> </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97514">
                <a:tc>
                  <a:txBody>
                    <a:bodyPr/>
                    <a:lstStyle/>
                    <a:p>
                      <a:pPr marL="0" marR="0" algn="ctr">
                        <a:lnSpc>
                          <a:spcPct val="115000"/>
                        </a:lnSpc>
                        <a:spcBef>
                          <a:spcPts val="0"/>
                        </a:spcBef>
                        <a:spcAft>
                          <a:spcPts val="0"/>
                        </a:spcAft>
                        <a:tabLst>
                          <a:tab pos="2743200" algn="l"/>
                        </a:tabLst>
                      </a:pP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hậu</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0"/>
                        </a:spcAft>
                        <a:tabLst>
                          <a:tab pos="2743200" algn="l"/>
                        </a:tabLst>
                      </a:pPr>
                      <a:r>
                        <a:rPr lang="en-US" sz="1800" b="0" dirty="0">
                          <a:solidFill>
                            <a:schemeClr val="tx1"/>
                          </a:solidFill>
                          <a:effectLst/>
                          <a:latin typeface="Times New Roman" panose="02020603050405020304" pitchFamily="18" charset="0"/>
                          <a:cs typeface="Times New Roman" panose="02020603050405020304" pitchFamily="18" charset="0"/>
                        </a:rPr>
                        <a:t> </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38290">
                <a:tc>
                  <a:txBody>
                    <a:bodyPr/>
                    <a:lstStyle/>
                    <a:p>
                      <a:pPr marL="0" marR="0" algn="ctr">
                        <a:lnSpc>
                          <a:spcPct val="115000"/>
                        </a:lnSpc>
                        <a:spcBef>
                          <a:spcPts val="0"/>
                        </a:spcBef>
                        <a:spcAft>
                          <a:spcPts val="0"/>
                        </a:spcAft>
                        <a:tabLst>
                          <a:tab pos="2743200" algn="l"/>
                        </a:tabLst>
                      </a:pPr>
                      <a:r>
                        <a:rPr lang="en-US" sz="1800" b="0" dirty="0" err="1">
                          <a:solidFill>
                            <a:schemeClr val="tx1"/>
                          </a:solidFill>
                          <a:effectLst/>
                          <a:latin typeface="Times New Roman" panose="02020603050405020304" pitchFamily="18" charset="0"/>
                          <a:cs typeface="Times New Roman" panose="02020603050405020304" pitchFamily="18" charset="0"/>
                        </a:rPr>
                        <a:t>Cảnh</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quan</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0"/>
                        </a:spcAft>
                        <a:tabLst>
                          <a:tab pos="2743200" algn="l"/>
                        </a:tabLst>
                      </a:pPr>
                      <a:r>
                        <a:rPr lang="en-US" sz="1800" b="0" dirty="0">
                          <a:solidFill>
                            <a:schemeClr val="tx1"/>
                          </a:solidFill>
                          <a:effectLst/>
                          <a:latin typeface="Times New Roman" panose="02020603050405020304" pitchFamily="18" charset="0"/>
                          <a:cs typeface="Times New Roman" panose="02020603050405020304" pitchFamily="18" charset="0"/>
                        </a:rPr>
                        <a:t> </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D758535D-6220-4776-96A3-F97129C079DF}"/>
              </a:ext>
            </a:extLst>
          </p:cNvPr>
          <p:cNvSpPr txBox="1"/>
          <p:nvPr/>
        </p:nvSpPr>
        <p:spPr>
          <a:xfrm>
            <a:off x="762066" y="1999684"/>
            <a:ext cx="3026473" cy="1200329"/>
          </a:xfrm>
          <a:prstGeom prst="rect">
            <a:avLst/>
          </a:prstGeom>
          <a:noFill/>
        </p:spPr>
        <p:txBody>
          <a:bodyPr wrap="square">
            <a:spAutoFit/>
          </a:bodyPr>
          <a:lstStyle/>
          <a:p>
            <a:pPr lvl="0" algn="just"/>
            <a:r>
              <a:rPr lang="en-US" sz="1800">
                <a:solidFill>
                  <a:srgbClr val="002060"/>
                </a:solidFill>
                <a:latin typeface="Times New Roman" panose="02020603050405020304" pitchFamily="18" charset="0"/>
                <a:cs typeface="Times New Roman" panose="02020603050405020304" pitchFamily="18" charset="0"/>
              </a:rPr>
              <a:t>- Núi </a:t>
            </a:r>
            <a:r>
              <a:rPr lang="en-US" sz="1800" dirty="0" err="1">
                <a:solidFill>
                  <a:srgbClr val="002060"/>
                </a:solidFill>
                <a:latin typeface="Times New Roman" panose="02020603050405020304" pitchFamily="18" charset="0"/>
                <a:cs typeface="Times New Roman" panose="02020603050405020304" pitchFamily="18" charset="0"/>
              </a:rPr>
              <a:t>cao</a:t>
            </a:r>
            <a:r>
              <a:rPr lang="en-US" sz="1800" dirty="0">
                <a:solidFill>
                  <a:srgbClr val="002060"/>
                </a:solidFill>
                <a:latin typeface="Times New Roman" panose="02020603050405020304" pitchFamily="18" charset="0"/>
                <a:cs typeface="Times New Roman" panose="02020603050405020304" pitchFamily="18" charset="0"/>
              </a:rPr>
              <a:t> </a:t>
            </a:r>
            <a:r>
              <a:rPr lang="en-US" sz="1800" err="1">
                <a:solidFill>
                  <a:srgbClr val="002060"/>
                </a:solidFill>
                <a:latin typeface="Times New Roman" panose="02020603050405020304" pitchFamily="18" charset="0"/>
                <a:cs typeface="Times New Roman" panose="02020603050405020304" pitchFamily="18" charset="0"/>
              </a:rPr>
              <a:t>hiểm</a:t>
            </a:r>
            <a:r>
              <a:rPr lang="en-US" sz="1800">
                <a:solidFill>
                  <a:srgbClr val="002060"/>
                </a:solidFill>
                <a:latin typeface="Times New Roman" panose="02020603050405020304" pitchFamily="18" charset="0"/>
                <a:cs typeface="Times New Roman" panose="02020603050405020304" pitchFamily="18" charset="0"/>
              </a:rPr>
              <a:t> trở.</a:t>
            </a:r>
          </a:p>
          <a:p>
            <a:pPr algn="just"/>
            <a:r>
              <a:rPr lang="en-US" sz="1800">
                <a:solidFill>
                  <a:srgbClr val="002060"/>
                </a:solidFill>
                <a:latin typeface="Times New Roman" panose="02020603050405020304" pitchFamily="18" charset="0"/>
                <a:cs typeface="Times New Roman" panose="02020603050405020304" pitchFamily="18" charset="0"/>
              </a:rPr>
              <a:t>- Các sơn nguyên, cao nguyên đồ sộ.</a:t>
            </a:r>
          </a:p>
          <a:p>
            <a:pPr lvl="0" algn="just"/>
            <a:r>
              <a:rPr lang="en-US" sz="1800">
                <a:solidFill>
                  <a:srgbClr val="002060"/>
                </a:solidFill>
                <a:latin typeface="Times New Roman" panose="02020603050405020304" pitchFamily="18" charset="0"/>
                <a:cs typeface="Times New Roman" panose="02020603050405020304" pitchFamily="18" charset="0"/>
              </a:rPr>
              <a:t>- Bồn </a:t>
            </a:r>
            <a:r>
              <a:rPr lang="en-US" sz="1800" dirty="0" err="1">
                <a:solidFill>
                  <a:srgbClr val="002060"/>
                </a:solidFill>
                <a:latin typeface="Times New Roman" panose="02020603050405020304" pitchFamily="18" charset="0"/>
                <a:cs typeface="Times New Roman" panose="02020603050405020304" pitchFamily="18" charset="0"/>
              </a:rPr>
              <a:t>địa</a:t>
            </a:r>
            <a:r>
              <a:rPr lang="en-US" sz="1800" dirty="0">
                <a:solidFill>
                  <a:srgbClr val="002060"/>
                </a:solidFill>
                <a:latin typeface="Times New Roman" panose="02020603050405020304" pitchFamily="18" charset="0"/>
                <a:cs typeface="Times New Roman" panose="02020603050405020304" pitchFamily="18" charset="0"/>
              </a:rPr>
              <a:t> </a:t>
            </a:r>
            <a:r>
              <a:rPr lang="en-US" sz="1800" err="1">
                <a:solidFill>
                  <a:srgbClr val="002060"/>
                </a:solidFill>
                <a:latin typeface="Times New Roman" panose="02020603050405020304" pitchFamily="18" charset="0"/>
                <a:cs typeface="Times New Roman" panose="02020603050405020304" pitchFamily="18" charset="0"/>
              </a:rPr>
              <a:t>rộng</a:t>
            </a:r>
            <a:r>
              <a:rPr lang="en-US" sz="1800">
                <a:solidFill>
                  <a:srgbClr val="002060"/>
                </a:solidFill>
                <a:latin typeface="Times New Roman" panose="02020603050405020304" pitchFamily="18" charset="0"/>
                <a:cs typeface="Times New Roman" panose="02020603050405020304" pitchFamily="18" charset="0"/>
              </a:rPr>
              <a:t> lớn.</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4F4FFC7-D294-4FFA-92B4-F1E88AA74ED2}"/>
              </a:ext>
            </a:extLst>
          </p:cNvPr>
          <p:cNvSpPr txBox="1"/>
          <p:nvPr/>
        </p:nvSpPr>
        <p:spPr>
          <a:xfrm>
            <a:off x="779263" y="3386920"/>
            <a:ext cx="3036317" cy="697242"/>
          </a:xfrm>
          <a:prstGeom prst="rect">
            <a:avLst/>
          </a:prstGeom>
          <a:noFill/>
        </p:spPr>
        <p:txBody>
          <a:bodyPr wrap="square">
            <a:spAutoFit/>
          </a:bodyPr>
          <a:lstStyle/>
          <a:p>
            <a:pPr algn="just">
              <a:lnSpc>
                <a:spcPct val="115000"/>
              </a:lnSpc>
              <a:buSzPts val="1200"/>
              <a:tabLst>
                <a:tab pos="116681" algn="l"/>
                <a:tab pos="135255" algn="l"/>
              </a:tabLst>
            </a:pP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Khô</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hạn</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mang</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lục</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địa</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khắc</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nghiệt</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ít</a:t>
            </a:r>
            <a:r>
              <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mưa</a:t>
            </a:r>
            <a:endParaRPr lang="en-US" sz="1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AAC43C2-76A0-40A5-80B0-25D0AD0B88DA}"/>
              </a:ext>
            </a:extLst>
          </p:cNvPr>
          <p:cNvSpPr txBox="1"/>
          <p:nvPr/>
        </p:nvSpPr>
        <p:spPr>
          <a:xfrm>
            <a:off x="-607462" y="49976"/>
            <a:ext cx="4006239" cy="400110"/>
          </a:xfrm>
          <a:prstGeom prst="rect">
            <a:avLst/>
          </a:prstGeom>
          <a:noFill/>
        </p:spPr>
        <p:txBody>
          <a:bodyPr wrap="square">
            <a:spAutoFit/>
          </a:bodyPr>
          <a:lstStyle/>
          <a:p>
            <a:pPr algn="ctr"/>
            <a:r>
              <a:rPr lang="en-US" sz="2000" b="1" dirty="0" err="1">
                <a:solidFill>
                  <a:srgbClr val="C00000"/>
                </a:solidFill>
              </a:rPr>
              <a:t>Phần</a:t>
            </a:r>
            <a:r>
              <a:rPr lang="en-US" sz="2000" b="1" dirty="0">
                <a:solidFill>
                  <a:srgbClr val="C00000"/>
                </a:solidFill>
              </a:rPr>
              <a:t> </a:t>
            </a:r>
            <a:r>
              <a:rPr lang="en-US" sz="2000" b="1" err="1">
                <a:solidFill>
                  <a:srgbClr val="C00000"/>
                </a:solidFill>
              </a:rPr>
              <a:t>phía</a:t>
            </a:r>
            <a:r>
              <a:rPr lang="en-US" sz="2000" b="1">
                <a:solidFill>
                  <a:srgbClr val="C00000"/>
                </a:solidFill>
              </a:rPr>
              <a:t> Tây lục địa</a:t>
            </a:r>
            <a:endParaRPr lang="en-US" sz="2000" b="1" dirty="0">
              <a:solidFill>
                <a:srgbClr val="C00000"/>
              </a:solidFill>
            </a:endParaRPr>
          </a:p>
        </p:txBody>
      </p:sp>
      <p:sp>
        <p:nvSpPr>
          <p:cNvPr id="18" name="TextBox 17">
            <a:extLst>
              <a:ext uri="{FF2B5EF4-FFF2-40B4-BE49-F238E27FC236}">
                <a16:creationId xmlns:a16="http://schemas.microsoft.com/office/drawing/2014/main" id="{731DDC59-3D30-4F0D-BE70-2C9D30DD252C}"/>
              </a:ext>
            </a:extLst>
          </p:cNvPr>
          <p:cNvSpPr txBox="1"/>
          <p:nvPr/>
        </p:nvSpPr>
        <p:spPr>
          <a:xfrm>
            <a:off x="886026" y="4382520"/>
            <a:ext cx="2663733" cy="369332"/>
          </a:xfrm>
          <a:prstGeom prst="rect">
            <a:avLst/>
          </a:prstGeom>
          <a:noFill/>
        </p:spPr>
        <p:txBody>
          <a:bodyPr wrap="square">
            <a:spAutoFit/>
          </a:bodyPr>
          <a:lstStyle/>
          <a:p>
            <a:r>
              <a:rPr lang="en-US" sz="1800" dirty="0" err="1">
                <a:latin typeface="Times New Roman" panose="02020603050405020304" pitchFamily="18" charset="0"/>
                <a:ea typeface="Tahoma" panose="020B0604030504040204" pitchFamily="34" charset="0"/>
                <a:cs typeface="Times New Roman" panose="02020603050405020304" pitchFamily="18" charset="0"/>
              </a:rPr>
              <a:t>Thảo</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nguyên</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hoang</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mạc</a:t>
            </a:r>
            <a:endParaRPr lang="en-US" sz="1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icture 6" descr="Drought desert isolated icon Royalty Free Vector Image">
            <a:extLst>
              <a:ext uri="{FF2B5EF4-FFF2-40B4-BE49-F238E27FC236}">
                <a16:creationId xmlns:a16="http://schemas.microsoft.com/office/drawing/2014/main" id="{1592A889-2DFF-481B-B394-BB744F9A6B1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765" t="11913" r="11198" b="21037"/>
          <a:stretch/>
        </p:blipFill>
        <p:spPr bwMode="auto">
          <a:xfrm>
            <a:off x="3222636" y="4539241"/>
            <a:ext cx="555274" cy="5250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untain icon collection set Royalty Free Vector Image">
            <a:extLst>
              <a:ext uri="{FF2B5EF4-FFF2-40B4-BE49-F238E27FC236}">
                <a16:creationId xmlns:a16="http://schemas.microsoft.com/office/drawing/2014/main" id="{8B4B0765-E870-4DF5-AF6A-62D673182E3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488" r="35914" b="81941"/>
          <a:stretch/>
        </p:blipFill>
        <p:spPr bwMode="auto">
          <a:xfrm>
            <a:off x="2518556" y="2679883"/>
            <a:ext cx="1140375" cy="52503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5E93F127-BB2B-454C-8287-3B6750D68363}"/>
              </a:ext>
            </a:extLst>
          </p:cNvPr>
          <p:cNvGrpSpPr/>
          <p:nvPr/>
        </p:nvGrpSpPr>
        <p:grpSpPr>
          <a:xfrm>
            <a:off x="3857418" y="11043"/>
            <a:ext cx="5313623" cy="5121414"/>
            <a:chOff x="5180904" y="220717"/>
            <a:chExt cx="7011096" cy="6637283"/>
          </a:xfrm>
        </p:grpSpPr>
        <p:pic>
          <p:nvPicPr>
            <p:cNvPr id="27" name="Picture 4" descr="PPT - TIẾT 7: Ôn Tập Địa Lí : 8 PowerPoint Presentation, free download -  ID:4590692">
              <a:extLst>
                <a:ext uri="{FF2B5EF4-FFF2-40B4-BE49-F238E27FC236}">
                  <a16:creationId xmlns:a16="http://schemas.microsoft.com/office/drawing/2014/main" id="{BF47BE57-1427-4B20-94A8-76CAD24A34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2296"/>
            <a:stretch/>
          </p:blipFill>
          <p:spPr bwMode="auto">
            <a:xfrm>
              <a:off x="5180904" y="220717"/>
              <a:ext cx="5204785" cy="6637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PPT - TIẾT 7: Ôn Tập Địa Lí : 8 PowerPoint Presentation, free download -  ID:4590692">
              <a:extLst>
                <a:ext uri="{FF2B5EF4-FFF2-40B4-BE49-F238E27FC236}">
                  <a16:creationId xmlns:a16="http://schemas.microsoft.com/office/drawing/2014/main" id="{1D5DC6DD-F575-463C-9679-A3718263D2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75"/>
            <a:stretch/>
          </p:blipFill>
          <p:spPr bwMode="auto">
            <a:xfrm>
              <a:off x="10342179" y="220717"/>
              <a:ext cx="1849821" cy="66372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BF74BBAF-18B4-4592-BC3F-87E66636FC43}"/>
              </a:ext>
            </a:extLst>
          </p:cNvPr>
          <p:cNvGrpSpPr/>
          <p:nvPr/>
        </p:nvGrpSpPr>
        <p:grpSpPr>
          <a:xfrm>
            <a:off x="3815580" y="13103"/>
            <a:ext cx="5391443" cy="5130397"/>
            <a:chOff x="4445876" y="0"/>
            <a:chExt cx="7746124" cy="6870029"/>
          </a:xfrm>
        </p:grpSpPr>
        <p:pic>
          <p:nvPicPr>
            <p:cNvPr id="30" name="Picture 29">
              <a:extLst>
                <a:ext uri="{FF2B5EF4-FFF2-40B4-BE49-F238E27FC236}">
                  <a16:creationId xmlns:a16="http://schemas.microsoft.com/office/drawing/2014/main" id="{DA7B376F-2957-4293-AF26-591EF935FDF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4445876" y="0"/>
              <a:ext cx="7746124" cy="6457890"/>
            </a:xfrm>
            <a:prstGeom prst="rect">
              <a:avLst/>
            </a:prstGeom>
          </p:spPr>
        </p:pic>
        <p:sp>
          <p:nvSpPr>
            <p:cNvPr id="31" name="TextBox 30">
              <a:extLst>
                <a:ext uri="{FF2B5EF4-FFF2-40B4-BE49-F238E27FC236}">
                  <a16:creationId xmlns:a16="http://schemas.microsoft.com/office/drawing/2014/main" id="{517826CC-E0C5-4ACE-8D62-76618EA4E58A}"/>
                </a:ext>
              </a:extLst>
            </p:cNvPr>
            <p:cNvSpPr txBox="1"/>
            <p:nvPr/>
          </p:nvSpPr>
          <p:spPr>
            <a:xfrm>
              <a:off x="4544837" y="6457890"/>
              <a:ext cx="7616724" cy="412139"/>
            </a:xfrm>
            <a:prstGeom prst="rect">
              <a:avLst/>
            </a:prstGeom>
            <a:solidFill>
              <a:srgbClr val="FEEEE9"/>
            </a:solidFill>
          </p:spPr>
          <p:txBody>
            <a:bodyPr wrap="square" rtlCol="0">
              <a:spAutoFit/>
            </a:bodyPr>
            <a:lstStyle/>
            <a:p>
              <a:r>
                <a:rPr lang="en-US" sz="1400"/>
                <a:t>H 3.1 Lược đồ các đới cảnh quan tự nhiên châu Á</a:t>
              </a:r>
            </a:p>
          </p:txBody>
        </p:sp>
      </p:grpSp>
    </p:spTree>
    <p:extLst>
      <p:ext uri="{BB962C8B-B14F-4D97-AF65-F5344CB8AC3E}">
        <p14:creationId xmlns:p14="http://schemas.microsoft.com/office/powerpoint/2010/main" val="25985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8ECCC"/>
              </a:solidFill>
              <a:effectLst/>
              <a:uLnTx/>
              <a:uFillTx/>
              <a:latin typeface="Arial"/>
              <a:ea typeface="+mn-ea"/>
              <a:cs typeface="+mn-cs"/>
            </a:endParaRPr>
          </a:p>
        </p:txBody>
      </p:sp>
      <p:pic>
        <p:nvPicPr>
          <p:cNvPr id="36" name="Picture 2" descr="Sa mạc Gobi - Vùng đất bí ẩn không bị nhấn chìm bởi thời gian">
            <a:extLst>
              <a:ext uri="{FF2B5EF4-FFF2-40B4-BE49-F238E27FC236}">
                <a16:creationId xmlns:a16="http://schemas.microsoft.com/office/drawing/2014/main" id="{A5014906-F142-4043-A8BA-705C4782F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 r="331"/>
          <a:stretch/>
        </p:blipFill>
        <p:spPr bwMode="auto">
          <a:xfrm>
            <a:off x="3012936" y="1335499"/>
            <a:ext cx="3035292" cy="170735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7 sa mạc lâu đời nhất trên thế giới">
            <a:extLst>
              <a:ext uri="{FF2B5EF4-FFF2-40B4-BE49-F238E27FC236}">
                <a16:creationId xmlns:a16="http://schemas.microsoft.com/office/drawing/2014/main" id="{F3D27E85-A1BA-4DD7-99CE-04887FE33B8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7267" y="299651"/>
            <a:ext cx="2795155" cy="15722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Khám Phá Sa Mạc Gobi - Mông Cổ - Migola Travel">
            <a:extLst>
              <a:ext uri="{FF2B5EF4-FFF2-40B4-BE49-F238E27FC236}">
                <a16:creationId xmlns:a16="http://schemas.microsoft.com/office/drawing/2014/main" id="{EE9782E4-1555-4B38-BF56-52F66F7602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13" b="7813"/>
          <a:stretch/>
        </p:blipFill>
        <p:spPr bwMode="auto">
          <a:xfrm>
            <a:off x="6059306" y="3087987"/>
            <a:ext cx="2949284" cy="16589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Khám Phá Sa Mạc Gobi - Mông Cổ - Migola Travel">
            <a:extLst>
              <a:ext uri="{FF2B5EF4-FFF2-40B4-BE49-F238E27FC236}">
                <a16:creationId xmlns:a16="http://schemas.microsoft.com/office/drawing/2014/main" id="{C72963D0-A03E-4AE3-89F2-F56E006076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88" t="50557" r="13297" b="11173"/>
          <a:stretch/>
        </p:blipFill>
        <p:spPr bwMode="auto">
          <a:xfrm>
            <a:off x="1381620" y="3509626"/>
            <a:ext cx="2580265" cy="921834"/>
          </a:xfrm>
          <a:custGeom>
            <a:avLst/>
            <a:gdLst/>
            <a:ahLst/>
            <a:cxnLst/>
            <a:rect l="l" t="t" r="r" b="b"/>
            <a:pathLst>
              <a:path w="2106244" h="752484">
                <a:moveTo>
                  <a:pt x="1863096" y="692772"/>
                </a:moveTo>
                <a:cubicBezTo>
                  <a:pt x="1871470" y="692772"/>
                  <a:pt x="1878268" y="695037"/>
                  <a:pt x="1883487" y="699569"/>
                </a:cubicBezTo>
                <a:cubicBezTo>
                  <a:pt x="1888707" y="704101"/>
                  <a:pt x="1891317" y="709808"/>
                  <a:pt x="1891317" y="716691"/>
                </a:cubicBezTo>
                <a:cubicBezTo>
                  <a:pt x="1891317" y="723575"/>
                  <a:pt x="1888707" y="729282"/>
                  <a:pt x="1883487" y="733813"/>
                </a:cubicBezTo>
                <a:cubicBezTo>
                  <a:pt x="1878268" y="738345"/>
                  <a:pt x="1871470" y="740611"/>
                  <a:pt x="1863096" y="740611"/>
                </a:cubicBezTo>
                <a:cubicBezTo>
                  <a:pt x="1854836" y="740611"/>
                  <a:pt x="1848096" y="738345"/>
                  <a:pt x="1842876" y="733813"/>
                </a:cubicBezTo>
                <a:cubicBezTo>
                  <a:pt x="1837656" y="729282"/>
                  <a:pt x="1835046" y="723575"/>
                  <a:pt x="1835046" y="716691"/>
                </a:cubicBezTo>
                <a:cubicBezTo>
                  <a:pt x="1835046" y="709808"/>
                  <a:pt x="1837656" y="704101"/>
                  <a:pt x="1842876" y="699569"/>
                </a:cubicBezTo>
                <a:cubicBezTo>
                  <a:pt x="1848096" y="695037"/>
                  <a:pt x="1854836" y="692772"/>
                  <a:pt x="1863096" y="692772"/>
                </a:cubicBezTo>
                <a:close/>
                <a:moveTo>
                  <a:pt x="1879960" y="594685"/>
                </a:moveTo>
                <a:cubicBezTo>
                  <a:pt x="1871700" y="594685"/>
                  <a:pt x="1865189" y="597323"/>
                  <a:pt x="1860428" y="602601"/>
                </a:cubicBezTo>
                <a:cubicBezTo>
                  <a:pt x="1855668" y="607878"/>
                  <a:pt x="1853287" y="614933"/>
                  <a:pt x="1853287" y="623767"/>
                </a:cubicBezTo>
                <a:cubicBezTo>
                  <a:pt x="1853287" y="637533"/>
                  <a:pt x="1858679" y="644417"/>
                  <a:pt x="1869463" y="644417"/>
                </a:cubicBezTo>
                <a:cubicBezTo>
                  <a:pt x="1874855" y="644417"/>
                  <a:pt x="1879443" y="643327"/>
                  <a:pt x="1883229" y="641147"/>
                </a:cubicBezTo>
                <a:cubicBezTo>
                  <a:pt x="1887015" y="638967"/>
                  <a:pt x="1889826" y="636386"/>
                  <a:pt x="1891661" y="633403"/>
                </a:cubicBezTo>
                <a:lnTo>
                  <a:pt x="1891661" y="594685"/>
                </a:lnTo>
                <a:close/>
                <a:moveTo>
                  <a:pt x="1013185" y="594685"/>
                </a:moveTo>
                <a:cubicBezTo>
                  <a:pt x="1004925" y="594685"/>
                  <a:pt x="998414" y="597323"/>
                  <a:pt x="993654" y="602601"/>
                </a:cubicBezTo>
                <a:cubicBezTo>
                  <a:pt x="988893" y="607878"/>
                  <a:pt x="986512" y="614933"/>
                  <a:pt x="986512" y="623767"/>
                </a:cubicBezTo>
                <a:cubicBezTo>
                  <a:pt x="986512" y="637533"/>
                  <a:pt x="991904" y="644417"/>
                  <a:pt x="1002688" y="644417"/>
                </a:cubicBezTo>
                <a:cubicBezTo>
                  <a:pt x="1008080" y="644417"/>
                  <a:pt x="1012669" y="643327"/>
                  <a:pt x="1016454" y="641147"/>
                </a:cubicBezTo>
                <a:cubicBezTo>
                  <a:pt x="1020240" y="638967"/>
                  <a:pt x="1023051" y="636386"/>
                  <a:pt x="1024886" y="633403"/>
                </a:cubicBezTo>
                <a:lnTo>
                  <a:pt x="1024886" y="594685"/>
                </a:lnTo>
                <a:close/>
                <a:moveTo>
                  <a:pt x="241660" y="594685"/>
                </a:moveTo>
                <a:cubicBezTo>
                  <a:pt x="233400" y="594685"/>
                  <a:pt x="226889" y="597323"/>
                  <a:pt x="222128" y="602601"/>
                </a:cubicBezTo>
                <a:cubicBezTo>
                  <a:pt x="217367" y="607878"/>
                  <a:pt x="214987" y="614933"/>
                  <a:pt x="214987" y="623767"/>
                </a:cubicBezTo>
                <a:cubicBezTo>
                  <a:pt x="214987" y="637533"/>
                  <a:pt x="220379" y="644417"/>
                  <a:pt x="231163" y="644417"/>
                </a:cubicBezTo>
                <a:cubicBezTo>
                  <a:pt x="236555" y="644417"/>
                  <a:pt x="241144" y="643327"/>
                  <a:pt x="244929" y="641147"/>
                </a:cubicBezTo>
                <a:cubicBezTo>
                  <a:pt x="248715" y="638967"/>
                  <a:pt x="251526" y="636386"/>
                  <a:pt x="253361" y="633403"/>
                </a:cubicBezTo>
                <a:lnTo>
                  <a:pt x="253361" y="594685"/>
                </a:lnTo>
                <a:close/>
                <a:moveTo>
                  <a:pt x="1347592" y="530326"/>
                </a:moveTo>
                <a:cubicBezTo>
                  <a:pt x="1337956" y="530326"/>
                  <a:pt x="1330814" y="534284"/>
                  <a:pt x="1326168" y="542200"/>
                </a:cubicBezTo>
                <a:cubicBezTo>
                  <a:pt x="1321522" y="550115"/>
                  <a:pt x="1319199" y="562849"/>
                  <a:pt x="1319199" y="580402"/>
                </a:cubicBezTo>
                <a:lnTo>
                  <a:pt x="1319199" y="592620"/>
                </a:lnTo>
                <a:cubicBezTo>
                  <a:pt x="1319199" y="609828"/>
                  <a:pt x="1321436" y="622361"/>
                  <a:pt x="1325910" y="630220"/>
                </a:cubicBezTo>
                <a:cubicBezTo>
                  <a:pt x="1330384" y="638078"/>
                  <a:pt x="1337497" y="642007"/>
                  <a:pt x="1347248" y="642007"/>
                </a:cubicBezTo>
                <a:cubicBezTo>
                  <a:pt x="1357229" y="642007"/>
                  <a:pt x="1364628" y="638394"/>
                  <a:pt x="1369447" y="631166"/>
                </a:cubicBezTo>
                <a:lnTo>
                  <a:pt x="1369447" y="542200"/>
                </a:lnTo>
                <a:cubicBezTo>
                  <a:pt x="1364399" y="534284"/>
                  <a:pt x="1357114" y="530326"/>
                  <a:pt x="1347592" y="530326"/>
                </a:cubicBezTo>
                <a:close/>
                <a:moveTo>
                  <a:pt x="71070" y="530326"/>
                </a:moveTo>
                <a:cubicBezTo>
                  <a:pt x="60860" y="530326"/>
                  <a:pt x="53403" y="534972"/>
                  <a:pt x="48700" y="544265"/>
                </a:cubicBezTo>
                <a:lnTo>
                  <a:pt x="48700" y="629101"/>
                </a:lnTo>
                <a:cubicBezTo>
                  <a:pt x="53059" y="637820"/>
                  <a:pt x="60631" y="642180"/>
                  <a:pt x="71414" y="642180"/>
                </a:cubicBezTo>
                <a:cubicBezTo>
                  <a:pt x="80707" y="642180"/>
                  <a:pt x="87160" y="639139"/>
                  <a:pt x="90774" y="633059"/>
                </a:cubicBezTo>
                <a:cubicBezTo>
                  <a:pt x="94387" y="626979"/>
                  <a:pt x="96309" y="615163"/>
                  <a:pt x="96538" y="597610"/>
                </a:cubicBezTo>
                <a:lnTo>
                  <a:pt x="96538" y="579886"/>
                </a:lnTo>
                <a:cubicBezTo>
                  <a:pt x="96538" y="560268"/>
                  <a:pt x="94646" y="547104"/>
                  <a:pt x="90860" y="540393"/>
                </a:cubicBezTo>
                <a:cubicBezTo>
                  <a:pt x="87074" y="533681"/>
                  <a:pt x="80477" y="530326"/>
                  <a:pt x="71070" y="530326"/>
                </a:cubicBezTo>
                <a:close/>
                <a:moveTo>
                  <a:pt x="841047" y="529982"/>
                </a:moveTo>
                <a:cubicBezTo>
                  <a:pt x="832787" y="529982"/>
                  <a:pt x="826333" y="534083"/>
                  <a:pt x="821687" y="542286"/>
                </a:cubicBezTo>
                <a:cubicBezTo>
                  <a:pt x="817041" y="550488"/>
                  <a:pt x="814718" y="563079"/>
                  <a:pt x="814718" y="580058"/>
                </a:cubicBezTo>
                <a:lnTo>
                  <a:pt x="814718" y="592276"/>
                </a:lnTo>
                <a:cubicBezTo>
                  <a:pt x="814718" y="625545"/>
                  <a:pt x="823609" y="642180"/>
                  <a:pt x="841391" y="642180"/>
                </a:cubicBezTo>
                <a:cubicBezTo>
                  <a:pt x="857796" y="642180"/>
                  <a:pt x="866629" y="628298"/>
                  <a:pt x="867891" y="600536"/>
                </a:cubicBezTo>
                <a:lnTo>
                  <a:pt x="868064" y="580058"/>
                </a:lnTo>
                <a:cubicBezTo>
                  <a:pt x="868064" y="563079"/>
                  <a:pt x="865712" y="550488"/>
                  <a:pt x="861008" y="542286"/>
                </a:cubicBezTo>
                <a:cubicBezTo>
                  <a:pt x="856304" y="534083"/>
                  <a:pt x="849651" y="529982"/>
                  <a:pt x="841047" y="529982"/>
                </a:cubicBezTo>
                <a:close/>
                <a:moveTo>
                  <a:pt x="2039648" y="489542"/>
                </a:moveTo>
                <a:cubicBezTo>
                  <a:pt x="2060183" y="489542"/>
                  <a:pt x="2076359" y="495881"/>
                  <a:pt x="2088175" y="508557"/>
                </a:cubicBezTo>
                <a:cubicBezTo>
                  <a:pt x="2099991" y="521234"/>
                  <a:pt x="2106014" y="539217"/>
                  <a:pt x="2106244" y="562505"/>
                </a:cubicBezTo>
                <a:lnTo>
                  <a:pt x="2060470" y="562505"/>
                </a:lnTo>
                <a:cubicBezTo>
                  <a:pt x="2060355" y="552066"/>
                  <a:pt x="2058634" y="544035"/>
                  <a:pt x="2055307" y="538414"/>
                </a:cubicBezTo>
                <a:cubicBezTo>
                  <a:pt x="2051980" y="532792"/>
                  <a:pt x="2046474" y="529982"/>
                  <a:pt x="2038787" y="529982"/>
                </a:cubicBezTo>
                <a:cubicBezTo>
                  <a:pt x="2030298" y="529982"/>
                  <a:pt x="2024218" y="532993"/>
                  <a:pt x="2020547" y="539016"/>
                </a:cubicBezTo>
                <a:cubicBezTo>
                  <a:pt x="2016876" y="545039"/>
                  <a:pt x="2014925" y="556712"/>
                  <a:pt x="2014696" y="574035"/>
                </a:cubicBezTo>
                <a:lnTo>
                  <a:pt x="2014696" y="592964"/>
                </a:lnTo>
                <a:cubicBezTo>
                  <a:pt x="2014696" y="608107"/>
                  <a:pt x="2015441" y="618690"/>
                  <a:pt x="2016933" y="624713"/>
                </a:cubicBezTo>
                <a:cubicBezTo>
                  <a:pt x="2018424" y="630736"/>
                  <a:pt x="2020891" y="635153"/>
                  <a:pt x="2024332" y="637963"/>
                </a:cubicBezTo>
                <a:cubicBezTo>
                  <a:pt x="2027774" y="640774"/>
                  <a:pt x="2032650" y="642180"/>
                  <a:pt x="2038959" y="642180"/>
                </a:cubicBezTo>
                <a:cubicBezTo>
                  <a:pt x="2053070" y="642180"/>
                  <a:pt x="2060240" y="633002"/>
                  <a:pt x="2060470" y="614646"/>
                </a:cubicBezTo>
                <a:lnTo>
                  <a:pt x="2106244" y="614646"/>
                </a:lnTo>
                <a:cubicBezTo>
                  <a:pt x="2106014" y="634952"/>
                  <a:pt x="2099762" y="651357"/>
                  <a:pt x="2087487" y="663862"/>
                </a:cubicBezTo>
                <a:cubicBezTo>
                  <a:pt x="2075211" y="676367"/>
                  <a:pt x="2059380" y="682619"/>
                  <a:pt x="2039992" y="682619"/>
                </a:cubicBezTo>
                <a:cubicBezTo>
                  <a:pt x="2016015" y="682619"/>
                  <a:pt x="1997717" y="675162"/>
                  <a:pt x="1985098" y="660248"/>
                </a:cubicBezTo>
                <a:cubicBezTo>
                  <a:pt x="1972478" y="645334"/>
                  <a:pt x="1966054" y="623365"/>
                  <a:pt x="1965824" y="594341"/>
                </a:cubicBezTo>
                <a:lnTo>
                  <a:pt x="1965824" y="579541"/>
                </a:lnTo>
                <a:cubicBezTo>
                  <a:pt x="1965824" y="550287"/>
                  <a:pt x="1972048" y="527974"/>
                  <a:pt x="1984495" y="512601"/>
                </a:cubicBezTo>
                <a:cubicBezTo>
                  <a:pt x="1996943" y="497229"/>
                  <a:pt x="2015327" y="489542"/>
                  <a:pt x="2039648" y="489542"/>
                </a:cubicBezTo>
                <a:close/>
                <a:moveTo>
                  <a:pt x="1876174" y="489542"/>
                </a:moveTo>
                <a:cubicBezTo>
                  <a:pt x="1896594" y="489542"/>
                  <a:pt x="1912397" y="494848"/>
                  <a:pt x="1923583" y="505460"/>
                </a:cubicBezTo>
                <a:cubicBezTo>
                  <a:pt x="1934768" y="516072"/>
                  <a:pt x="1940361" y="531244"/>
                  <a:pt x="1940361" y="550976"/>
                </a:cubicBezTo>
                <a:lnTo>
                  <a:pt x="1940361" y="638566"/>
                </a:lnTo>
                <a:cubicBezTo>
                  <a:pt x="1940590" y="654627"/>
                  <a:pt x="1942885" y="667189"/>
                  <a:pt x="1947244" y="676252"/>
                </a:cubicBezTo>
                <a:lnTo>
                  <a:pt x="1947244" y="679177"/>
                </a:lnTo>
                <a:lnTo>
                  <a:pt x="1898200" y="679177"/>
                </a:lnTo>
                <a:cubicBezTo>
                  <a:pt x="1896824" y="676309"/>
                  <a:pt x="1895447" y="671491"/>
                  <a:pt x="1894071" y="664722"/>
                </a:cubicBezTo>
                <a:cubicBezTo>
                  <a:pt x="1885352" y="676653"/>
                  <a:pt x="1873535" y="682619"/>
                  <a:pt x="1858622" y="682619"/>
                </a:cubicBezTo>
                <a:cubicBezTo>
                  <a:pt x="1843019" y="682619"/>
                  <a:pt x="1830085" y="677456"/>
                  <a:pt x="1819817" y="667131"/>
                </a:cubicBezTo>
                <a:cubicBezTo>
                  <a:pt x="1809549" y="656807"/>
                  <a:pt x="1804416" y="643441"/>
                  <a:pt x="1804416" y="627036"/>
                </a:cubicBezTo>
                <a:cubicBezTo>
                  <a:pt x="1804416" y="607534"/>
                  <a:pt x="1810639" y="592448"/>
                  <a:pt x="1823087" y="581779"/>
                </a:cubicBezTo>
                <a:cubicBezTo>
                  <a:pt x="1835534" y="571109"/>
                  <a:pt x="1853459" y="565660"/>
                  <a:pt x="1876862" y="565431"/>
                </a:cubicBezTo>
                <a:lnTo>
                  <a:pt x="1891661" y="565431"/>
                </a:lnTo>
                <a:lnTo>
                  <a:pt x="1891661" y="550460"/>
                </a:lnTo>
                <a:cubicBezTo>
                  <a:pt x="1891661" y="542085"/>
                  <a:pt x="1890227" y="536177"/>
                  <a:pt x="1887359" y="532735"/>
                </a:cubicBezTo>
                <a:cubicBezTo>
                  <a:pt x="1884491" y="529293"/>
                  <a:pt x="1880304" y="527573"/>
                  <a:pt x="1874797" y="527573"/>
                </a:cubicBezTo>
                <a:cubicBezTo>
                  <a:pt x="1862637" y="527573"/>
                  <a:pt x="1856557" y="534685"/>
                  <a:pt x="1856557" y="548911"/>
                </a:cubicBezTo>
                <a:lnTo>
                  <a:pt x="1807857" y="548911"/>
                </a:lnTo>
                <a:cubicBezTo>
                  <a:pt x="1807857" y="531703"/>
                  <a:pt x="1814310" y="517506"/>
                  <a:pt x="1827217" y="506320"/>
                </a:cubicBezTo>
                <a:cubicBezTo>
                  <a:pt x="1840123" y="495135"/>
                  <a:pt x="1856442" y="489542"/>
                  <a:pt x="1876174" y="489542"/>
                </a:cubicBezTo>
                <a:close/>
                <a:moveTo>
                  <a:pt x="1642918" y="489542"/>
                </a:moveTo>
                <a:cubicBezTo>
                  <a:pt x="1661503" y="489542"/>
                  <a:pt x="1674639" y="497917"/>
                  <a:pt x="1682325" y="514666"/>
                </a:cubicBezTo>
                <a:cubicBezTo>
                  <a:pt x="1692994" y="497917"/>
                  <a:pt x="1708195" y="489542"/>
                  <a:pt x="1727927" y="489542"/>
                </a:cubicBezTo>
                <a:cubicBezTo>
                  <a:pt x="1760508" y="489542"/>
                  <a:pt x="1777200" y="512085"/>
                  <a:pt x="1778003" y="557171"/>
                </a:cubicBezTo>
                <a:lnTo>
                  <a:pt x="1778003" y="679177"/>
                </a:lnTo>
                <a:lnTo>
                  <a:pt x="1729304" y="679177"/>
                </a:lnTo>
                <a:lnTo>
                  <a:pt x="1729304" y="560268"/>
                </a:lnTo>
                <a:cubicBezTo>
                  <a:pt x="1729304" y="549484"/>
                  <a:pt x="1727813" y="541798"/>
                  <a:pt x="1724830" y="537209"/>
                </a:cubicBezTo>
                <a:cubicBezTo>
                  <a:pt x="1721847" y="532620"/>
                  <a:pt x="1716799" y="530326"/>
                  <a:pt x="1709686" y="530326"/>
                </a:cubicBezTo>
                <a:cubicBezTo>
                  <a:pt x="1700624" y="530326"/>
                  <a:pt x="1693855" y="535890"/>
                  <a:pt x="1689381" y="547018"/>
                </a:cubicBezTo>
                <a:lnTo>
                  <a:pt x="1689725" y="552869"/>
                </a:lnTo>
                <a:lnTo>
                  <a:pt x="1689725" y="679177"/>
                </a:lnTo>
                <a:lnTo>
                  <a:pt x="1641026" y="679177"/>
                </a:lnTo>
                <a:lnTo>
                  <a:pt x="1641026" y="560612"/>
                </a:lnTo>
                <a:cubicBezTo>
                  <a:pt x="1641026" y="549943"/>
                  <a:pt x="1639592" y="542228"/>
                  <a:pt x="1636723" y="537467"/>
                </a:cubicBezTo>
                <a:cubicBezTo>
                  <a:pt x="1633855" y="532706"/>
                  <a:pt x="1628750" y="530326"/>
                  <a:pt x="1621408" y="530326"/>
                </a:cubicBezTo>
                <a:cubicBezTo>
                  <a:pt x="1613034" y="530326"/>
                  <a:pt x="1606380" y="534857"/>
                  <a:pt x="1601447" y="543920"/>
                </a:cubicBezTo>
                <a:lnTo>
                  <a:pt x="1601447" y="679177"/>
                </a:lnTo>
                <a:lnTo>
                  <a:pt x="1552747" y="679177"/>
                </a:lnTo>
                <a:lnTo>
                  <a:pt x="1552747" y="492984"/>
                </a:lnTo>
                <a:lnTo>
                  <a:pt x="1598349" y="492984"/>
                </a:lnTo>
                <a:lnTo>
                  <a:pt x="1599726" y="510192"/>
                </a:lnTo>
                <a:cubicBezTo>
                  <a:pt x="1610624" y="496426"/>
                  <a:pt x="1625022" y="489542"/>
                  <a:pt x="1642918" y="489542"/>
                </a:cubicBezTo>
                <a:close/>
                <a:moveTo>
                  <a:pt x="1333309" y="489542"/>
                </a:moveTo>
                <a:cubicBezTo>
                  <a:pt x="1350174" y="489542"/>
                  <a:pt x="1363195" y="496196"/>
                  <a:pt x="1372372" y="509504"/>
                </a:cubicBezTo>
                <a:lnTo>
                  <a:pt x="1374265" y="492984"/>
                </a:lnTo>
                <a:lnTo>
                  <a:pt x="1418146" y="492984"/>
                </a:lnTo>
                <a:lnTo>
                  <a:pt x="1418146" y="679177"/>
                </a:lnTo>
                <a:cubicBezTo>
                  <a:pt x="1418146" y="702925"/>
                  <a:pt x="1411492" y="721079"/>
                  <a:pt x="1398185" y="733641"/>
                </a:cubicBezTo>
                <a:cubicBezTo>
                  <a:pt x="1384877" y="746203"/>
                  <a:pt x="1365776" y="752484"/>
                  <a:pt x="1340881" y="752484"/>
                </a:cubicBezTo>
                <a:cubicBezTo>
                  <a:pt x="1330671" y="752484"/>
                  <a:pt x="1319944" y="750448"/>
                  <a:pt x="1308702" y="746375"/>
                </a:cubicBezTo>
                <a:cubicBezTo>
                  <a:pt x="1297459" y="742303"/>
                  <a:pt x="1289084" y="737112"/>
                  <a:pt x="1283578" y="730802"/>
                </a:cubicBezTo>
                <a:lnTo>
                  <a:pt x="1299925" y="697074"/>
                </a:lnTo>
                <a:cubicBezTo>
                  <a:pt x="1304514" y="701892"/>
                  <a:pt x="1310480" y="705821"/>
                  <a:pt x="1317822" y="708861"/>
                </a:cubicBezTo>
                <a:cubicBezTo>
                  <a:pt x="1325164" y="711902"/>
                  <a:pt x="1332105" y="713422"/>
                  <a:pt x="1338644" y="713422"/>
                </a:cubicBezTo>
                <a:cubicBezTo>
                  <a:pt x="1349543" y="713422"/>
                  <a:pt x="1357372" y="710812"/>
                  <a:pt x="1362133" y="705592"/>
                </a:cubicBezTo>
                <a:cubicBezTo>
                  <a:pt x="1366894" y="700372"/>
                  <a:pt x="1369332" y="691969"/>
                  <a:pt x="1369447" y="680382"/>
                </a:cubicBezTo>
                <a:lnTo>
                  <a:pt x="1369447" y="664378"/>
                </a:lnTo>
                <a:cubicBezTo>
                  <a:pt x="1360154" y="676539"/>
                  <a:pt x="1348051" y="682619"/>
                  <a:pt x="1333137" y="682619"/>
                </a:cubicBezTo>
                <a:cubicBezTo>
                  <a:pt x="1313291" y="682619"/>
                  <a:pt x="1297946" y="674904"/>
                  <a:pt x="1287105" y="659474"/>
                </a:cubicBezTo>
                <a:cubicBezTo>
                  <a:pt x="1276264" y="644044"/>
                  <a:pt x="1270729" y="622275"/>
                  <a:pt x="1270499" y="594168"/>
                </a:cubicBezTo>
                <a:lnTo>
                  <a:pt x="1270499" y="580402"/>
                </a:lnTo>
                <a:cubicBezTo>
                  <a:pt x="1270499" y="549886"/>
                  <a:pt x="1276006" y="527114"/>
                  <a:pt x="1287019" y="512085"/>
                </a:cubicBezTo>
                <a:cubicBezTo>
                  <a:pt x="1298033" y="497057"/>
                  <a:pt x="1313463" y="489542"/>
                  <a:pt x="1333309" y="489542"/>
                </a:cubicBezTo>
                <a:close/>
                <a:moveTo>
                  <a:pt x="1194039" y="489542"/>
                </a:moveTo>
                <a:cubicBezTo>
                  <a:pt x="1226046" y="489542"/>
                  <a:pt x="1242509" y="511970"/>
                  <a:pt x="1243427" y="556827"/>
                </a:cubicBezTo>
                <a:lnTo>
                  <a:pt x="1243427" y="679177"/>
                </a:lnTo>
                <a:lnTo>
                  <a:pt x="1194555" y="679177"/>
                </a:lnTo>
                <a:lnTo>
                  <a:pt x="1194555" y="560440"/>
                </a:lnTo>
                <a:cubicBezTo>
                  <a:pt x="1194555" y="549886"/>
                  <a:pt x="1192978" y="542228"/>
                  <a:pt x="1189823" y="537467"/>
                </a:cubicBezTo>
                <a:cubicBezTo>
                  <a:pt x="1186668" y="532706"/>
                  <a:pt x="1181133" y="530326"/>
                  <a:pt x="1173217" y="530326"/>
                </a:cubicBezTo>
                <a:cubicBezTo>
                  <a:pt x="1164383" y="530326"/>
                  <a:pt x="1157500" y="534857"/>
                  <a:pt x="1152567" y="543920"/>
                </a:cubicBezTo>
                <a:lnTo>
                  <a:pt x="1152567" y="679177"/>
                </a:lnTo>
                <a:lnTo>
                  <a:pt x="1103696" y="679177"/>
                </a:lnTo>
                <a:lnTo>
                  <a:pt x="1103696" y="492984"/>
                </a:lnTo>
                <a:lnTo>
                  <a:pt x="1149470" y="492984"/>
                </a:lnTo>
                <a:lnTo>
                  <a:pt x="1150846" y="511397"/>
                </a:lnTo>
                <a:cubicBezTo>
                  <a:pt x="1161859" y="496827"/>
                  <a:pt x="1176257" y="489542"/>
                  <a:pt x="1194039" y="489542"/>
                </a:cubicBezTo>
                <a:close/>
                <a:moveTo>
                  <a:pt x="1009399" y="489542"/>
                </a:moveTo>
                <a:cubicBezTo>
                  <a:pt x="1029820" y="489542"/>
                  <a:pt x="1045622" y="494848"/>
                  <a:pt x="1056808" y="505460"/>
                </a:cubicBezTo>
                <a:cubicBezTo>
                  <a:pt x="1067993" y="516072"/>
                  <a:pt x="1073586" y="531244"/>
                  <a:pt x="1073586" y="550976"/>
                </a:cubicBezTo>
                <a:lnTo>
                  <a:pt x="1073586" y="638566"/>
                </a:lnTo>
                <a:cubicBezTo>
                  <a:pt x="1073815" y="654627"/>
                  <a:pt x="1076110" y="667189"/>
                  <a:pt x="1080469" y="676252"/>
                </a:cubicBezTo>
                <a:lnTo>
                  <a:pt x="1080469" y="679177"/>
                </a:lnTo>
                <a:lnTo>
                  <a:pt x="1031426" y="679177"/>
                </a:lnTo>
                <a:cubicBezTo>
                  <a:pt x="1030049" y="676309"/>
                  <a:pt x="1028672" y="671491"/>
                  <a:pt x="1027296" y="664722"/>
                </a:cubicBezTo>
                <a:cubicBezTo>
                  <a:pt x="1018577" y="676653"/>
                  <a:pt x="1006760" y="682619"/>
                  <a:pt x="991847" y="682619"/>
                </a:cubicBezTo>
                <a:cubicBezTo>
                  <a:pt x="976244" y="682619"/>
                  <a:pt x="963310" y="677456"/>
                  <a:pt x="953042" y="667131"/>
                </a:cubicBezTo>
                <a:cubicBezTo>
                  <a:pt x="942774" y="656807"/>
                  <a:pt x="937641" y="643441"/>
                  <a:pt x="937641" y="627036"/>
                </a:cubicBezTo>
                <a:cubicBezTo>
                  <a:pt x="937641" y="607534"/>
                  <a:pt x="943864" y="592448"/>
                  <a:pt x="956312" y="581779"/>
                </a:cubicBezTo>
                <a:cubicBezTo>
                  <a:pt x="968759" y="571109"/>
                  <a:pt x="986684" y="565660"/>
                  <a:pt x="1010087" y="565431"/>
                </a:cubicBezTo>
                <a:lnTo>
                  <a:pt x="1024886" y="565431"/>
                </a:lnTo>
                <a:lnTo>
                  <a:pt x="1024886" y="550460"/>
                </a:lnTo>
                <a:cubicBezTo>
                  <a:pt x="1024886" y="542085"/>
                  <a:pt x="1023452" y="536177"/>
                  <a:pt x="1020584" y="532735"/>
                </a:cubicBezTo>
                <a:cubicBezTo>
                  <a:pt x="1017716" y="529293"/>
                  <a:pt x="1013529" y="527573"/>
                  <a:pt x="1008022" y="527573"/>
                </a:cubicBezTo>
                <a:cubicBezTo>
                  <a:pt x="995862" y="527573"/>
                  <a:pt x="989782" y="534685"/>
                  <a:pt x="989782" y="548911"/>
                </a:cubicBezTo>
                <a:lnTo>
                  <a:pt x="941082" y="548911"/>
                </a:lnTo>
                <a:cubicBezTo>
                  <a:pt x="941082" y="531703"/>
                  <a:pt x="947535" y="517506"/>
                  <a:pt x="960442" y="506320"/>
                </a:cubicBezTo>
                <a:cubicBezTo>
                  <a:pt x="973348" y="495135"/>
                  <a:pt x="989667" y="489542"/>
                  <a:pt x="1009399" y="489542"/>
                </a:cubicBezTo>
                <a:close/>
                <a:moveTo>
                  <a:pt x="841047" y="489542"/>
                </a:moveTo>
                <a:cubicBezTo>
                  <a:pt x="864794" y="489542"/>
                  <a:pt x="883321" y="497573"/>
                  <a:pt x="896629" y="513634"/>
                </a:cubicBezTo>
                <a:cubicBezTo>
                  <a:pt x="909937" y="529695"/>
                  <a:pt x="916591" y="551951"/>
                  <a:pt x="916591" y="580402"/>
                </a:cubicBezTo>
                <a:lnTo>
                  <a:pt x="916591" y="592276"/>
                </a:lnTo>
                <a:cubicBezTo>
                  <a:pt x="916591" y="620612"/>
                  <a:pt x="909994" y="642753"/>
                  <a:pt x="896801" y="658699"/>
                </a:cubicBezTo>
                <a:cubicBezTo>
                  <a:pt x="883608" y="674646"/>
                  <a:pt x="865138" y="682619"/>
                  <a:pt x="841391" y="682619"/>
                </a:cubicBezTo>
                <a:cubicBezTo>
                  <a:pt x="817529" y="682619"/>
                  <a:pt x="798972" y="674617"/>
                  <a:pt x="785722" y="658613"/>
                </a:cubicBezTo>
                <a:cubicBezTo>
                  <a:pt x="772472" y="642610"/>
                  <a:pt x="765846" y="620382"/>
                  <a:pt x="765846" y="591931"/>
                </a:cubicBezTo>
                <a:lnTo>
                  <a:pt x="765846" y="580058"/>
                </a:lnTo>
                <a:cubicBezTo>
                  <a:pt x="765846" y="551836"/>
                  <a:pt x="772500" y="529695"/>
                  <a:pt x="785808" y="513634"/>
                </a:cubicBezTo>
                <a:cubicBezTo>
                  <a:pt x="799116" y="497573"/>
                  <a:pt x="817529" y="489542"/>
                  <a:pt x="841047" y="489542"/>
                </a:cubicBezTo>
                <a:close/>
                <a:moveTo>
                  <a:pt x="422514" y="489542"/>
                </a:moveTo>
                <a:cubicBezTo>
                  <a:pt x="454521" y="489542"/>
                  <a:pt x="470984" y="511970"/>
                  <a:pt x="471902" y="556827"/>
                </a:cubicBezTo>
                <a:lnTo>
                  <a:pt x="471902" y="679177"/>
                </a:lnTo>
                <a:lnTo>
                  <a:pt x="423030" y="679177"/>
                </a:lnTo>
                <a:lnTo>
                  <a:pt x="423030" y="560440"/>
                </a:lnTo>
                <a:cubicBezTo>
                  <a:pt x="423030" y="549886"/>
                  <a:pt x="421453" y="542228"/>
                  <a:pt x="418298" y="537467"/>
                </a:cubicBezTo>
                <a:cubicBezTo>
                  <a:pt x="415143" y="532706"/>
                  <a:pt x="409608" y="530326"/>
                  <a:pt x="401692" y="530326"/>
                </a:cubicBezTo>
                <a:cubicBezTo>
                  <a:pt x="392858" y="530326"/>
                  <a:pt x="385975" y="534857"/>
                  <a:pt x="381042" y="543920"/>
                </a:cubicBezTo>
                <a:lnTo>
                  <a:pt x="381042" y="679177"/>
                </a:lnTo>
                <a:lnTo>
                  <a:pt x="332171" y="679177"/>
                </a:lnTo>
                <a:lnTo>
                  <a:pt x="332171" y="492984"/>
                </a:lnTo>
                <a:lnTo>
                  <a:pt x="377945" y="492984"/>
                </a:lnTo>
                <a:lnTo>
                  <a:pt x="379321" y="511397"/>
                </a:lnTo>
                <a:cubicBezTo>
                  <a:pt x="390334" y="496827"/>
                  <a:pt x="404732" y="489542"/>
                  <a:pt x="422514" y="489542"/>
                </a:cubicBezTo>
                <a:close/>
                <a:moveTo>
                  <a:pt x="237874" y="489542"/>
                </a:moveTo>
                <a:cubicBezTo>
                  <a:pt x="258294" y="489542"/>
                  <a:pt x="274097" y="494848"/>
                  <a:pt x="285283" y="505460"/>
                </a:cubicBezTo>
                <a:cubicBezTo>
                  <a:pt x="296468" y="516072"/>
                  <a:pt x="302061" y="531244"/>
                  <a:pt x="302061" y="550976"/>
                </a:cubicBezTo>
                <a:lnTo>
                  <a:pt x="302061" y="638566"/>
                </a:lnTo>
                <a:cubicBezTo>
                  <a:pt x="302290" y="654627"/>
                  <a:pt x="304585" y="667189"/>
                  <a:pt x="308944" y="676252"/>
                </a:cubicBezTo>
                <a:lnTo>
                  <a:pt x="308944" y="679177"/>
                </a:lnTo>
                <a:lnTo>
                  <a:pt x="259901" y="679177"/>
                </a:lnTo>
                <a:cubicBezTo>
                  <a:pt x="258524" y="676309"/>
                  <a:pt x="257147" y="671491"/>
                  <a:pt x="255771" y="664722"/>
                </a:cubicBezTo>
                <a:cubicBezTo>
                  <a:pt x="247052" y="676653"/>
                  <a:pt x="235235" y="682619"/>
                  <a:pt x="220322" y="682619"/>
                </a:cubicBezTo>
                <a:cubicBezTo>
                  <a:pt x="204719" y="682619"/>
                  <a:pt x="191785" y="677456"/>
                  <a:pt x="181517" y="667131"/>
                </a:cubicBezTo>
                <a:cubicBezTo>
                  <a:pt x="171249" y="656807"/>
                  <a:pt x="166116" y="643441"/>
                  <a:pt x="166116" y="627036"/>
                </a:cubicBezTo>
                <a:cubicBezTo>
                  <a:pt x="166116" y="607534"/>
                  <a:pt x="172339" y="592448"/>
                  <a:pt x="184787" y="581779"/>
                </a:cubicBezTo>
                <a:cubicBezTo>
                  <a:pt x="197234" y="571109"/>
                  <a:pt x="215159" y="565660"/>
                  <a:pt x="238562" y="565431"/>
                </a:cubicBezTo>
                <a:lnTo>
                  <a:pt x="253361" y="565431"/>
                </a:lnTo>
                <a:lnTo>
                  <a:pt x="253361" y="550460"/>
                </a:lnTo>
                <a:cubicBezTo>
                  <a:pt x="253361" y="542085"/>
                  <a:pt x="251927" y="536177"/>
                  <a:pt x="249059" y="532735"/>
                </a:cubicBezTo>
                <a:cubicBezTo>
                  <a:pt x="246191" y="529293"/>
                  <a:pt x="242004" y="527573"/>
                  <a:pt x="236497" y="527573"/>
                </a:cubicBezTo>
                <a:cubicBezTo>
                  <a:pt x="224337" y="527573"/>
                  <a:pt x="218257" y="534685"/>
                  <a:pt x="218257" y="548911"/>
                </a:cubicBezTo>
                <a:lnTo>
                  <a:pt x="169557" y="548911"/>
                </a:lnTo>
                <a:cubicBezTo>
                  <a:pt x="169557" y="531703"/>
                  <a:pt x="176010" y="517506"/>
                  <a:pt x="188917" y="506320"/>
                </a:cubicBezTo>
                <a:cubicBezTo>
                  <a:pt x="201823" y="495135"/>
                  <a:pt x="218142" y="489542"/>
                  <a:pt x="237874" y="489542"/>
                </a:cubicBezTo>
                <a:close/>
                <a:moveTo>
                  <a:pt x="598871" y="414858"/>
                </a:moveTo>
                <a:lnTo>
                  <a:pt x="647570" y="414858"/>
                </a:lnTo>
                <a:lnTo>
                  <a:pt x="647570" y="509332"/>
                </a:lnTo>
                <a:cubicBezTo>
                  <a:pt x="658124" y="496139"/>
                  <a:pt x="671088" y="489542"/>
                  <a:pt x="686461" y="489542"/>
                </a:cubicBezTo>
                <a:cubicBezTo>
                  <a:pt x="703439" y="489542"/>
                  <a:pt x="716346" y="495508"/>
                  <a:pt x="725179" y="507439"/>
                </a:cubicBezTo>
                <a:cubicBezTo>
                  <a:pt x="734013" y="519370"/>
                  <a:pt x="738487" y="537152"/>
                  <a:pt x="738602" y="560784"/>
                </a:cubicBezTo>
                <a:lnTo>
                  <a:pt x="738602" y="679177"/>
                </a:lnTo>
                <a:lnTo>
                  <a:pt x="689730" y="679177"/>
                </a:lnTo>
                <a:lnTo>
                  <a:pt x="689730" y="561301"/>
                </a:lnTo>
                <a:cubicBezTo>
                  <a:pt x="689730" y="550402"/>
                  <a:pt x="688038" y="542515"/>
                  <a:pt x="684654" y="537639"/>
                </a:cubicBezTo>
                <a:cubicBezTo>
                  <a:pt x="681269" y="532764"/>
                  <a:pt x="675791" y="530326"/>
                  <a:pt x="668220" y="530326"/>
                </a:cubicBezTo>
                <a:cubicBezTo>
                  <a:pt x="659386" y="530326"/>
                  <a:pt x="652503" y="534398"/>
                  <a:pt x="647570" y="542544"/>
                </a:cubicBezTo>
                <a:lnTo>
                  <a:pt x="647570" y="679177"/>
                </a:lnTo>
                <a:lnTo>
                  <a:pt x="598871" y="679177"/>
                </a:lnTo>
                <a:close/>
                <a:moveTo>
                  <a:pt x="245790" y="414858"/>
                </a:moveTo>
                <a:lnTo>
                  <a:pt x="300512" y="414858"/>
                </a:lnTo>
                <a:lnTo>
                  <a:pt x="252673" y="468204"/>
                </a:lnTo>
                <a:lnTo>
                  <a:pt x="212062" y="468204"/>
                </a:lnTo>
                <a:close/>
                <a:moveTo>
                  <a:pt x="0" y="414858"/>
                </a:moveTo>
                <a:lnTo>
                  <a:pt x="48700" y="414858"/>
                </a:lnTo>
                <a:lnTo>
                  <a:pt x="48700" y="508127"/>
                </a:lnTo>
                <a:cubicBezTo>
                  <a:pt x="57877" y="495737"/>
                  <a:pt x="69980" y="489542"/>
                  <a:pt x="85009" y="489542"/>
                </a:cubicBezTo>
                <a:cubicBezTo>
                  <a:pt x="105659" y="489542"/>
                  <a:pt x="120802" y="497028"/>
                  <a:pt x="130439" y="511999"/>
                </a:cubicBezTo>
                <a:cubicBezTo>
                  <a:pt x="140075" y="526970"/>
                  <a:pt x="145008" y="548911"/>
                  <a:pt x="145238" y="577821"/>
                </a:cubicBezTo>
                <a:lnTo>
                  <a:pt x="145238" y="592103"/>
                </a:lnTo>
                <a:cubicBezTo>
                  <a:pt x="145238" y="622275"/>
                  <a:pt x="140419" y="644904"/>
                  <a:pt x="130783" y="659990"/>
                </a:cubicBezTo>
                <a:cubicBezTo>
                  <a:pt x="121146" y="675076"/>
                  <a:pt x="106003" y="682619"/>
                  <a:pt x="85353" y="682619"/>
                </a:cubicBezTo>
                <a:cubicBezTo>
                  <a:pt x="69177" y="682619"/>
                  <a:pt x="56214" y="675334"/>
                  <a:pt x="46462" y="660764"/>
                </a:cubicBezTo>
                <a:lnTo>
                  <a:pt x="44914" y="679177"/>
                </a:lnTo>
                <a:lnTo>
                  <a:pt x="0" y="679177"/>
                </a:lnTo>
                <a:close/>
                <a:moveTo>
                  <a:pt x="1548771" y="264147"/>
                </a:moveTo>
                <a:cubicBezTo>
                  <a:pt x="1557145" y="264147"/>
                  <a:pt x="1563943" y="266413"/>
                  <a:pt x="1569162" y="270944"/>
                </a:cubicBezTo>
                <a:cubicBezTo>
                  <a:pt x="1574382" y="275476"/>
                  <a:pt x="1576992" y="281183"/>
                  <a:pt x="1576992" y="288066"/>
                </a:cubicBezTo>
                <a:cubicBezTo>
                  <a:pt x="1576992" y="294950"/>
                  <a:pt x="1574382" y="300657"/>
                  <a:pt x="1569162" y="305188"/>
                </a:cubicBezTo>
                <a:cubicBezTo>
                  <a:pt x="1563943" y="309720"/>
                  <a:pt x="1557145" y="311986"/>
                  <a:pt x="1548771" y="311986"/>
                </a:cubicBezTo>
                <a:cubicBezTo>
                  <a:pt x="1540511" y="311986"/>
                  <a:pt x="1533771" y="309720"/>
                  <a:pt x="1528551" y="305188"/>
                </a:cubicBezTo>
                <a:cubicBezTo>
                  <a:pt x="1523331" y="300657"/>
                  <a:pt x="1520721" y="294950"/>
                  <a:pt x="1520721" y="288066"/>
                </a:cubicBezTo>
                <a:cubicBezTo>
                  <a:pt x="1520721" y="281183"/>
                  <a:pt x="1523331" y="275476"/>
                  <a:pt x="1528551" y="270944"/>
                </a:cubicBezTo>
                <a:cubicBezTo>
                  <a:pt x="1533771" y="266413"/>
                  <a:pt x="1540511" y="264147"/>
                  <a:pt x="1548771" y="264147"/>
                </a:cubicBezTo>
                <a:close/>
                <a:moveTo>
                  <a:pt x="1825642" y="208220"/>
                </a:moveTo>
                <a:lnTo>
                  <a:pt x="1867974" y="208220"/>
                </a:lnTo>
                <a:lnTo>
                  <a:pt x="1867802" y="242809"/>
                </a:lnTo>
                <a:cubicBezTo>
                  <a:pt x="1867688" y="254969"/>
                  <a:pt x="1864590" y="267588"/>
                  <a:pt x="1858510" y="280667"/>
                </a:cubicBezTo>
                <a:cubicBezTo>
                  <a:pt x="1852430" y="293745"/>
                  <a:pt x="1844170" y="304758"/>
                  <a:pt x="1833730" y="313707"/>
                </a:cubicBezTo>
                <a:lnTo>
                  <a:pt x="1807746" y="300112"/>
                </a:lnTo>
                <a:lnTo>
                  <a:pt x="1814285" y="287894"/>
                </a:lnTo>
                <a:cubicBezTo>
                  <a:pt x="1821627" y="274357"/>
                  <a:pt x="1825413" y="260705"/>
                  <a:pt x="1825642" y="246938"/>
                </a:cubicBezTo>
                <a:close/>
                <a:moveTo>
                  <a:pt x="1565635" y="166060"/>
                </a:moveTo>
                <a:cubicBezTo>
                  <a:pt x="1557375" y="166060"/>
                  <a:pt x="1550864" y="168698"/>
                  <a:pt x="1546103" y="173976"/>
                </a:cubicBezTo>
                <a:cubicBezTo>
                  <a:pt x="1541343" y="179253"/>
                  <a:pt x="1538962" y="186308"/>
                  <a:pt x="1538962" y="195142"/>
                </a:cubicBezTo>
                <a:cubicBezTo>
                  <a:pt x="1538962" y="208908"/>
                  <a:pt x="1544354" y="215792"/>
                  <a:pt x="1555138" y="215792"/>
                </a:cubicBezTo>
                <a:cubicBezTo>
                  <a:pt x="1560530" y="215792"/>
                  <a:pt x="1565119" y="214702"/>
                  <a:pt x="1568904" y="212522"/>
                </a:cubicBezTo>
                <a:cubicBezTo>
                  <a:pt x="1572690" y="210342"/>
                  <a:pt x="1575501" y="207761"/>
                  <a:pt x="1577336" y="204778"/>
                </a:cubicBezTo>
                <a:lnTo>
                  <a:pt x="1577336" y="166060"/>
                </a:lnTo>
                <a:close/>
                <a:moveTo>
                  <a:pt x="698860" y="166060"/>
                </a:moveTo>
                <a:cubicBezTo>
                  <a:pt x="690600" y="166060"/>
                  <a:pt x="684089" y="168698"/>
                  <a:pt x="679328" y="173976"/>
                </a:cubicBezTo>
                <a:cubicBezTo>
                  <a:pt x="674568" y="179253"/>
                  <a:pt x="672187" y="186308"/>
                  <a:pt x="672187" y="195142"/>
                </a:cubicBezTo>
                <a:cubicBezTo>
                  <a:pt x="672187" y="208908"/>
                  <a:pt x="677579" y="215792"/>
                  <a:pt x="688363" y="215792"/>
                </a:cubicBezTo>
                <a:cubicBezTo>
                  <a:pt x="693755" y="215792"/>
                  <a:pt x="698344" y="214702"/>
                  <a:pt x="702129" y="212522"/>
                </a:cubicBezTo>
                <a:cubicBezTo>
                  <a:pt x="705915" y="210342"/>
                  <a:pt x="708726" y="207761"/>
                  <a:pt x="710561" y="204778"/>
                </a:cubicBezTo>
                <a:lnTo>
                  <a:pt x="710561" y="166060"/>
                </a:lnTo>
                <a:close/>
                <a:moveTo>
                  <a:pt x="1033267" y="101701"/>
                </a:moveTo>
                <a:cubicBezTo>
                  <a:pt x="1023631" y="101701"/>
                  <a:pt x="1016489" y="105659"/>
                  <a:pt x="1011843" y="113575"/>
                </a:cubicBezTo>
                <a:cubicBezTo>
                  <a:pt x="1007197" y="121490"/>
                  <a:pt x="1004874" y="134224"/>
                  <a:pt x="1004874" y="151777"/>
                </a:cubicBezTo>
                <a:lnTo>
                  <a:pt x="1004874" y="163995"/>
                </a:lnTo>
                <a:cubicBezTo>
                  <a:pt x="1004874" y="181203"/>
                  <a:pt x="1007111" y="193736"/>
                  <a:pt x="1011585" y="201595"/>
                </a:cubicBezTo>
                <a:cubicBezTo>
                  <a:pt x="1016059" y="209453"/>
                  <a:pt x="1023172" y="213382"/>
                  <a:pt x="1032923" y="213382"/>
                </a:cubicBezTo>
                <a:cubicBezTo>
                  <a:pt x="1042904" y="213382"/>
                  <a:pt x="1050303" y="209769"/>
                  <a:pt x="1055122" y="202541"/>
                </a:cubicBezTo>
                <a:lnTo>
                  <a:pt x="1055122" y="113575"/>
                </a:lnTo>
                <a:cubicBezTo>
                  <a:pt x="1050074" y="105659"/>
                  <a:pt x="1042789" y="101701"/>
                  <a:pt x="1033267" y="101701"/>
                </a:cubicBezTo>
                <a:close/>
                <a:moveTo>
                  <a:pt x="526722" y="101357"/>
                </a:moveTo>
                <a:cubicBezTo>
                  <a:pt x="518462" y="101357"/>
                  <a:pt x="512008" y="105458"/>
                  <a:pt x="507362" y="113661"/>
                </a:cubicBezTo>
                <a:cubicBezTo>
                  <a:pt x="502716" y="121863"/>
                  <a:pt x="500393" y="134454"/>
                  <a:pt x="500393" y="151433"/>
                </a:cubicBezTo>
                <a:lnTo>
                  <a:pt x="500393" y="163651"/>
                </a:lnTo>
                <a:cubicBezTo>
                  <a:pt x="500393" y="196920"/>
                  <a:pt x="509284" y="213554"/>
                  <a:pt x="527066" y="213554"/>
                </a:cubicBezTo>
                <a:cubicBezTo>
                  <a:pt x="543471" y="213554"/>
                  <a:pt x="552304" y="199673"/>
                  <a:pt x="553566" y="171911"/>
                </a:cubicBezTo>
                <a:lnTo>
                  <a:pt x="553738" y="151433"/>
                </a:lnTo>
                <a:cubicBezTo>
                  <a:pt x="553738" y="134454"/>
                  <a:pt x="551387" y="121863"/>
                  <a:pt x="546683" y="113661"/>
                </a:cubicBezTo>
                <a:cubicBezTo>
                  <a:pt x="541980" y="105458"/>
                  <a:pt x="535326" y="101357"/>
                  <a:pt x="526722" y="101357"/>
                </a:cubicBezTo>
                <a:close/>
                <a:moveTo>
                  <a:pt x="1725323" y="60917"/>
                </a:moveTo>
                <a:cubicBezTo>
                  <a:pt x="1745858" y="60917"/>
                  <a:pt x="1762034" y="67256"/>
                  <a:pt x="1773850" y="79932"/>
                </a:cubicBezTo>
                <a:cubicBezTo>
                  <a:pt x="1785666" y="92609"/>
                  <a:pt x="1791689" y="110592"/>
                  <a:pt x="1791919" y="133880"/>
                </a:cubicBezTo>
                <a:lnTo>
                  <a:pt x="1746145" y="133880"/>
                </a:lnTo>
                <a:cubicBezTo>
                  <a:pt x="1746030" y="123441"/>
                  <a:pt x="1744309" y="115410"/>
                  <a:pt x="1740982" y="109789"/>
                </a:cubicBezTo>
                <a:cubicBezTo>
                  <a:pt x="1737655" y="104167"/>
                  <a:pt x="1732149" y="101357"/>
                  <a:pt x="1724462" y="101357"/>
                </a:cubicBezTo>
                <a:cubicBezTo>
                  <a:pt x="1715973" y="101357"/>
                  <a:pt x="1709893" y="104368"/>
                  <a:pt x="1706222" y="110391"/>
                </a:cubicBezTo>
                <a:cubicBezTo>
                  <a:pt x="1702551" y="116414"/>
                  <a:pt x="1700600" y="128087"/>
                  <a:pt x="1700371" y="145410"/>
                </a:cubicBezTo>
                <a:lnTo>
                  <a:pt x="1700371" y="164339"/>
                </a:lnTo>
                <a:cubicBezTo>
                  <a:pt x="1700371" y="179482"/>
                  <a:pt x="1701117" y="190065"/>
                  <a:pt x="1702608" y="196088"/>
                </a:cubicBezTo>
                <a:cubicBezTo>
                  <a:pt x="1704099" y="202111"/>
                  <a:pt x="1706566" y="206528"/>
                  <a:pt x="1710007" y="209338"/>
                </a:cubicBezTo>
                <a:cubicBezTo>
                  <a:pt x="1713449" y="212149"/>
                  <a:pt x="1718325" y="213554"/>
                  <a:pt x="1724634" y="213554"/>
                </a:cubicBezTo>
                <a:cubicBezTo>
                  <a:pt x="1738745" y="213554"/>
                  <a:pt x="1745915" y="204377"/>
                  <a:pt x="1746145" y="186021"/>
                </a:cubicBezTo>
                <a:lnTo>
                  <a:pt x="1791919" y="186021"/>
                </a:lnTo>
                <a:cubicBezTo>
                  <a:pt x="1791689" y="206327"/>
                  <a:pt x="1785437" y="222732"/>
                  <a:pt x="1773162" y="235237"/>
                </a:cubicBezTo>
                <a:cubicBezTo>
                  <a:pt x="1760887" y="247742"/>
                  <a:pt x="1745055" y="253994"/>
                  <a:pt x="1725667" y="253994"/>
                </a:cubicBezTo>
                <a:cubicBezTo>
                  <a:pt x="1701690" y="253994"/>
                  <a:pt x="1683392" y="246537"/>
                  <a:pt x="1670773" y="231623"/>
                </a:cubicBezTo>
                <a:cubicBezTo>
                  <a:pt x="1658153" y="216709"/>
                  <a:pt x="1651729" y="194740"/>
                  <a:pt x="1651499" y="165716"/>
                </a:cubicBezTo>
                <a:lnTo>
                  <a:pt x="1651499" y="150916"/>
                </a:lnTo>
                <a:cubicBezTo>
                  <a:pt x="1651499" y="121662"/>
                  <a:pt x="1657723" y="99349"/>
                  <a:pt x="1670170" y="83976"/>
                </a:cubicBezTo>
                <a:cubicBezTo>
                  <a:pt x="1682618" y="68604"/>
                  <a:pt x="1701002" y="60917"/>
                  <a:pt x="1725323" y="60917"/>
                </a:cubicBezTo>
                <a:close/>
                <a:moveTo>
                  <a:pt x="1561849" y="60917"/>
                </a:moveTo>
                <a:cubicBezTo>
                  <a:pt x="1582270" y="60917"/>
                  <a:pt x="1598072" y="66223"/>
                  <a:pt x="1609258" y="76835"/>
                </a:cubicBezTo>
                <a:cubicBezTo>
                  <a:pt x="1620443" y="87447"/>
                  <a:pt x="1626036" y="102619"/>
                  <a:pt x="1626036" y="122351"/>
                </a:cubicBezTo>
                <a:lnTo>
                  <a:pt x="1626036" y="209941"/>
                </a:lnTo>
                <a:cubicBezTo>
                  <a:pt x="1626265" y="226002"/>
                  <a:pt x="1628560" y="238564"/>
                  <a:pt x="1632919" y="247627"/>
                </a:cubicBezTo>
                <a:lnTo>
                  <a:pt x="1632919" y="250552"/>
                </a:lnTo>
                <a:lnTo>
                  <a:pt x="1583876" y="250552"/>
                </a:lnTo>
                <a:cubicBezTo>
                  <a:pt x="1582499" y="247684"/>
                  <a:pt x="1581122" y="242866"/>
                  <a:pt x="1579746" y="236097"/>
                </a:cubicBezTo>
                <a:cubicBezTo>
                  <a:pt x="1571027" y="248028"/>
                  <a:pt x="1559210" y="253994"/>
                  <a:pt x="1544297" y="253994"/>
                </a:cubicBezTo>
                <a:cubicBezTo>
                  <a:pt x="1528694" y="253994"/>
                  <a:pt x="1515760" y="248831"/>
                  <a:pt x="1505492" y="238506"/>
                </a:cubicBezTo>
                <a:cubicBezTo>
                  <a:pt x="1495224" y="228181"/>
                  <a:pt x="1490091" y="214816"/>
                  <a:pt x="1490091" y="198411"/>
                </a:cubicBezTo>
                <a:cubicBezTo>
                  <a:pt x="1490091" y="178909"/>
                  <a:pt x="1496314" y="163823"/>
                  <a:pt x="1508762" y="153154"/>
                </a:cubicBezTo>
                <a:cubicBezTo>
                  <a:pt x="1521209" y="142484"/>
                  <a:pt x="1539134" y="137035"/>
                  <a:pt x="1562537" y="136806"/>
                </a:cubicBezTo>
                <a:lnTo>
                  <a:pt x="1577336" y="136806"/>
                </a:lnTo>
                <a:lnTo>
                  <a:pt x="1577336" y="121835"/>
                </a:lnTo>
                <a:cubicBezTo>
                  <a:pt x="1577336" y="113460"/>
                  <a:pt x="1575902" y="107552"/>
                  <a:pt x="1573034" y="104110"/>
                </a:cubicBezTo>
                <a:cubicBezTo>
                  <a:pt x="1570166" y="100668"/>
                  <a:pt x="1565979" y="98948"/>
                  <a:pt x="1560472" y="98948"/>
                </a:cubicBezTo>
                <a:cubicBezTo>
                  <a:pt x="1548312" y="98948"/>
                  <a:pt x="1542232" y="106060"/>
                  <a:pt x="1542232" y="120286"/>
                </a:cubicBezTo>
                <a:lnTo>
                  <a:pt x="1493532" y="120286"/>
                </a:lnTo>
                <a:cubicBezTo>
                  <a:pt x="1493532" y="103078"/>
                  <a:pt x="1499985" y="88881"/>
                  <a:pt x="1512892" y="77695"/>
                </a:cubicBezTo>
                <a:cubicBezTo>
                  <a:pt x="1525798" y="66510"/>
                  <a:pt x="1542117" y="60917"/>
                  <a:pt x="1561849" y="60917"/>
                </a:cubicBezTo>
                <a:close/>
                <a:moveTo>
                  <a:pt x="1328593" y="60917"/>
                </a:moveTo>
                <a:cubicBezTo>
                  <a:pt x="1347178" y="60917"/>
                  <a:pt x="1360314" y="69292"/>
                  <a:pt x="1368000" y="86041"/>
                </a:cubicBezTo>
                <a:cubicBezTo>
                  <a:pt x="1378669" y="69292"/>
                  <a:pt x="1393870" y="60917"/>
                  <a:pt x="1413602" y="60917"/>
                </a:cubicBezTo>
                <a:cubicBezTo>
                  <a:pt x="1446183" y="60917"/>
                  <a:pt x="1462875" y="83460"/>
                  <a:pt x="1463678" y="128546"/>
                </a:cubicBezTo>
                <a:lnTo>
                  <a:pt x="1463678" y="250552"/>
                </a:lnTo>
                <a:lnTo>
                  <a:pt x="1414979" y="250552"/>
                </a:lnTo>
                <a:lnTo>
                  <a:pt x="1414979" y="131643"/>
                </a:lnTo>
                <a:cubicBezTo>
                  <a:pt x="1414979" y="120859"/>
                  <a:pt x="1413488" y="113173"/>
                  <a:pt x="1410505" y="108584"/>
                </a:cubicBezTo>
                <a:cubicBezTo>
                  <a:pt x="1407522" y="103995"/>
                  <a:pt x="1402474" y="101701"/>
                  <a:pt x="1395361" y="101701"/>
                </a:cubicBezTo>
                <a:cubicBezTo>
                  <a:pt x="1386299" y="101701"/>
                  <a:pt x="1379530" y="107265"/>
                  <a:pt x="1375056" y="118393"/>
                </a:cubicBezTo>
                <a:lnTo>
                  <a:pt x="1375400" y="124244"/>
                </a:lnTo>
                <a:lnTo>
                  <a:pt x="1375400" y="250552"/>
                </a:lnTo>
                <a:lnTo>
                  <a:pt x="1326701" y="250552"/>
                </a:lnTo>
                <a:lnTo>
                  <a:pt x="1326701" y="131987"/>
                </a:lnTo>
                <a:cubicBezTo>
                  <a:pt x="1326701" y="121318"/>
                  <a:pt x="1325267" y="113603"/>
                  <a:pt x="1322398" y="108842"/>
                </a:cubicBezTo>
                <a:cubicBezTo>
                  <a:pt x="1319530" y="104081"/>
                  <a:pt x="1314425" y="101701"/>
                  <a:pt x="1307083" y="101701"/>
                </a:cubicBezTo>
                <a:cubicBezTo>
                  <a:pt x="1298709" y="101701"/>
                  <a:pt x="1292055" y="106232"/>
                  <a:pt x="1287122" y="115295"/>
                </a:cubicBezTo>
                <a:lnTo>
                  <a:pt x="1287122" y="250552"/>
                </a:lnTo>
                <a:lnTo>
                  <a:pt x="1238422" y="250552"/>
                </a:lnTo>
                <a:lnTo>
                  <a:pt x="1238422" y="64359"/>
                </a:lnTo>
                <a:lnTo>
                  <a:pt x="1284024" y="64359"/>
                </a:lnTo>
                <a:lnTo>
                  <a:pt x="1285401" y="81567"/>
                </a:lnTo>
                <a:cubicBezTo>
                  <a:pt x="1296299" y="67800"/>
                  <a:pt x="1310697" y="60917"/>
                  <a:pt x="1328593" y="60917"/>
                </a:cubicBezTo>
                <a:close/>
                <a:moveTo>
                  <a:pt x="1018984" y="60917"/>
                </a:moveTo>
                <a:cubicBezTo>
                  <a:pt x="1035849" y="60917"/>
                  <a:pt x="1048870" y="67571"/>
                  <a:pt x="1058047" y="80879"/>
                </a:cubicBezTo>
                <a:lnTo>
                  <a:pt x="1059940" y="64359"/>
                </a:lnTo>
                <a:lnTo>
                  <a:pt x="1103821" y="64359"/>
                </a:lnTo>
                <a:lnTo>
                  <a:pt x="1103821" y="250552"/>
                </a:lnTo>
                <a:cubicBezTo>
                  <a:pt x="1103821" y="274300"/>
                  <a:pt x="1097167" y="292454"/>
                  <a:pt x="1083860" y="305016"/>
                </a:cubicBezTo>
                <a:cubicBezTo>
                  <a:pt x="1070552" y="317578"/>
                  <a:pt x="1051451" y="323859"/>
                  <a:pt x="1026556" y="323859"/>
                </a:cubicBezTo>
                <a:cubicBezTo>
                  <a:pt x="1016346" y="323859"/>
                  <a:pt x="1005619" y="321823"/>
                  <a:pt x="994377" y="317750"/>
                </a:cubicBezTo>
                <a:cubicBezTo>
                  <a:pt x="983134" y="313678"/>
                  <a:pt x="974759" y="308487"/>
                  <a:pt x="969253" y="302177"/>
                </a:cubicBezTo>
                <a:lnTo>
                  <a:pt x="985601" y="268449"/>
                </a:lnTo>
                <a:cubicBezTo>
                  <a:pt x="990189" y="273267"/>
                  <a:pt x="996155" y="277196"/>
                  <a:pt x="1003497" y="280236"/>
                </a:cubicBezTo>
                <a:cubicBezTo>
                  <a:pt x="1010839" y="283277"/>
                  <a:pt x="1017780" y="284797"/>
                  <a:pt x="1024319" y="284797"/>
                </a:cubicBezTo>
                <a:cubicBezTo>
                  <a:pt x="1035218" y="284797"/>
                  <a:pt x="1043047" y="282187"/>
                  <a:pt x="1047808" y="276967"/>
                </a:cubicBezTo>
                <a:cubicBezTo>
                  <a:pt x="1052569" y="271747"/>
                  <a:pt x="1055007" y="263344"/>
                  <a:pt x="1055122" y="251757"/>
                </a:cubicBezTo>
                <a:lnTo>
                  <a:pt x="1055122" y="235753"/>
                </a:lnTo>
                <a:cubicBezTo>
                  <a:pt x="1045829" y="247914"/>
                  <a:pt x="1033726" y="253994"/>
                  <a:pt x="1018812" y="253994"/>
                </a:cubicBezTo>
                <a:cubicBezTo>
                  <a:pt x="998965" y="253994"/>
                  <a:pt x="983622" y="246279"/>
                  <a:pt x="972780" y="230849"/>
                </a:cubicBezTo>
                <a:cubicBezTo>
                  <a:pt x="961939" y="215419"/>
                  <a:pt x="956404" y="193650"/>
                  <a:pt x="956174" y="165543"/>
                </a:cubicBezTo>
                <a:lnTo>
                  <a:pt x="956174" y="151777"/>
                </a:lnTo>
                <a:cubicBezTo>
                  <a:pt x="956174" y="121261"/>
                  <a:pt x="961681" y="98489"/>
                  <a:pt x="972694" y="83460"/>
                </a:cubicBezTo>
                <a:cubicBezTo>
                  <a:pt x="983708" y="68431"/>
                  <a:pt x="999138" y="60917"/>
                  <a:pt x="1018984" y="60917"/>
                </a:cubicBezTo>
                <a:close/>
                <a:moveTo>
                  <a:pt x="879714" y="60917"/>
                </a:moveTo>
                <a:cubicBezTo>
                  <a:pt x="911721" y="60917"/>
                  <a:pt x="928184" y="83345"/>
                  <a:pt x="929102" y="128202"/>
                </a:cubicBezTo>
                <a:lnTo>
                  <a:pt x="929102" y="250552"/>
                </a:lnTo>
                <a:lnTo>
                  <a:pt x="880230" y="250552"/>
                </a:lnTo>
                <a:lnTo>
                  <a:pt x="880230" y="131815"/>
                </a:lnTo>
                <a:cubicBezTo>
                  <a:pt x="880230" y="121261"/>
                  <a:pt x="878653" y="113603"/>
                  <a:pt x="875498" y="108842"/>
                </a:cubicBezTo>
                <a:cubicBezTo>
                  <a:pt x="872343" y="104081"/>
                  <a:pt x="866808" y="101701"/>
                  <a:pt x="858892" y="101701"/>
                </a:cubicBezTo>
                <a:cubicBezTo>
                  <a:pt x="850058" y="101701"/>
                  <a:pt x="843175" y="106232"/>
                  <a:pt x="838242" y="115295"/>
                </a:cubicBezTo>
                <a:lnTo>
                  <a:pt x="838242" y="250552"/>
                </a:lnTo>
                <a:lnTo>
                  <a:pt x="789371" y="250552"/>
                </a:lnTo>
                <a:lnTo>
                  <a:pt x="789371" y="64359"/>
                </a:lnTo>
                <a:lnTo>
                  <a:pt x="835145" y="64359"/>
                </a:lnTo>
                <a:lnTo>
                  <a:pt x="836521" y="82772"/>
                </a:lnTo>
                <a:cubicBezTo>
                  <a:pt x="847535" y="68202"/>
                  <a:pt x="861932" y="60917"/>
                  <a:pt x="879714" y="60917"/>
                </a:cubicBezTo>
                <a:close/>
                <a:moveTo>
                  <a:pt x="695074" y="60917"/>
                </a:moveTo>
                <a:cubicBezTo>
                  <a:pt x="715494" y="60917"/>
                  <a:pt x="731297" y="66223"/>
                  <a:pt x="742483" y="76835"/>
                </a:cubicBezTo>
                <a:cubicBezTo>
                  <a:pt x="753668" y="87447"/>
                  <a:pt x="759261" y="102619"/>
                  <a:pt x="759261" y="122351"/>
                </a:cubicBezTo>
                <a:lnTo>
                  <a:pt x="759261" y="209941"/>
                </a:lnTo>
                <a:cubicBezTo>
                  <a:pt x="759490" y="226002"/>
                  <a:pt x="761785" y="238564"/>
                  <a:pt x="766144" y="247627"/>
                </a:cubicBezTo>
                <a:lnTo>
                  <a:pt x="766144" y="250552"/>
                </a:lnTo>
                <a:lnTo>
                  <a:pt x="717101" y="250552"/>
                </a:lnTo>
                <a:cubicBezTo>
                  <a:pt x="715724" y="247684"/>
                  <a:pt x="714347" y="242866"/>
                  <a:pt x="712971" y="236097"/>
                </a:cubicBezTo>
                <a:cubicBezTo>
                  <a:pt x="704252" y="248028"/>
                  <a:pt x="692435" y="253994"/>
                  <a:pt x="677522" y="253994"/>
                </a:cubicBezTo>
                <a:cubicBezTo>
                  <a:pt x="661919" y="253994"/>
                  <a:pt x="648985" y="248831"/>
                  <a:pt x="638717" y="238506"/>
                </a:cubicBezTo>
                <a:cubicBezTo>
                  <a:pt x="628449" y="228181"/>
                  <a:pt x="623316" y="214816"/>
                  <a:pt x="623316" y="198411"/>
                </a:cubicBezTo>
                <a:cubicBezTo>
                  <a:pt x="623316" y="178909"/>
                  <a:pt x="629539" y="163823"/>
                  <a:pt x="641987" y="153154"/>
                </a:cubicBezTo>
                <a:cubicBezTo>
                  <a:pt x="654434" y="142484"/>
                  <a:pt x="672359" y="137035"/>
                  <a:pt x="695762" y="136806"/>
                </a:cubicBezTo>
                <a:lnTo>
                  <a:pt x="710561" y="136806"/>
                </a:lnTo>
                <a:lnTo>
                  <a:pt x="710561" y="121835"/>
                </a:lnTo>
                <a:cubicBezTo>
                  <a:pt x="710561" y="113460"/>
                  <a:pt x="709127" y="107552"/>
                  <a:pt x="706259" y="104110"/>
                </a:cubicBezTo>
                <a:cubicBezTo>
                  <a:pt x="703391" y="100668"/>
                  <a:pt x="699204" y="98948"/>
                  <a:pt x="693697" y="98948"/>
                </a:cubicBezTo>
                <a:cubicBezTo>
                  <a:pt x="681537" y="98948"/>
                  <a:pt x="675457" y="106060"/>
                  <a:pt x="675457" y="120286"/>
                </a:cubicBezTo>
                <a:lnTo>
                  <a:pt x="626757" y="120286"/>
                </a:lnTo>
                <a:cubicBezTo>
                  <a:pt x="626757" y="103078"/>
                  <a:pt x="633210" y="88881"/>
                  <a:pt x="646117" y="77695"/>
                </a:cubicBezTo>
                <a:cubicBezTo>
                  <a:pt x="659023" y="66510"/>
                  <a:pt x="675342" y="60917"/>
                  <a:pt x="695074" y="60917"/>
                </a:cubicBezTo>
                <a:close/>
                <a:moveTo>
                  <a:pt x="526722" y="60917"/>
                </a:moveTo>
                <a:cubicBezTo>
                  <a:pt x="550469" y="60917"/>
                  <a:pt x="568996" y="68948"/>
                  <a:pt x="582304" y="85009"/>
                </a:cubicBezTo>
                <a:cubicBezTo>
                  <a:pt x="595612" y="101070"/>
                  <a:pt x="602266" y="123326"/>
                  <a:pt x="602266" y="151777"/>
                </a:cubicBezTo>
                <a:lnTo>
                  <a:pt x="602266" y="163651"/>
                </a:lnTo>
                <a:cubicBezTo>
                  <a:pt x="602266" y="191987"/>
                  <a:pt x="595669" y="214128"/>
                  <a:pt x="582476" y="230074"/>
                </a:cubicBezTo>
                <a:cubicBezTo>
                  <a:pt x="569283" y="246021"/>
                  <a:pt x="550813" y="253994"/>
                  <a:pt x="527066" y="253994"/>
                </a:cubicBezTo>
                <a:cubicBezTo>
                  <a:pt x="503204" y="253994"/>
                  <a:pt x="484647" y="245992"/>
                  <a:pt x="471397" y="229988"/>
                </a:cubicBezTo>
                <a:cubicBezTo>
                  <a:pt x="458147" y="213985"/>
                  <a:pt x="451521" y="191757"/>
                  <a:pt x="451521" y="163306"/>
                </a:cubicBezTo>
                <a:lnTo>
                  <a:pt x="451521" y="151433"/>
                </a:lnTo>
                <a:cubicBezTo>
                  <a:pt x="451521" y="123211"/>
                  <a:pt x="458175" y="101070"/>
                  <a:pt x="471483" y="85009"/>
                </a:cubicBezTo>
                <a:cubicBezTo>
                  <a:pt x="484791" y="68948"/>
                  <a:pt x="503204" y="60917"/>
                  <a:pt x="526722" y="60917"/>
                </a:cubicBezTo>
                <a:close/>
                <a:moveTo>
                  <a:pt x="240534" y="0"/>
                </a:moveTo>
                <a:lnTo>
                  <a:pt x="291127" y="0"/>
                </a:lnTo>
                <a:lnTo>
                  <a:pt x="291127" y="101357"/>
                </a:lnTo>
                <a:lnTo>
                  <a:pt x="365810" y="101357"/>
                </a:lnTo>
                <a:lnTo>
                  <a:pt x="365810" y="0"/>
                </a:lnTo>
                <a:lnTo>
                  <a:pt x="416231" y="0"/>
                </a:lnTo>
                <a:lnTo>
                  <a:pt x="416231" y="250552"/>
                </a:lnTo>
                <a:lnTo>
                  <a:pt x="365810" y="250552"/>
                </a:lnTo>
                <a:lnTo>
                  <a:pt x="365810" y="143345"/>
                </a:lnTo>
                <a:lnTo>
                  <a:pt x="291127" y="143345"/>
                </a:lnTo>
                <a:lnTo>
                  <a:pt x="291127" y="250552"/>
                </a:lnTo>
                <a:lnTo>
                  <a:pt x="240534" y="25055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87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ó ngựa thênh thang trên những thảo nguyên đẹp nhất Trung Quốc | VIETRAVEL">
            <a:extLst>
              <a:ext uri="{FF2B5EF4-FFF2-40B4-BE49-F238E27FC236}">
                <a16:creationId xmlns:a16="http://schemas.microsoft.com/office/drawing/2014/main" id="{B09CB0FA-0608-4CD8-A450-D744A86A7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41" b="6641"/>
          <a:stretch/>
        </p:blipFill>
        <p:spPr bwMode="auto">
          <a:xfrm>
            <a:off x="892178" y="531016"/>
            <a:ext cx="6925942" cy="3895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ó ngựa thênh thang trên những thảo nguyên đẹp nhất Trung Quốc | VIETRAVEL">
            <a:extLst>
              <a:ext uri="{FF2B5EF4-FFF2-40B4-BE49-F238E27FC236}">
                <a16:creationId xmlns:a16="http://schemas.microsoft.com/office/drawing/2014/main" id="{C9D64F8E-AAD9-40C2-AA7E-6CD0A89C92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67" t="60223" r="17503" b="25035"/>
          <a:stretch/>
        </p:blipFill>
        <p:spPr bwMode="auto">
          <a:xfrm>
            <a:off x="3073407" y="4524708"/>
            <a:ext cx="2563922" cy="519122"/>
          </a:xfrm>
          <a:custGeom>
            <a:avLst/>
            <a:gdLst/>
            <a:ahLst/>
            <a:cxnLst/>
            <a:rect l="l" t="t" r="r" b="b"/>
            <a:pathLst>
              <a:path w="2563922" h="519122">
                <a:moveTo>
                  <a:pt x="637263" y="290373"/>
                </a:moveTo>
                <a:cubicBezTo>
                  <a:pt x="625431" y="290373"/>
                  <a:pt x="616105" y="294153"/>
                  <a:pt x="609286" y="301712"/>
                </a:cubicBezTo>
                <a:cubicBezTo>
                  <a:pt x="602466" y="309271"/>
                  <a:pt x="599056" y="319378"/>
                  <a:pt x="599056" y="332031"/>
                </a:cubicBezTo>
                <a:cubicBezTo>
                  <a:pt x="599056" y="351751"/>
                  <a:pt x="606780" y="361611"/>
                  <a:pt x="622227" y="361611"/>
                </a:cubicBezTo>
                <a:cubicBezTo>
                  <a:pt x="629950" y="361611"/>
                  <a:pt x="636523" y="360050"/>
                  <a:pt x="641946" y="356927"/>
                </a:cubicBezTo>
                <a:cubicBezTo>
                  <a:pt x="647369" y="353805"/>
                  <a:pt x="651395" y="350108"/>
                  <a:pt x="654025" y="345835"/>
                </a:cubicBezTo>
                <a:lnTo>
                  <a:pt x="654025" y="290373"/>
                </a:lnTo>
                <a:close/>
                <a:moveTo>
                  <a:pt x="1495992" y="198184"/>
                </a:moveTo>
                <a:cubicBezTo>
                  <a:pt x="1482188" y="198184"/>
                  <a:pt x="1471959" y="203853"/>
                  <a:pt x="1465303" y="215192"/>
                </a:cubicBezTo>
                <a:cubicBezTo>
                  <a:pt x="1458648" y="226531"/>
                  <a:pt x="1455320" y="244771"/>
                  <a:pt x="1455320" y="269914"/>
                </a:cubicBezTo>
                <a:lnTo>
                  <a:pt x="1455320" y="287415"/>
                </a:lnTo>
                <a:cubicBezTo>
                  <a:pt x="1455320" y="312065"/>
                  <a:pt x="1458524" y="330018"/>
                  <a:pt x="1464933" y="341275"/>
                </a:cubicBezTo>
                <a:cubicBezTo>
                  <a:pt x="1471342" y="352532"/>
                  <a:pt x="1481531" y="358160"/>
                  <a:pt x="1495499" y="358160"/>
                </a:cubicBezTo>
                <a:cubicBezTo>
                  <a:pt x="1509796" y="358160"/>
                  <a:pt x="1520395" y="352983"/>
                  <a:pt x="1527297" y="342631"/>
                </a:cubicBezTo>
                <a:lnTo>
                  <a:pt x="1527297" y="215192"/>
                </a:lnTo>
                <a:cubicBezTo>
                  <a:pt x="1520066" y="203853"/>
                  <a:pt x="1509631" y="198184"/>
                  <a:pt x="1495992" y="198184"/>
                </a:cubicBezTo>
                <a:close/>
                <a:moveTo>
                  <a:pt x="2227445" y="197691"/>
                </a:moveTo>
                <a:cubicBezTo>
                  <a:pt x="2215284" y="197691"/>
                  <a:pt x="2206452" y="202045"/>
                  <a:pt x="2200947" y="210755"/>
                </a:cubicBezTo>
                <a:cubicBezTo>
                  <a:pt x="2195441" y="219464"/>
                  <a:pt x="2192196" y="233433"/>
                  <a:pt x="2191210" y="252659"/>
                </a:cubicBezTo>
                <a:lnTo>
                  <a:pt x="2260969" y="252659"/>
                </a:lnTo>
                <a:lnTo>
                  <a:pt x="2260969" y="246250"/>
                </a:lnTo>
                <a:cubicBezTo>
                  <a:pt x="2260640" y="230310"/>
                  <a:pt x="2258011" y="218232"/>
                  <a:pt x="2253081" y="210015"/>
                </a:cubicBezTo>
                <a:cubicBezTo>
                  <a:pt x="2248151" y="201799"/>
                  <a:pt x="2239605" y="197691"/>
                  <a:pt x="2227445" y="197691"/>
                </a:cubicBezTo>
                <a:close/>
                <a:moveTo>
                  <a:pt x="874402" y="197691"/>
                </a:moveTo>
                <a:cubicBezTo>
                  <a:pt x="862570" y="197691"/>
                  <a:pt x="853327" y="203565"/>
                  <a:pt x="846671" y="215315"/>
                </a:cubicBezTo>
                <a:cubicBezTo>
                  <a:pt x="840016" y="227065"/>
                  <a:pt x="836688" y="245100"/>
                  <a:pt x="836688" y="269421"/>
                </a:cubicBezTo>
                <a:lnTo>
                  <a:pt x="836688" y="286922"/>
                </a:lnTo>
                <a:cubicBezTo>
                  <a:pt x="836688" y="334578"/>
                  <a:pt x="849424" y="358406"/>
                  <a:pt x="874895" y="358406"/>
                </a:cubicBezTo>
                <a:cubicBezTo>
                  <a:pt x="898394" y="358406"/>
                  <a:pt x="911048" y="338522"/>
                  <a:pt x="912855" y="298754"/>
                </a:cubicBezTo>
                <a:lnTo>
                  <a:pt x="913102" y="269421"/>
                </a:lnTo>
                <a:cubicBezTo>
                  <a:pt x="913102" y="245100"/>
                  <a:pt x="909733" y="227065"/>
                  <a:pt x="902996" y="215315"/>
                </a:cubicBezTo>
                <a:cubicBezTo>
                  <a:pt x="896258" y="203565"/>
                  <a:pt x="886727" y="197691"/>
                  <a:pt x="874402" y="197691"/>
                </a:cubicBezTo>
                <a:close/>
                <a:moveTo>
                  <a:pt x="1877322" y="144694"/>
                </a:moveTo>
                <a:lnTo>
                  <a:pt x="1952257" y="144694"/>
                </a:lnTo>
                <a:lnTo>
                  <a:pt x="1984302" y="295303"/>
                </a:lnTo>
                <a:lnTo>
                  <a:pt x="2019797" y="144694"/>
                </a:lnTo>
                <a:lnTo>
                  <a:pt x="2094239" y="144694"/>
                </a:lnTo>
                <a:lnTo>
                  <a:pt x="2006486" y="451336"/>
                </a:lnTo>
                <a:cubicBezTo>
                  <a:pt x="1993340" y="496527"/>
                  <a:pt x="1968608" y="519122"/>
                  <a:pt x="1932291" y="519122"/>
                </a:cubicBezTo>
                <a:cubicBezTo>
                  <a:pt x="1923910" y="519122"/>
                  <a:pt x="1914379" y="517561"/>
                  <a:pt x="1903697" y="514439"/>
                </a:cubicBezTo>
                <a:lnTo>
                  <a:pt x="1903697" y="459963"/>
                </a:lnTo>
                <a:lnTo>
                  <a:pt x="1911832" y="460209"/>
                </a:lnTo>
                <a:cubicBezTo>
                  <a:pt x="1922677" y="460209"/>
                  <a:pt x="1930853" y="458114"/>
                  <a:pt x="1936358" y="453924"/>
                </a:cubicBezTo>
                <a:cubicBezTo>
                  <a:pt x="1941863" y="449733"/>
                  <a:pt x="1946012" y="442462"/>
                  <a:pt x="1948806" y="432109"/>
                </a:cubicBezTo>
                <a:lnTo>
                  <a:pt x="1954229" y="414115"/>
                </a:lnTo>
                <a:close/>
                <a:moveTo>
                  <a:pt x="1649392" y="144694"/>
                </a:moveTo>
                <a:lnTo>
                  <a:pt x="1719150" y="144694"/>
                </a:lnTo>
                <a:lnTo>
                  <a:pt x="1719150" y="319213"/>
                </a:lnTo>
                <a:cubicBezTo>
                  <a:pt x="1719479" y="345178"/>
                  <a:pt x="1728106" y="358160"/>
                  <a:pt x="1745032" y="358160"/>
                </a:cubicBezTo>
                <a:cubicBezTo>
                  <a:pt x="1760973" y="358160"/>
                  <a:pt x="1772476" y="351258"/>
                  <a:pt x="1779542" y="337454"/>
                </a:cubicBezTo>
                <a:lnTo>
                  <a:pt x="1779542" y="144694"/>
                </a:lnTo>
                <a:lnTo>
                  <a:pt x="1849794" y="144694"/>
                </a:lnTo>
                <a:lnTo>
                  <a:pt x="1849794" y="411403"/>
                </a:lnTo>
                <a:lnTo>
                  <a:pt x="1784225" y="411403"/>
                </a:lnTo>
                <a:lnTo>
                  <a:pt x="1782253" y="387000"/>
                </a:lnTo>
                <a:cubicBezTo>
                  <a:pt x="1767792" y="406555"/>
                  <a:pt x="1748401" y="416333"/>
                  <a:pt x="1724080" y="416333"/>
                </a:cubicBezTo>
                <a:cubicBezTo>
                  <a:pt x="1699595" y="416333"/>
                  <a:pt x="1681026" y="407911"/>
                  <a:pt x="1668372" y="391067"/>
                </a:cubicBezTo>
                <a:cubicBezTo>
                  <a:pt x="1655719" y="374223"/>
                  <a:pt x="1649392" y="349697"/>
                  <a:pt x="1649392" y="317488"/>
                </a:cubicBezTo>
                <a:close/>
                <a:moveTo>
                  <a:pt x="2493177" y="139764"/>
                </a:moveTo>
                <a:cubicBezTo>
                  <a:pt x="2539026" y="139764"/>
                  <a:pt x="2562607" y="171891"/>
                  <a:pt x="2563922" y="236144"/>
                </a:cubicBezTo>
                <a:lnTo>
                  <a:pt x="2563922" y="411403"/>
                </a:lnTo>
                <a:lnTo>
                  <a:pt x="2493917" y="411403"/>
                </a:lnTo>
                <a:lnTo>
                  <a:pt x="2493917" y="241320"/>
                </a:lnTo>
                <a:cubicBezTo>
                  <a:pt x="2493917" y="226202"/>
                  <a:pt x="2491657" y="215233"/>
                  <a:pt x="2487138" y="208413"/>
                </a:cubicBezTo>
                <a:cubicBezTo>
                  <a:pt x="2482619" y="201593"/>
                  <a:pt x="2474690" y="198184"/>
                  <a:pt x="2463351" y="198184"/>
                </a:cubicBezTo>
                <a:cubicBezTo>
                  <a:pt x="2450698" y="198184"/>
                  <a:pt x="2440838" y="204675"/>
                  <a:pt x="2433772" y="217657"/>
                </a:cubicBezTo>
                <a:lnTo>
                  <a:pt x="2433772" y="411403"/>
                </a:lnTo>
                <a:lnTo>
                  <a:pt x="2363767" y="411403"/>
                </a:lnTo>
                <a:lnTo>
                  <a:pt x="2363767" y="144694"/>
                </a:lnTo>
                <a:lnTo>
                  <a:pt x="2429335" y="144694"/>
                </a:lnTo>
                <a:lnTo>
                  <a:pt x="2431307" y="171069"/>
                </a:lnTo>
                <a:cubicBezTo>
                  <a:pt x="2447083" y="150199"/>
                  <a:pt x="2467706" y="139764"/>
                  <a:pt x="2493177" y="139764"/>
                </a:cubicBezTo>
                <a:close/>
                <a:moveTo>
                  <a:pt x="2227938" y="139764"/>
                </a:moveTo>
                <a:cubicBezTo>
                  <a:pt x="2261462" y="139764"/>
                  <a:pt x="2286686" y="150470"/>
                  <a:pt x="2303612" y="171884"/>
                </a:cubicBezTo>
                <a:cubicBezTo>
                  <a:pt x="2320538" y="193297"/>
                  <a:pt x="2329166" y="225005"/>
                  <a:pt x="2329495" y="267010"/>
                </a:cubicBezTo>
                <a:lnTo>
                  <a:pt x="2329495" y="301219"/>
                </a:lnTo>
                <a:lnTo>
                  <a:pt x="2190717" y="301219"/>
                </a:lnTo>
                <a:cubicBezTo>
                  <a:pt x="2191703" y="321024"/>
                  <a:pt x="2196058" y="335506"/>
                  <a:pt x="2203781" y="344666"/>
                </a:cubicBezTo>
                <a:cubicBezTo>
                  <a:pt x="2211505" y="353826"/>
                  <a:pt x="2223419" y="358406"/>
                  <a:pt x="2239523" y="358406"/>
                </a:cubicBezTo>
                <a:cubicBezTo>
                  <a:pt x="2262858" y="358406"/>
                  <a:pt x="2282332" y="350436"/>
                  <a:pt x="2297943" y="334496"/>
                </a:cubicBezTo>
                <a:lnTo>
                  <a:pt x="2325304" y="376647"/>
                </a:lnTo>
                <a:cubicBezTo>
                  <a:pt x="2316759" y="388479"/>
                  <a:pt x="2304352" y="398051"/>
                  <a:pt x="2288083" y="405364"/>
                </a:cubicBezTo>
                <a:cubicBezTo>
                  <a:pt x="2271814" y="412677"/>
                  <a:pt x="2254149" y="416333"/>
                  <a:pt x="2235086" y="416333"/>
                </a:cubicBezTo>
                <a:cubicBezTo>
                  <a:pt x="2199262" y="416333"/>
                  <a:pt x="2171326" y="405652"/>
                  <a:pt x="2151278" y="384289"/>
                </a:cubicBezTo>
                <a:cubicBezTo>
                  <a:pt x="2131229" y="362925"/>
                  <a:pt x="2121205" y="332360"/>
                  <a:pt x="2121205" y="292592"/>
                </a:cubicBezTo>
                <a:lnTo>
                  <a:pt x="2121205" y="271393"/>
                </a:lnTo>
                <a:cubicBezTo>
                  <a:pt x="2121205" y="229324"/>
                  <a:pt x="2130407" y="196869"/>
                  <a:pt x="2148813" y="174027"/>
                </a:cubicBezTo>
                <a:cubicBezTo>
                  <a:pt x="2167218" y="151185"/>
                  <a:pt x="2193593" y="139764"/>
                  <a:pt x="2227938" y="139764"/>
                </a:cubicBezTo>
                <a:close/>
                <a:moveTo>
                  <a:pt x="1475533" y="139764"/>
                </a:moveTo>
                <a:cubicBezTo>
                  <a:pt x="1499689" y="139764"/>
                  <a:pt x="1518341" y="149295"/>
                  <a:pt x="1531487" y="168358"/>
                </a:cubicBezTo>
                <a:lnTo>
                  <a:pt x="1534199" y="144694"/>
                </a:lnTo>
                <a:lnTo>
                  <a:pt x="1597056" y="144694"/>
                </a:lnTo>
                <a:lnTo>
                  <a:pt x="1597056" y="411403"/>
                </a:lnTo>
                <a:cubicBezTo>
                  <a:pt x="1597056" y="445420"/>
                  <a:pt x="1587524" y="471425"/>
                  <a:pt x="1568462" y="489419"/>
                </a:cubicBezTo>
                <a:cubicBezTo>
                  <a:pt x="1549400" y="507414"/>
                  <a:pt x="1522038" y="516411"/>
                  <a:pt x="1486379" y="516411"/>
                </a:cubicBezTo>
                <a:cubicBezTo>
                  <a:pt x="1471753" y="516411"/>
                  <a:pt x="1456388" y="513494"/>
                  <a:pt x="1440284" y="507660"/>
                </a:cubicBezTo>
                <a:cubicBezTo>
                  <a:pt x="1424179" y="501826"/>
                  <a:pt x="1412183" y="494390"/>
                  <a:pt x="1404295" y="485352"/>
                </a:cubicBezTo>
                <a:lnTo>
                  <a:pt x="1427712" y="437039"/>
                </a:lnTo>
                <a:cubicBezTo>
                  <a:pt x="1434286" y="443941"/>
                  <a:pt x="1442831" y="449569"/>
                  <a:pt x="1453348" y="453924"/>
                </a:cubicBezTo>
                <a:cubicBezTo>
                  <a:pt x="1463865" y="458279"/>
                  <a:pt x="1473807" y="460456"/>
                  <a:pt x="1483174" y="460456"/>
                </a:cubicBezTo>
                <a:cubicBezTo>
                  <a:pt x="1498786" y="460456"/>
                  <a:pt x="1510001" y="456717"/>
                  <a:pt x="1516821" y="449240"/>
                </a:cubicBezTo>
                <a:cubicBezTo>
                  <a:pt x="1523641" y="441763"/>
                  <a:pt x="1527133" y="429726"/>
                  <a:pt x="1527297" y="413129"/>
                </a:cubicBezTo>
                <a:lnTo>
                  <a:pt x="1527297" y="390204"/>
                </a:lnTo>
                <a:cubicBezTo>
                  <a:pt x="1513986" y="407624"/>
                  <a:pt x="1496649" y="416333"/>
                  <a:pt x="1475286" y="416333"/>
                </a:cubicBezTo>
                <a:cubicBezTo>
                  <a:pt x="1446857" y="416333"/>
                  <a:pt x="1424878" y="405282"/>
                  <a:pt x="1409348" y="383179"/>
                </a:cubicBezTo>
                <a:cubicBezTo>
                  <a:pt x="1393819" y="361077"/>
                  <a:pt x="1385890" y="329895"/>
                  <a:pt x="1385561" y="289634"/>
                </a:cubicBezTo>
                <a:lnTo>
                  <a:pt x="1385561" y="269914"/>
                </a:lnTo>
                <a:cubicBezTo>
                  <a:pt x="1385561" y="226202"/>
                  <a:pt x="1393449" y="193582"/>
                  <a:pt x="1409225" y="172055"/>
                </a:cubicBezTo>
                <a:cubicBezTo>
                  <a:pt x="1425001" y="150528"/>
                  <a:pt x="1447103" y="139764"/>
                  <a:pt x="1475533" y="139764"/>
                </a:cubicBezTo>
                <a:close/>
                <a:moveTo>
                  <a:pt x="1273978" y="139764"/>
                </a:moveTo>
                <a:cubicBezTo>
                  <a:pt x="1319826" y="139764"/>
                  <a:pt x="1343407" y="171891"/>
                  <a:pt x="1344722" y="236144"/>
                </a:cubicBezTo>
                <a:lnTo>
                  <a:pt x="1344722" y="411403"/>
                </a:lnTo>
                <a:lnTo>
                  <a:pt x="1274717" y="411403"/>
                </a:lnTo>
                <a:lnTo>
                  <a:pt x="1274717" y="241320"/>
                </a:lnTo>
                <a:cubicBezTo>
                  <a:pt x="1274717" y="226202"/>
                  <a:pt x="1272457" y="215233"/>
                  <a:pt x="1267938" y="208413"/>
                </a:cubicBezTo>
                <a:cubicBezTo>
                  <a:pt x="1263419" y="201593"/>
                  <a:pt x="1255490" y="198184"/>
                  <a:pt x="1244151" y="198184"/>
                </a:cubicBezTo>
                <a:cubicBezTo>
                  <a:pt x="1231498" y="198184"/>
                  <a:pt x="1221638" y="204675"/>
                  <a:pt x="1214572" y="217657"/>
                </a:cubicBezTo>
                <a:lnTo>
                  <a:pt x="1214572" y="411403"/>
                </a:lnTo>
                <a:lnTo>
                  <a:pt x="1144567" y="411403"/>
                </a:lnTo>
                <a:lnTo>
                  <a:pt x="1144567" y="144694"/>
                </a:lnTo>
                <a:lnTo>
                  <a:pt x="1210135" y="144694"/>
                </a:lnTo>
                <a:lnTo>
                  <a:pt x="1212107" y="171069"/>
                </a:lnTo>
                <a:cubicBezTo>
                  <a:pt x="1227883" y="150199"/>
                  <a:pt x="1248506" y="139764"/>
                  <a:pt x="1273978" y="139764"/>
                </a:cubicBezTo>
                <a:close/>
                <a:moveTo>
                  <a:pt x="874402" y="139764"/>
                </a:moveTo>
                <a:cubicBezTo>
                  <a:pt x="908418" y="139764"/>
                  <a:pt x="934958" y="151267"/>
                  <a:pt x="954020" y="174273"/>
                </a:cubicBezTo>
                <a:cubicBezTo>
                  <a:pt x="973083" y="197280"/>
                  <a:pt x="982614" y="229160"/>
                  <a:pt x="982614" y="269914"/>
                </a:cubicBezTo>
                <a:lnTo>
                  <a:pt x="982614" y="286922"/>
                </a:lnTo>
                <a:cubicBezTo>
                  <a:pt x="982614" y="327512"/>
                  <a:pt x="973165" y="359228"/>
                  <a:pt x="954267" y="382070"/>
                </a:cubicBezTo>
                <a:cubicBezTo>
                  <a:pt x="935369" y="404912"/>
                  <a:pt x="908911" y="416333"/>
                  <a:pt x="874895" y="416333"/>
                </a:cubicBezTo>
                <a:cubicBezTo>
                  <a:pt x="840714" y="416333"/>
                  <a:pt x="814134" y="404871"/>
                  <a:pt x="795153" y="381947"/>
                </a:cubicBezTo>
                <a:cubicBezTo>
                  <a:pt x="776173" y="359023"/>
                  <a:pt x="766683" y="327183"/>
                  <a:pt x="766683" y="286429"/>
                </a:cubicBezTo>
                <a:lnTo>
                  <a:pt x="766683" y="269421"/>
                </a:lnTo>
                <a:cubicBezTo>
                  <a:pt x="766683" y="228996"/>
                  <a:pt x="776214" y="197280"/>
                  <a:pt x="795277" y="174273"/>
                </a:cubicBezTo>
                <a:cubicBezTo>
                  <a:pt x="814339" y="151267"/>
                  <a:pt x="840714" y="139764"/>
                  <a:pt x="874402" y="139764"/>
                </a:cubicBezTo>
                <a:close/>
                <a:moveTo>
                  <a:pt x="631840" y="139764"/>
                </a:moveTo>
                <a:cubicBezTo>
                  <a:pt x="661091" y="139764"/>
                  <a:pt x="683728" y="147364"/>
                  <a:pt x="699750" y="162565"/>
                </a:cubicBezTo>
                <a:cubicBezTo>
                  <a:pt x="715772" y="177765"/>
                  <a:pt x="723783" y="199498"/>
                  <a:pt x="723783" y="227763"/>
                </a:cubicBezTo>
                <a:lnTo>
                  <a:pt x="723783" y="353230"/>
                </a:lnTo>
                <a:cubicBezTo>
                  <a:pt x="724112" y="376236"/>
                  <a:pt x="727399" y="394231"/>
                  <a:pt x="733643" y="407213"/>
                </a:cubicBezTo>
                <a:lnTo>
                  <a:pt x="733643" y="411403"/>
                </a:lnTo>
                <a:lnTo>
                  <a:pt x="663392" y="411403"/>
                </a:lnTo>
                <a:cubicBezTo>
                  <a:pt x="661420" y="407295"/>
                  <a:pt x="659448" y="400393"/>
                  <a:pt x="657476" y="390697"/>
                </a:cubicBezTo>
                <a:cubicBezTo>
                  <a:pt x="644986" y="407788"/>
                  <a:pt x="628060" y="416333"/>
                  <a:pt x="606697" y="416333"/>
                </a:cubicBezTo>
                <a:cubicBezTo>
                  <a:pt x="584348" y="416333"/>
                  <a:pt x="565820" y="408938"/>
                  <a:pt x="551112" y="394148"/>
                </a:cubicBezTo>
                <a:cubicBezTo>
                  <a:pt x="536405" y="379359"/>
                  <a:pt x="529051" y="360214"/>
                  <a:pt x="529051" y="336715"/>
                </a:cubicBezTo>
                <a:cubicBezTo>
                  <a:pt x="529051" y="308778"/>
                  <a:pt x="537966" y="287169"/>
                  <a:pt x="555796" y="271886"/>
                </a:cubicBezTo>
                <a:cubicBezTo>
                  <a:pt x="573626" y="256603"/>
                  <a:pt x="599303" y="248798"/>
                  <a:pt x="632826" y="248469"/>
                </a:cubicBezTo>
                <a:lnTo>
                  <a:pt x="654025" y="248469"/>
                </a:lnTo>
                <a:lnTo>
                  <a:pt x="654025" y="227024"/>
                </a:lnTo>
                <a:cubicBezTo>
                  <a:pt x="654025" y="215028"/>
                  <a:pt x="651971" y="206564"/>
                  <a:pt x="647862" y="201635"/>
                </a:cubicBezTo>
                <a:cubicBezTo>
                  <a:pt x="643754" y="196705"/>
                  <a:pt x="637756" y="194240"/>
                  <a:pt x="629868" y="194240"/>
                </a:cubicBezTo>
                <a:cubicBezTo>
                  <a:pt x="612449" y="194240"/>
                  <a:pt x="603739" y="204428"/>
                  <a:pt x="603739" y="224805"/>
                </a:cubicBezTo>
                <a:lnTo>
                  <a:pt x="533981" y="224805"/>
                </a:lnTo>
                <a:cubicBezTo>
                  <a:pt x="533981" y="200156"/>
                  <a:pt x="543225" y="179820"/>
                  <a:pt x="561712" y="163797"/>
                </a:cubicBezTo>
                <a:cubicBezTo>
                  <a:pt x="580199" y="147775"/>
                  <a:pt x="603575" y="139764"/>
                  <a:pt x="631840" y="139764"/>
                </a:cubicBezTo>
                <a:close/>
                <a:moveTo>
                  <a:pt x="0" y="52504"/>
                </a:moveTo>
                <a:lnTo>
                  <a:pt x="248715" y="52504"/>
                </a:lnTo>
                <a:lnTo>
                  <a:pt x="248715" y="112896"/>
                </a:lnTo>
                <a:lnTo>
                  <a:pt x="159976" y="112896"/>
                </a:lnTo>
                <a:lnTo>
                  <a:pt x="159976" y="411403"/>
                </a:lnTo>
                <a:lnTo>
                  <a:pt x="87259" y="411403"/>
                </a:lnTo>
                <a:lnTo>
                  <a:pt x="87259" y="112896"/>
                </a:lnTo>
                <a:lnTo>
                  <a:pt x="0" y="112896"/>
                </a:lnTo>
                <a:close/>
                <a:moveTo>
                  <a:pt x="2198605" y="32784"/>
                </a:moveTo>
                <a:lnTo>
                  <a:pt x="2238537" y="32784"/>
                </a:lnTo>
                <a:lnTo>
                  <a:pt x="2303859" y="101684"/>
                </a:lnTo>
                <a:lnTo>
                  <a:pt x="2303859" y="104638"/>
                </a:lnTo>
                <a:lnTo>
                  <a:pt x="2249383" y="104761"/>
                </a:lnTo>
                <a:lnTo>
                  <a:pt x="2218571" y="69266"/>
                </a:lnTo>
                <a:lnTo>
                  <a:pt x="2187759" y="104761"/>
                </a:lnTo>
                <a:lnTo>
                  <a:pt x="2134516" y="104638"/>
                </a:lnTo>
                <a:lnTo>
                  <a:pt x="2134516" y="100702"/>
                </a:lnTo>
                <a:close/>
                <a:moveTo>
                  <a:pt x="287317" y="32784"/>
                </a:moveTo>
                <a:lnTo>
                  <a:pt x="357075" y="32784"/>
                </a:lnTo>
                <a:lnTo>
                  <a:pt x="357075" y="168111"/>
                </a:lnTo>
                <a:cubicBezTo>
                  <a:pt x="372194" y="149213"/>
                  <a:pt x="390763" y="139764"/>
                  <a:pt x="412784" y="139764"/>
                </a:cubicBezTo>
                <a:cubicBezTo>
                  <a:pt x="437105" y="139764"/>
                  <a:pt x="455592" y="148309"/>
                  <a:pt x="468245" y="165400"/>
                </a:cubicBezTo>
                <a:cubicBezTo>
                  <a:pt x="480899" y="182490"/>
                  <a:pt x="487308" y="207961"/>
                  <a:pt x="487472" y="241813"/>
                </a:cubicBezTo>
                <a:lnTo>
                  <a:pt x="487472" y="411403"/>
                </a:lnTo>
                <a:lnTo>
                  <a:pt x="417467" y="411403"/>
                </a:lnTo>
                <a:lnTo>
                  <a:pt x="417467" y="242553"/>
                </a:lnTo>
                <a:cubicBezTo>
                  <a:pt x="417467" y="226942"/>
                  <a:pt x="415043" y="215644"/>
                  <a:pt x="410195" y="208660"/>
                </a:cubicBezTo>
                <a:cubicBezTo>
                  <a:pt x="405348" y="201676"/>
                  <a:pt x="397501" y="198184"/>
                  <a:pt x="386655" y="198184"/>
                </a:cubicBezTo>
                <a:cubicBezTo>
                  <a:pt x="374002" y="198184"/>
                  <a:pt x="364142" y="204017"/>
                  <a:pt x="357075" y="215685"/>
                </a:cubicBezTo>
                <a:lnTo>
                  <a:pt x="357075" y="411403"/>
                </a:lnTo>
                <a:lnTo>
                  <a:pt x="287317" y="411403"/>
                </a:lnTo>
                <a:close/>
                <a:moveTo>
                  <a:pt x="601521" y="0"/>
                </a:moveTo>
                <a:cubicBezTo>
                  <a:pt x="629129" y="0"/>
                  <a:pt x="649793" y="4314"/>
                  <a:pt x="663515" y="12941"/>
                </a:cubicBezTo>
                <a:cubicBezTo>
                  <a:pt x="677236" y="21569"/>
                  <a:pt x="684097" y="33277"/>
                  <a:pt x="684097" y="48067"/>
                </a:cubicBezTo>
                <a:cubicBezTo>
                  <a:pt x="684097" y="57270"/>
                  <a:pt x="681591" y="65034"/>
                  <a:pt x="676579" y="71361"/>
                </a:cubicBezTo>
                <a:cubicBezTo>
                  <a:pt x="671567" y="77688"/>
                  <a:pt x="664378" y="81755"/>
                  <a:pt x="655011" y="83563"/>
                </a:cubicBezTo>
                <a:lnTo>
                  <a:pt x="655011" y="99585"/>
                </a:lnTo>
                <a:lnTo>
                  <a:pt x="603246" y="99585"/>
                </a:lnTo>
                <a:lnTo>
                  <a:pt x="599303" y="66554"/>
                </a:lnTo>
                <a:cubicBezTo>
                  <a:pt x="608669" y="65897"/>
                  <a:pt x="615407" y="64377"/>
                  <a:pt x="619515" y="61994"/>
                </a:cubicBezTo>
                <a:cubicBezTo>
                  <a:pt x="623623" y="59611"/>
                  <a:pt x="625678" y="55791"/>
                  <a:pt x="625678" y="50532"/>
                </a:cubicBezTo>
                <a:cubicBezTo>
                  <a:pt x="625678" y="43959"/>
                  <a:pt x="623418" y="39522"/>
                  <a:pt x="618899" y="37221"/>
                </a:cubicBezTo>
                <a:cubicBezTo>
                  <a:pt x="614380" y="34921"/>
                  <a:pt x="608094" y="33770"/>
                  <a:pt x="600042" y="3377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865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2F0BB36-C8F2-49A6-8FCB-D989E3906E41}"/>
              </a:ext>
            </a:extLst>
          </p:cNvPr>
          <p:cNvGrpSpPr/>
          <p:nvPr/>
        </p:nvGrpSpPr>
        <p:grpSpPr>
          <a:xfrm>
            <a:off x="4865400" y="11042"/>
            <a:ext cx="4207379" cy="4761374"/>
            <a:chOff x="4545874" y="0"/>
            <a:chExt cx="4530979" cy="2722535"/>
          </a:xfrm>
        </p:grpSpPr>
        <p:pic>
          <p:nvPicPr>
            <p:cNvPr id="24" name="Picture 23">
              <a:extLst>
                <a:ext uri="{FF2B5EF4-FFF2-40B4-BE49-F238E27FC236}">
                  <a16:creationId xmlns:a16="http://schemas.microsoft.com/office/drawing/2014/main" id="{D37C7026-161C-4B1B-8494-741DA24E5D79}"/>
                </a:ext>
              </a:extLst>
            </p:cNvPr>
            <p:cNvPicPr>
              <a:picLocks noChangeAspect="1"/>
            </p:cNvPicPr>
            <p:nvPr/>
          </p:nvPicPr>
          <p:blipFill rotWithShape="1">
            <a:blip r:embed="rId3">
              <a:extLst>
                <a:ext uri="{28A0092B-C50C-407E-A947-70E740481C1C}">
                  <a14:useLocalDpi xmlns:a14="http://schemas.microsoft.com/office/drawing/2010/main" val="0"/>
                </a:ext>
              </a:extLst>
            </a:blip>
            <a:srcRect l="13792" b="23376"/>
            <a:stretch/>
          </p:blipFill>
          <p:spPr bwMode="auto">
            <a:xfrm>
              <a:off x="4545874" y="0"/>
              <a:ext cx="4530979" cy="27225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19CAB9B3-7567-4A24-9108-BCC3EF3BC6D7}"/>
                </a:ext>
              </a:extLst>
            </p:cNvPr>
            <p:cNvCxnSpPr>
              <a:cxnSpLocks/>
            </p:cNvCxnSpPr>
            <p:nvPr/>
          </p:nvCxnSpPr>
          <p:spPr>
            <a:xfrm>
              <a:off x="6622820" y="0"/>
              <a:ext cx="0" cy="26531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2B1ECE-A850-4195-A7EE-5FB83A9B794D}"/>
                </a:ext>
              </a:extLst>
            </p:cNvPr>
            <p:cNvSpPr txBox="1"/>
            <p:nvPr/>
          </p:nvSpPr>
          <p:spPr>
            <a:xfrm>
              <a:off x="6716144" y="2277486"/>
              <a:ext cx="1321184" cy="300082"/>
            </a:xfrm>
            <a:prstGeom prst="rect">
              <a:avLst/>
            </a:prstGeom>
            <a:noFill/>
          </p:spPr>
          <p:txBody>
            <a:bodyPr wrap="square">
              <a:spAutoFit/>
            </a:bodyPr>
            <a:lstStyle/>
            <a:p>
              <a:pPr algn="ctr"/>
              <a:r>
                <a:rPr lang="en-US" sz="1013" b="1" dirty="0" err="1">
                  <a:latin typeface="Times New Roman" panose="02020603050405020304" pitchFamily="18" charset="0"/>
                  <a:cs typeface="Times New Roman" panose="02020603050405020304" pitchFamily="18" charset="0"/>
                </a:rPr>
                <a:t>P</a:t>
              </a:r>
              <a:r>
                <a:rPr lang="en-US" b="1" dirty="0" err="1">
                  <a:latin typeface="Times New Roman" panose="02020603050405020304" pitchFamily="18" charset="0"/>
                  <a:cs typeface="Times New Roman" panose="02020603050405020304" pitchFamily="18" charset="0"/>
                </a:rPr>
                <a:t>hía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đông</a:t>
              </a:r>
              <a:endParaRPr lang="en-US" sz="1013"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0836712B-E4E0-46B2-A965-E403E0D0127E}"/>
                </a:ext>
              </a:extLst>
            </p:cNvPr>
            <p:cNvSpPr txBox="1"/>
            <p:nvPr/>
          </p:nvSpPr>
          <p:spPr>
            <a:xfrm>
              <a:off x="4545874" y="2286768"/>
              <a:ext cx="927143" cy="300082"/>
            </a:xfrm>
            <a:prstGeom prst="rect">
              <a:avLst/>
            </a:prstGeom>
            <a:noFill/>
          </p:spPr>
          <p:txBody>
            <a:bodyPr wrap="square">
              <a:spAutoFit/>
            </a:bodyPr>
            <a:lstStyle/>
            <a:p>
              <a:pPr algn="ctr"/>
              <a:r>
                <a:rPr lang="en-US" b="1" dirty="0" err="1">
                  <a:latin typeface="Times New Roman" panose="02020603050405020304" pitchFamily="18" charset="0"/>
                  <a:cs typeface="Times New Roman" panose="02020603050405020304" pitchFamily="18" charset="0"/>
                </a:rPr>
                <a:t>Phía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tây</a:t>
              </a:r>
              <a:endParaRPr lang="en-US" sz="1013" dirty="0">
                <a:latin typeface="Times New Roman" panose="02020603050405020304" pitchFamily="18" charset="0"/>
                <a:cs typeface="Times New Roman" panose="02020603050405020304" pitchFamily="18" charset="0"/>
              </a:endParaRPr>
            </a:p>
          </p:txBody>
        </p:sp>
      </p:grpSp>
      <p:pic>
        <p:nvPicPr>
          <p:cNvPr id="13" name="Picture 4" descr="Untitled-8">
            <a:extLst>
              <a:ext uri="{FF2B5EF4-FFF2-40B4-BE49-F238E27FC236}">
                <a16:creationId xmlns:a16="http://schemas.microsoft.com/office/drawing/2014/main" id="{AA08860E-7767-4ED0-A7EC-6CE160C347D5}"/>
              </a:ext>
            </a:extLst>
          </p:cNvPr>
          <p:cNvPicPr>
            <a:picLocks noChangeAspect="1" noChangeArrowheads="1"/>
          </p:cNvPicPr>
          <p:nvPr/>
        </p:nvPicPr>
        <p:blipFill rotWithShape="1">
          <a:blip r:embed="rId4">
            <a:lum bright="-10000" contrast="30000"/>
          </a:blip>
          <a:srcRect l="2507" r="1917"/>
          <a:stretch/>
        </p:blipFill>
        <p:spPr bwMode="auto">
          <a:xfrm>
            <a:off x="4839274" y="11044"/>
            <a:ext cx="4264110" cy="5132456"/>
          </a:xfrm>
          <a:prstGeom prst="rect">
            <a:avLst/>
          </a:prstGeom>
          <a:noFill/>
        </p:spPr>
      </p:pic>
      <p:pic>
        <p:nvPicPr>
          <p:cNvPr id="7170" name="Picture 2" descr="Mountain icon collection set Royalty Free Vector Image">
            <a:extLst>
              <a:ext uri="{FF2B5EF4-FFF2-40B4-BE49-F238E27FC236}">
                <a16:creationId xmlns:a16="http://schemas.microsoft.com/office/drawing/2014/main" id="{E301C707-E9C6-45BE-B9EF-E5146CB2E5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130" r="-74" b="81941"/>
          <a:stretch/>
        </p:blipFill>
        <p:spPr bwMode="auto">
          <a:xfrm>
            <a:off x="9287691" y="4913283"/>
            <a:ext cx="1098492" cy="5964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EDDE0BE-7E6F-48CC-B73B-C7C938B583FC}"/>
              </a:ext>
            </a:extLst>
          </p:cNvPr>
          <p:cNvSpPr/>
          <p:nvPr/>
        </p:nvSpPr>
        <p:spPr>
          <a:xfrm>
            <a:off x="6766561" y="11043"/>
            <a:ext cx="2306218" cy="3711871"/>
          </a:xfrm>
          <a:prstGeom prst="round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dirty="0"/>
          </a:p>
        </p:txBody>
      </p:sp>
      <p:graphicFrame>
        <p:nvGraphicFramePr>
          <p:cNvPr id="10" name="Table 9">
            <a:extLst>
              <a:ext uri="{FF2B5EF4-FFF2-40B4-BE49-F238E27FC236}">
                <a16:creationId xmlns:a16="http://schemas.microsoft.com/office/drawing/2014/main" id="{B49E944A-9F7C-4728-BB02-1CB9E917CFB4}"/>
              </a:ext>
            </a:extLst>
          </p:cNvPr>
          <p:cNvGraphicFramePr>
            <a:graphicFrameLocks noGrp="1"/>
          </p:cNvGraphicFramePr>
          <p:nvPr>
            <p:extLst>
              <p:ext uri="{D42A27DB-BD31-4B8C-83A1-F6EECF244321}">
                <p14:modId xmlns:p14="http://schemas.microsoft.com/office/powerpoint/2010/main" val="2563524317"/>
              </p:ext>
            </p:extLst>
          </p:nvPr>
        </p:nvGraphicFramePr>
        <p:xfrm>
          <a:off x="40616" y="520233"/>
          <a:ext cx="4798658" cy="4623268"/>
        </p:xfrm>
        <a:graphic>
          <a:graphicData uri="http://schemas.openxmlformats.org/drawingml/2006/table">
            <a:tbl>
              <a:tblPr firstRow="1" firstCol="1" bandRow="1">
                <a:tableStyleId>{5C22544A-7EE6-4342-B048-85BDC9FD1C3A}</a:tableStyleId>
              </a:tblPr>
              <a:tblGrid>
                <a:gridCol w="877682">
                  <a:extLst>
                    <a:ext uri="{9D8B030D-6E8A-4147-A177-3AD203B41FA5}">
                      <a16:colId xmlns:a16="http://schemas.microsoft.com/office/drawing/2014/main" val="20000"/>
                    </a:ext>
                  </a:extLst>
                </a:gridCol>
                <a:gridCol w="3920976">
                  <a:extLst>
                    <a:ext uri="{9D8B030D-6E8A-4147-A177-3AD203B41FA5}">
                      <a16:colId xmlns:a16="http://schemas.microsoft.com/office/drawing/2014/main" val="20001"/>
                    </a:ext>
                  </a:extLst>
                </a:gridCol>
              </a:tblGrid>
              <a:tr h="570835">
                <a:tc>
                  <a:txBody>
                    <a:bodyPr/>
                    <a:lstStyle/>
                    <a:p>
                      <a:pPr marL="0" marR="0" algn="ctr">
                        <a:lnSpc>
                          <a:spcPct val="115000"/>
                        </a:lnSpc>
                        <a:spcBef>
                          <a:spcPts val="0"/>
                        </a:spcBef>
                        <a:spcAft>
                          <a:spcPts val="0"/>
                        </a:spcAft>
                        <a:tabLst>
                          <a:tab pos="2743200" algn="l"/>
                        </a:tabLst>
                      </a:pPr>
                      <a:r>
                        <a:rPr lang="en-US" sz="1800" b="0" dirty="0" err="1">
                          <a:effectLst/>
                          <a:latin typeface="Times New Roman" panose="02020603050405020304" pitchFamily="18" charset="0"/>
                          <a:cs typeface="Times New Roman" panose="02020603050405020304" pitchFamily="18" charset="0"/>
                        </a:rPr>
                        <a:t>Yếu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tố</a:t>
                      </a:r>
                      <a:endParaRPr lang="en-US" sz="1500" b="0" dirty="0">
                        <a:effectLst/>
                        <a:latin typeface="Times New Roman" panose="02020603050405020304" pitchFamily="18" charset="0"/>
                        <a:ea typeface="Calibri"/>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solidFill>
                      <a:srgbClr val="002060"/>
                    </a:solidFill>
                  </a:tcPr>
                </a:tc>
                <a:tc>
                  <a:txBody>
                    <a:bodyPr/>
                    <a:lstStyle/>
                    <a:p>
                      <a:pPr marL="0" marR="0" algn="ctr">
                        <a:lnSpc>
                          <a:spcPct val="115000"/>
                        </a:lnSpc>
                        <a:spcBef>
                          <a:spcPts val="0"/>
                        </a:spcBef>
                        <a:spcAft>
                          <a:spcPts val="0"/>
                        </a:spcAft>
                        <a:tabLst>
                          <a:tab pos="2743200" algn="l"/>
                        </a:tabLst>
                      </a:pPr>
                      <a:r>
                        <a:rPr lang="en-US" sz="1800" b="0" dirty="0" err="1">
                          <a:effectLst/>
                          <a:latin typeface="Times New Roman" panose="02020603050405020304" pitchFamily="18" charset="0"/>
                          <a:ea typeface="Calibri"/>
                          <a:cs typeface="Times New Roman" panose="02020603050405020304" pitchFamily="18" charset="0"/>
                        </a:rPr>
                        <a:t>Đặc</a:t>
                      </a:r>
                      <a:r>
                        <a:rPr lang="en-US" sz="1800" b="0" dirty="0">
                          <a:effectLst/>
                          <a:latin typeface="Times New Roman" panose="02020603050405020304" pitchFamily="18" charset="0"/>
                          <a:ea typeface="Calibri"/>
                          <a:cs typeface="Times New Roman" panose="02020603050405020304" pitchFamily="18" charset="0"/>
                        </a:rPr>
                        <a:t> </a:t>
                      </a:r>
                      <a:r>
                        <a:rPr lang="en-US" sz="1800" b="0" dirty="0" err="1">
                          <a:effectLst/>
                          <a:latin typeface="Times New Roman" panose="02020603050405020304" pitchFamily="18" charset="0"/>
                          <a:ea typeface="Calibri"/>
                          <a:cs typeface="Times New Roman" panose="02020603050405020304" pitchFamily="18" charset="0"/>
                        </a:rPr>
                        <a:t>điểm</a:t>
                      </a:r>
                      <a:endParaRPr lang="en-US" sz="1500" b="0" dirty="0">
                        <a:effectLst/>
                        <a:latin typeface="Times New Roman" panose="02020603050405020304" pitchFamily="18" charset="0"/>
                        <a:ea typeface="Calibri"/>
                        <a:cs typeface="Times New Roman" panose="02020603050405020304" pitchFamily="18" charset="0"/>
                      </a:endParaRPr>
                    </a:p>
                  </a:txBody>
                  <a:tcPr marL="51435" marR="51435" marT="0" marB="0" anchor="ctr">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1616730">
                <a:tc>
                  <a:txBody>
                    <a:bodyPr/>
                    <a:lstStyle/>
                    <a:p>
                      <a:pPr marL="0" marR="0" algn="ctr">
                        <a:lnSpc>
                          <a:spcPct val="115000"/>
                        </a:lnSpc>
                        <a:spcBef>
                          <a:spcPts val="0"/>
                        </a:spcBef>
                        <a:spcAft>
                          <a:spcPts val="0"/>
                        </a:spcAft>
                        <a:tabLst>
                          <a:tab pos="2743200" algn="l"/>
                        </a:tabLst>
                      </a:pPr>
                      <a:r>
                        <a:rPr lang="en-US" sz="1800" b="0" dirty="0" err="1">
                          <a:solidFill>
                            <a:schemeClr val="tx1"/>
                          </a:solidFill>
                          <a:effectLst/>
                          <a:latin typeface="Times New Roman" panose="02020603050405020304" pitchFamily="18" charset="0"/>
                          <a:cs typeface="Times New Roman" panose="02020603050405020304" pitchFamily="18" charset="0"/>
                        </a:rPr>
                        <a:t>Địa</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hình</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tabLst>
                          <a:tab pos="2743200" algn="l"/>
                        </a:tabLst>
                      </a:pPr>
                      <a:r>
                        <a:rPr lang="en-US" sz="1800" b="0">
                          <a:solidFill>
                            <a:schemeClr val="tx1"/>
                          </a:solidFill>
                          <a:effectLst/>
                        </a:rPr>
                        <a:t> </a:t>
                      </a:r>
                      <a:endParaRPr lang="en-US" sz="1500" b="0">
                        <a:solidFill>
                          <a:schemeClr val="tx1"/>
                        </a:solidFill>
                        <a:effectLst/>
                        <a:latin typeface="Calibri"/>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40075">
                <a:tc>
                  <a:txBody>
                    <a:bodyPr/>
                    <a:lstStyle/>
                    <a:p>
                      <a:pPr marL="0" marR="0" algn="ctr">
                        <a:lnSpc>
                          <a:spcPct val="115000"/>
                        </a:lnSpc>
                        <a:spcBef>
                          <a:spcPts val="0"/>
                        </a:spcBef>
                        <a:spcAft>
                          <a:spcPts val="0"/>
                        </a:spcAft>
                        <a:tabLst>
                          <a:tab pos="2743200" algn="l"/>
                        </a:tabLst>
                      </a:pPr>
                      <a:r>
                        <a:rPr lang="en-US" sz="1800" b="0" dirty="0" err="1">
                          <a:solidFill>
                            <a:schemeClr val="tx1"/>
                          </a:solidFill>
                          <a:effectLst/>
                          <a:latin typeface="Times New Roman" panose="02020603050405020304" pitchFamily="18" charset="0"/>
                          <a:cs typeface="Times New Roman" panose="02020603050405020304" pitchFamily="18" charset="0"/>
                        </a:rPr>
                        <a:t>Khí</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hậu</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0"/>
                        </a:spcAft>
                        <a:tabLst>
                          <a:tab pos="2743200" algn="l"/>
                        </a:tabLst>
                      </a:pPr>
                      <a:r>
                        <a:rPr lang="en-US" sz="1800" b="0" dirty="0">
                          <a:solidFill>
                            <a:schemeClr val="tx1"/>
                          </a:solidFill>
                          <a:effectLst/>
                        </a:rPr>
                        <a:t> </a:t>
                      </a:r>
                      <a:endParaRPr lang="en-US" sz="1500" b="0" dirty="0">
                        <a:solidFill>
                          <a:schemeClr val="tx1"/>
                        </a:solidFill>
                        <a:effectLst/>
                        <a:latin typeface="Calibri"/>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895628">
                <a:tc>
                  <a:txBody>
                    <a:bodyPr/>
                    <a:lstStyle/>
                    <a:p>
                      <a:pPr marL="0" marR="0" algn="ctr">
                        <a:lnSpc>
                          <a:spcPct val="115000"/>
                        </a:lnSpc>
                        <a:spcBef>
                          <a:spcPts val="0"/>
                        </a:spcBef>
                        <a:spcAft>
                          <a:spcPts val="0"/>
                        </a:spcAft>
                        <a:tabLst>
                          <a:tab pos="2743200" algn="l"/>
                        </a:tabLst>
                      </a:pPr>
                      <a:r>
                        <a:rPr lang="en-US" sz="1800" b="0" dirty="0" err="1">
                          <a:solidFill>
                            <a:schemeClr val="tx1"/>
                          </a:solidFill>
                          <a:effectLst/>
                          <a:latin typeface="Times New Roman" panose="02020603050405020304" pitchFamily="18" charset="0"/>
                          <a:cs typeface="Times New Roman" panose="02020603050405020304" pitchFamily="18" charset="0"/>
                        </a:rPr>
                        <a:t>Cảnh</a:t>
                      </a:r>
                      <a:r>
                        <a:rPr lang="en-US" sz="1800" b="0" dirty="0">
                          <a:solidFill>
                            <a:schemeClr val="tx1"/>
                          </a:solidFill>
                          <a:effectLst/>
                          <a:latin typeface="Times New Roman" panose="02020603050405020304" pitchFamily="18" charset="0"/>
                          <a:cs typeface="Times New Roman" panose="02020603050405020304" pitchFamily="18" charset="0"/>
                        </a:rPr>
                        <a:t> </a:t>
                      </a:r>
                      <a:r>
                        <a:rPr lang="en-US" sz="1800" b="0" dirty="0" err="1">
                          <a:solidFill>
                            <a:schemeClr val="tx1"/>
                          </a:solidFill>
                          <a:effectLst/>
                          <a:latin typeface="Times New Roman" panose="02020603050405020304" pitchFamily="18" charset="0"/>
                          <a:cs typeface="Times New Roman" panose="02020603050405020304" pitchFamily="18" charset="0"/>
                        </a:rPr>
                        <a:t>quan</a:t>
                      </a:r>
                      <a:endParaRPr lang="en-US" sz="1500" b="0" dirty="0">
                        <a:solidFill>
                          <a:schemeClr val="tx1"/>
                        </a:solidFill>
                        <a:effectLst/>
                        <a:latin typeface="Times New Roman" panose="02020603050405020304" pitchFamily="18" charset="0"/>
                        <a:ea typeface="Calibri"/>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0"/>
                        </a:spcAft>
                        <a:tabLst>
                          <a:tab pos="2743200" algn="l"/>
                        </a:tabLst>
                      </a:pPr>
                      <a:r>
                        <a:rPr lang="en-US" sz="1800" b="0" dirty="0">
                          <a:solidFill>
                            <a:schemeClr val="tx1"/>
                          </a:solidFill>
                          <a:effectLst/>
                        </a:rPr>
                        <a:t> </a:t>
                      </a:r>
                      <a:endParaRPr lang="en-US" sz="1500" b="0" dirty="0">
                        <a:solidFill>
                          <a:schemeClr val="tx1"/>
                        </a:solidFill>
                        <a:effectLst/>
                        <a:latin typeface="Calibri"/>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D758535D-6220-4776-96A3-F97129C079DF}"/>
              </a:ext>
            </a:extLst>
          </p:cNvPr>
          <p:cNvSpPr txBox="1"/>
          <p:nvPr/>
        </p:nvSpPr>
        <p:spPr>
          <a:xfrm>
            <a:off x="859161" y="1100621"/>
            <a:ext cx="4006239" cy="1631216"/>
          </a:xfrm>
          <a:prstGeom prst="rect">
            <a:avLst/>
          </a:prstGeom>
          <a:noFill/>
        </p:spPr>
        <p:txBody>
          <a:bodyPr wrap="square">
            <a:spAutoFit/>
          </a:bodyPr>
          <a:lstStyle/>
          <a:p>
            <a:pPr lvl="0" algn="just"/>
            <a:r>
              <a:rPr lang="en-US" sz="2000" dirty="0" err="1">
                <a:solidFill>
                  <a:srgbClr val="C00000"/>
                </a:solidFill>
                <a:latin typeface="Times New Roman" panose="02020603050405020304" pitchFamily="18" charset="0"/>
                <a:cs typeface="Times New Roman" panose="02020603050405020304" pitchFamily="18" charset="0"/>
              </a:rPr>
              <a:t>Phía</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đông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Vùng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đồi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núi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thấp</a:t>
            </a:r>
            <a:r>
              <a:rPr lang="en-US" sz="2000" dirty="0">
                <a:solidFill>
                  <a:srgbClr val="002060"/>
                </a:solidFill>
                <a:latin typeface="Times New Roman" panose="02020603050405020304" pitchFamily="18" charset="0"/>
                <a:cs typeface="Times New Roman" panose="02020603050405020304" pitchFamily="18" charset="0"/>
              </a:rPr>
              <a:t> xen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đồng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bằng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đồng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bằng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rộng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bằng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phẳng</a:t>
            </a:r>
            <a:endParaRPr lang="en-US" sz="2000" dirty="0">
              <a:solidFill>
                <a:srgbClr val="002060"/>
              </a:solidFill>
              <a:latin typeface="Times New Roman" panose="02020603050405020304" pitchFamily="18" charset="0"/>
              <a:cs typeface="Times New Roman" panose="02020603050405020304" pitchFamily="18" charset="0"/>
            </a:endParaRPr>
          </a:p>
          <a:p>
            <a:pPr lvl="0" algn="just"/>
            <a:r>
              <a:rPr lang="en-US" sz="2000" dirty="0" err="1">
                <a:solidFill>
                  <a:srgbClr val="C00000"/>
                </a:solidFill>
                <a:latin typeface="Times New Roman" panose="02020603050405020304" pitchFamily="18" charset="0"/>
                <a:cs typeface="Times New Roman" panose="02020603050405020304" pitchFamily="18" charset="0"/>
              </a:rPr>
              <a:t>Hải</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đảo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Vùng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núi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núi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động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đất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đang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hoạt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động</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4F4FFC7-D294-4FFA-92B4-F1E88AA74ED2}"/>
              </a:ext>
            </a:extLst>
          </p:cNvPr>
          <p:cNvSpPr txBox="1"/>
          <p:nvPr/>
        </p:nvSpPr>
        <p:spPr>
          <a:xfrm>
            <a:off x="859161" y="2781877"/>
            <a:ext cx="4006239" cy="1479700"/>
          </a:xfrm>
          <a:prstGeom prst="rect">
            <a:avLst/>
          </a:prstGeom>
          <a:noFill/>
        </p:spPr>
        <p:txBody>
          <a:bodyPr wrap="square">
            <a:spAutoFit/>
          </a:bodyPr>
          <a:lstStyle/>
          <a:p>
            <a:pPr algn="just">
              <a:lnSpc>
                <a:spcPct val="115000"/>
              </a:lnSpc>
              <a:buSzPts val="1200"/>
              <a:tabLst>
                <a:tab pos="116681" algn="l"/>
                <a:tab pos="135255" algn="l"/>
              </a:tabLst>
            </a:pPr>
            <a:r>
              <a:rPr lang="en-US" sz="2000" spc="-15"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2000" spc="-1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khí</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hậu</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gió</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spc="-15"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mùa</a:t>
            </a:r>
            <a:r>
              <a:rPr lang="en-US" sz="2000" spc="4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ẩm</a:t>
            </a:r>
            <a:endPar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tabLst>
                <a:tab pos="135255" algn="l"/>
              </a:tabLst>
            </a:pP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Mùa</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đông</a:t>
            </a:r>
            <a:r>
              <a:rPr lang="en-US" sz="2000">
                <a:solidFill>
                  <a:srgbClr val="002060"/>
                </a:solidFill>
                <a:latin typeface="Times New Roman" panose="02020603050405020304" pitchFamily="18" charset="0"/>
                <a:ea typeface="Tahoma" panose="020B0604030504040204" pitchFamily="34" charset="0"/>
                <a:cs typeface="Times New Roman" panose="02020603050405020304" pitchFamily="18" charset="0"/>
              </a:rPr>
              <a:t>: gió TB</a:t>
            </a:r>
            <a:r>
              <a:rPr lang="en-US" sz="2000" spc="-15">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lạnh</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spc="-1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000" spc="-34"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khô</a:t>
            </a:r>
            <a:endPar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tabLst>
                <a:tab pos="135255" algn="l"/>
              </a:tabLst>
            </a:pP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Mùa</a:t>
            </a:r>
            <a:r>
              <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hè</a:t>
            </a:r>
            <a:r>
              <a:rPr lang="en-US" sz="2000">
                <a:solidFill>
                  <a:srgbClr val="002060"/>
                </a:solidFill>
                <a:latin typeface="Times New Roman" panose="02020603050405020304" pitchFamily="18" charset="0"/>
                <a:ea typeface="Tahoma" panose="020B0604030504040204" pitchFamily="34" charset="0"/>
                <a:cs typeface="Times New Roman" panose="02020603050405020304" pitchFamily="18" charset="0"/>
              </a:rPr>
              <a:t>: gió</a:t>
            </a:r>
            <a:r>
              <a:rPr lang="en-US" sz="2000" spc="-15">
                <a:solidFill>
                  <a:srgbClr val="002060"/>
                </a:solidFill>
                <a:latin typeface="Times New Roman" panose="02020603050405020304" pitchFamily="18" charset="0"/>
                <a:ea typeface="Tahoma" panose="020B0604030504040204" pitchFamily="34" charset="0"/>
                <a:cs typeface="Times New Roman" panose="02020603050405020304" pitchFamily="18" charset="0"/>
              </a:rPr>
              <a:t> ĐN</a:t>
            </a:r>
            <a:r>
              <a:rPr lang="en-US" sz="2000" spc="-11">
                <a:solidFill>
                  <a:srgbClr val="002060"/>
                </a:solidFill>
                <a:latin typeface="Times New Roman" panose="02020603050405020304" pitchFamily="18" charset="0"/>
                <a:ea typeface="Tahoma" panose="020B0604030504040204" pitchFamily="34" charset="0"/>
                <a:cs typeface="Times New Roman" panose="02020603050405020304" pitchFamily="18" charset="0"/>
              </a:rPr>
              <a:t> mát, ẩm, </a:t>
            </a:r>
            <a:r>
              <a:rPr lang="en-US" sz="2000">
                <a:solidFill>
                  <a:srgbClr val="002060"/>
                </a:solidFill>
                <a:latin typeface="Times New Roman" panose="02020603050405020304" pitchFamily="18" charset="0"/>
                <a:ea typeface="Tahoma" panose="020B0604030504040204" pitchFamily="34" charset="0"/>
                <a:cs typeface="Times New Roman" panose="02020603050405020304" pitchFamily="18" charset="0"/>
              </a:rPr>
              <a:t>mưa</a:t>
            </a:r>
            <a:r>
              <a:rPr lang="en-US" sz="2000" spc="-86">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nhiều</a:t>
            </a:r>
            <a:endParaRPr lang="en-US" sz="2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AAC43C2-76A0-40A5-80B0-25D0AD0B88DA}"/>
              </a:ext>
            </a:extLst>
          </p:cNvPr>
          <p:cNvSpPr txBox="1"/>
          <p:nvPr/>
        </p:nvSpPr>
        <p:spPr>
          <a:xfrm>
            <a:off x="0" y="11044"/>
            <a:ext cx="3344091" cy="400110"/>
          </a:xfrm>
          <a:prstGeom prst="rect">
            <a:avLst/>
          </a:prstGeom>
          <a:noFill/>
        </p:spPr>
        <p:txBody>
          <a:bodyPr wrap="square">
            <a:spAutoFit/>
          </a:bodyPr>
          <a:lstStyle/>
          <a:p>
            <a:pPr algn="ctr"/>
            <a:r>
              <a:rPr lang="en-US" sz="2000" b="1" dirty="0" err="1">
                <a:solidFill>
                  <a:srgbClr val="002060"/>
                </a:solidFill>
                <a:latin typeface="Times New Roman" panose="02020603050405020304" pitchFamily="18" charset="0"/>
                <a:cs typeface="Times New Roman" panose="02020603050405020304" pitchFamily="18" charset="0"/>
              </a:rPr>
              <a:t>Phần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phía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đảo</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31DDC59-3D30-4F0D-BE70-2C9D30DD252C}"/>
              </a:ext>
            </a:extLst>
          </p:cNvPr>
          <p:cNvSpPr txBox="1"/>
          <p:nvPr/>
        </p:nvSpPr>
        <p:spPr>
          <a:xfrm>
            <a:off x="885091" y="4269324"/>
            <a:ext cx="3922040" cy="707886"/>
          </a:xfrm>
          <a:prstGeom prst="rect">
            <a:avLst/>
          </a:prstGeom>
          <a:noFill/>
        </p:spPr>
        <p:txBody>
          <a:bodyPr wrap="square">
            <a:spAutoFit/>
          </a:bodyPr>
          <a:lstStyle/>
          <a:p>
            <a:r>
              <a:rPr lang="vi-VN" sz="2000">
                <a:latin typeface="Times New Roman" panose="02020603050405020304" pitchFamily="18" charset="0"/>
                <a:ea typeface="Tahoma" panose="020B0604030504040204" pitchFamily="34" charset="0"/>
                <a:cs typeface="Times New Roman" panose="02020603050405020304" pitchFamily="18" charset="0"/>
              </a:rPr>
              <a:t>Rừng</a:t>
            </a:r>
            <a:r>
              <a:rPr lang="en-US" sz="2000">
                <a:latin typeface="Times New Roman" panose="02020603050405020304" pitchFamily="18" charset="0"/>
                <a:ea typeface="Tahoma" panose="020B0604030504040204" pitchFamily="34" charset="0"/>
                <a:cs typeface="Times New Roman" panose="02020603050405020304" pitchFamily="18" charset="0"/>
              </a:rPr>
              <a:t>: hỗn hợp và lá rộng, </a:t>
            </a:r>
            <a:r>
              <a:rPr lang="vi-VN" sz="2000">
                <a:latin typeface="Times New Roman" panose="02020603050405020304" pitchFamily="18" charset="0"/>
                <a:ea typeface="Tahoma" panose="020B0604030504040204" pitchFamily="34" charset="0"/>
                <a:cs typeface="Times New Roman" panose="02020603050405020304" pitchFamily="18" charset="0"/>
              </a:rPr>
              <a:t>cận </a:t>
            </a:r>
            <a:r>
              <a:rPr lang="vi-VN" sz="2000" dirty="0">
                <a:latin typeface="Times New Roman" panose="02020603050405020304" pitchFamily="18" charset="0"/>
                <a:ea typeface="Tahoma" panose="020B0604030504040204" pitchFamily="34" charset="0"/>
                <a:cs typeface="Times New Roman" panose="02020603050405020304" pitchFamily="18" charset="0"/>
              </a:rPr>
              <a:t>nhiệt</a:t>
            </a:r>
            <a:r>
              <a:rPr lang="vi-VN" sz="2000" spc="-34" dirty="0">
                <a:latin typeface="Times New Roman" panose="02020603050405020304" pitchFamily="18" charset="0"/>
                <a:ea typeface="Tahoma" panose="020B0604030504040204" pitchFamily="34" charset="0"/>
                <a:cs typeface="Times New Roman" panose="02020603050405020304" pitchFamily="18" charset="0"/>
              </a:rPr>
              <a:t> </a:t>
            </a:r>
            <a:r>
              <a:rPr lang="vi-VN" sz="2000" dirty="0">
                <a:latin typeface="Times New Roman" panose="02020603050405020304" pitchFamily="18" charset="0"/>
                <a:ea typeface="Tahoma" panose="020B0604030504040204" pitchFamily="34" charset="0"/>
                <a:cs typeface="Times New Roman" panose="02020603050405020304" pitchFamily="18" charset="0"/>
              </a:rPr>
              <a:t>đới</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148" name="Picture 4" descr="Vector illustration of Volcanic island ... | Stock vector | Colourbox">
            <a:extLst>
              <a:ext uri="{FF2B5EF4-FFF2-40B4-BE49-F238E27FC236}">
                <a16:creationId xmlns:a16="http://schemas.microsoft.com/office/drawing/2014/main" id="{25EF70C1-9A3B-4E95-9742-41EE3C6AFB0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3256" y="2302908"/>
            <a:ext cx="681814" cy="4244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D84FE8-880A-4A67-9CCB-7A1FE025F6E7}"/>
              </a:ext>
            </a:extLst>
          </p:cNvPr>
          <p:cNvGrpSpPr/>
          <p:nvPr/>
        </p:nvGrpSpPr>
        <p:grpSpPr>
          <a:xfrm>
            <a:off x="4817213" y="86425"/>
            <a:ext cx="4264109" cy="5121414"/>
            <a:chOff x="5180904" y="220717"/>
            <a:chExt cx="7011096" cy="6637283"/>
          </a:xfrm>
        </p:grpSpPr>
        <p:pic>
          <p:nvPicPr>
            <p:cNvPr id="19" name="Picture 4" descr="PPT - TIẾT 7: Ôn Tập Địa Lí : 8 PowerPoint Presentation, free download -  ID:4590692">
              <a:extLst>
                <a:ext uri="{FF2B5EF4-FFF2-40B4-BE49-F238E27FC236}">
                  <a16:creationId xmlns:a16="http://schemas.microsoft.com/office/drawing/2014/main" id="{D1008462-BD4D-41E7-A4AA-0A6B5B4F35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2296"/>
            <a:stretch/>
          </p:blipFill>
          <p:spPr bwMode="auto">
            <a:xfrm>
              <a:off x="5180904" y="220717"/>
              <a:ext cx="5204785" cy="66372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PT - TIẾT 7: Ôn Tập Địa Lí : 8 PowerPoint Presentation, free download -  ID:4590692">
              <a:extLst>
                <a:ext uri="{FF2B5EF4-FFF2-40B4-BE49-F238E27FC236}">
                  <a16:creationId xmlns:a16="http://schemas.microsoft.com/office/drawing/2014/main" id="{36EA57E3-A015-409E-8284-64261F103C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575"/>
            <a:stretch/>
          </p:blipFill>
          <p:spPr bwMode="auto">
            <a:xfrm>
              <a:off x="10342179" y="220717"/>
              <a:ext cx="1849821" cy="66372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C2EB155-A508-407B-A554-895F6E8843DC}"/>
              </a:ext>
            </a:extLst>
          </p:cNvPr>
          <p:cNvGrpSpPr/>
          <p:nvPr/>
        </p:nvGrpSpPr>
        <p:grpSpPr>
          <a:xfrm>
            <a:off x="4775401" y="6551"/>
            <a:ext cx="4577164" cy="5130397"/>
            <a:chOff x="4445876" y="0"/>
            <a:chExt cx="7876153" cy="6870029"/>
          </a:xfrm>
        </p:grpSpPr>
        <p:pic>
          <p:nvPicPr>
            <p:cNvPr id="22" name="Picture 21">
              <a:extLst>
                <a:ext uri="{FF2B5EF4-FFF2-40B4-BE49-F238E27FC236}">
                  <a16:creationId xmlns:a16="http://schemas.microsoft.com/office/drawing/2014/main" id="{98DB5AA6-E8A7-4769-AACD-B4E063FAF96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4445876" y="0"/>
              <a:ext cx="7746124" cy="6457890"/>
            </a:xfrm>
            <a:prstGeom prst="rect">
              <a:avLst/>
            </a:prstGeom>
          </p:spPr>
        </p:pic>
        <p:sp>
          <p:nvSpPr>
            <p:cNvPr id="23" name="TextBox 22">
              <a:extLst>
                <a:ext uri="{FF2B5EF4-FFF2-40B4-BE49-F238E27FC236}">
                  <a16:creationId xmlns:a16="http://schemas.microsoft.com/office/drawing/2014/main" id="{98D9B1FC-1CC5-42CB-8088-10A4D5D702D2}"/>
                </a:ext>
              </a:extLst>
            </p:cNvPr>
            <p:cNvSpPr txBox="1"/>
            <p:nvPr/>
          </p:nvSpPr>
          <p:spPr>
            <a:xfrm>
              <a:off x="4544837" y="6457890"/>
              <a:ext cx="7777192" cy="412139"/>
            </a:xfrm>
            <a:prstGeom prst="rect">
              <a:avLst/>
            </a:prstGeom>
            <a:solidFill>
              <a:srgbClr val="FEEEE9"/>
            </a:solidFill>
          </p:spPr>
          <p:txBody>
            <a:bodyPr wrap="square" rtlCol="0">
              <a:spAutoFit/>
            </a:bodyPr>
            <a:lstStyle/>
            <a:p>
              <a:r>
                <a:rPr lang="en-US" sz="1400"/>
                <a:t>H 3.1 Lược đồ các đới cảnh quan tự nhiên châu Á</a:t>
              </a:r>
            </a:p>
          </p:txBody>
        </p:sp>
      </p:grpSp>
    </p:spTree>
    <p:extLst>
      <p:ext uri="{BB962C8B-B14F-4D97-AF65-F5344CB8AC3E}">
        <p14:creationId xmlns:p14="http://schemas.microsoft.com/office/powerpoint/2010/main" val="136799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4"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pic>
        <p:nvPicPr>
          <p:cNvPr id="9" name="Picture 2" descr="Vành đai lửa Thái Bình Dương">
            <a:extLst>
              <a:ext uri="{FF2B5EF4-FFF2-40B4-BE49-F238E27FC236}">
                <a16:creationId xmlns:a16="http://schemas.microsoft.com/office/drawing/2014/main" id="{129D860E-682B-4305-9C5E-890DA08DE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305" y="270979"/>
            <a:ext cx="6981563" cy="4388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60663EE-8F5F-4E6F-9B30-BA16DC38A2A1}"/>
              </a:ext>
            </a:extLst>
          </p:cNvPr>
          <p:cNvSpPr txBox="1"/>
          <p:nvPr/>
        </p:nvSpPr>
        <p:spPr>
          <a:xfrm>
            <a:off x="2263721" y="4715886"/>
            <a:ext cx="4573937" cy="346249"/>
          </a:xfrm>
          <a:prstGeom prst="rect">
            <a:avLst/>
          </a:prstGeom>
          <a:noFill/>
        </p:spPr>
        <p:txBody>
          <a:bodyPr wrap="square">
            <a:spAutoFit/>
          </a:bodyPr>
          <a:lstStyle/>
          <a:p>
            <a:pPr algn="ctr"/>
            <a:r>
              <a:rPr lang="vi-VN" sz="1650" b="1" dirty="0">
                <a:solidFill>
                  <a:srgbClr val="24373E"/>
                </a:solidFill>
                <a:latin typeface="#9Slide03 Roboto Medium" panose="02000000000000000000" pitchFamily="2" charset="0"/>
                <a:ea typeface="#9Slide03 Roboto Medium" panose="02000000000000000000" pitchFamily="2" charset="0"/>
              </a:rPr>
              <a:t>Vành đai lửa Thái Bình Dương</a:t>
            </a:r>
            <a:endParaRPr lang="en-US" sz="1650" b="1" dirty="0">
              <a:solidFill>
                <a:srgbClr val="24373E"/>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771817594"/>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pic>
        <p:nvPicPr>
          <p:cNvPr id="5" name="Picture 2">
            <a:extLst>
              <a:ext uri="{FF2B5EF4-FFF2-40B4-BE49-F238E27FC236}">
                <a16:creationId xmlns:a16="http://schemas.microsoft.com/office/drawing/2014/main" id="{2385098B-0E6A-4841-A8D3-68CA3164C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3" y="46450"/>
            <a:ext cx="4339673" cy="50572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uoc do tu nnhien Nhat Ban">
            <a:extLst>
              <a:ext uri="{FF2B5EF4-FFF2-40B4-BE49-F238E27FC236}">
                <a16:creationId xmlns:a16="http://schemas.microsoft.com/office/drawing/2014/main" id="{8E098A70-96FA-424A-8E46-5E8D2CBA9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687" y="59635"/>
            <a:ext cx="4219800" cy="5024231"/>
          </a:xfrm>
          <a:prstGeom prst="rect">
            <a:avLst/>
          </a:prstGeom>
          <a:noFill/>
          <a:ln w="9525">
            <a:solidFill>
              <a:srgbClr val="1D2937"/>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18869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7" name="Google Shape;457;p42"/>
          <p:cNvGrpSpPr/>
          <p:nvPr/>
        </p:nvGrpSpPr>
        <p:grpSpPr>
          <a:xfrm>
            <a:off x="521378" y="821288"/>
            <a:ext cx="4113111" cy="3747581"/>
            <a:chOff x="920153" y="819738"/>
            <a:chExt cx="4113111" cy="3747581"/>
          </a:xfrm>
        </p:grpSpPr>
        <p:grpSp>
          <p:nvGrpSpPr>
            <p:cNvPr id="458" name="Google Shape;458;p42"/>
            <p:cNvGrpSpPr/>
            <p:nvPr/>
          </p:nvGrpSpPr>
          <p:grpSpPr>
            <a:xfrm>
              <a:off x="920153" y="819738"/>
              <a:ext cx="4113111" cy="3747581"/>
              <a:chOff x="1276075" y="555850"/>
              <a:chExt cx="5020275" cy="4574125"/>
            </a:xfrm>
          </p:grpSpPr>
          <p:sp>
            <p:nvSpPr>
              <p:cNvPr id="459" name="Google Shape;459;p42"/>
              <p:cNvSpPr/>
              <p:nvPr/>
            </p:nvSpPr>
            <p:spPr>
              <a:xfrm>
                <a:off x="1276075" y="3046575"/>
                <a:ext cx="5020275" cy="2083400"/>
              </a:xfrm>
              <a:custGeom>
                <a:avLst/>
                <a:gdLst/>
                <a:ahLst/>
                <a:cxnLst/>
                <a:rect l="l" t="t" r="r" b="b"/>
                <a:pathLst>
                  <a:path w="200811" h="83336" extrusionOk="0">
                    <a:moveTo>
                      <a:pt x="100406" y="1"/>
                    </a:moveTo>
                    <a:cubicBezTo>
                      <a:pt x="76997" y="1"/>
                      <a:pt x="53589" y="4062"/>
                      <a:pt x="35726" y="12184"/>
                    </a:cubicBezTo>
                    <a:cubicBezTo>
                      <a:pt x="1" y="28463"/>
                      <a:pt x="1" y="54882"/>
                      <a:pt x="35726" y="71127"/>
                    </a:cubicBezTo>
                    <a:cubicBezTo>
                      <a:pt x="53589" y="79266"/>
                      <a:pt x="76997" y="83335"/>
                      <a:pt x="100406" y="83335"/>
                    </a:cubicBezTo>
                    <a:cubicBezTo>
                      <a:pt x="123814" y="83335"/>
                      <a:pt x="147223" y="79266"/>
                      <a:pt x="165085" y="71127"/>
                    </a:cubicBezTo>
                    <a:cubicBezTo>
                      <a:pt x="200811" y="54882"/>
                      <a:pt x="200811" y="28463"/>
                      <a:pt x="165085" y="12184"/>
                    </a:cubicBezTo>
                    <a:cubicBezTo>
                      <a:pt x="147223" y="4062"/>
                      <a:pt x="123814" y="1"/>
                      <a:pt x="100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42"/>
              <p:cNvSpPr/>
              <p:nvPr/>
            </p:nvSpPr>
            <p:spPr>
              <a:xfrm>
                <a:off x="4798600" y="3763125"/>
                <a:ext cx="1065775" cy="507900"/>
              </a:xfrm>
              <a:custGeom>
                <a:avLst/>
                <a:gdLst/>
                <a:ahLst/>
                <a:cxnLst/>
                <a:rect l="l" t="t" r="r" b="b"/>
                <a:pathLst>
                  <a:path w="42631" h="20316" extrusionOk="0">
                    <a:moveTo>
                      <a:pt x="21316" y="1"/>
                    </a:moveTo>
                    <a:cubicBezTo>
                      <a:pt x="9574" y="1"/>
                      <a:pt x="0" y="4538"/>
                      <a:pt x="0" y="10175"/>
                    </a:cubicBezTo>
                    <a:cubicBezTo>
                      <a:pt x="0" y="15779"/>
                      <a:pt x="9574" y="20315"/>
                      <a:pt x="21316" y="20315"/>
                    </a:cubicBezTo>
                    <a:cubicBezTo>
                      <a:pt x="33091" y="20315"/>
                      <a:pt x="42631" y="15779"/>
                      <a:pt x="42631" y="10175"/>
                    </a:cubicBezTo>
                    <a:cubicBezTo>
                      <a:pt x="42631" y="4538"/>
                      <a:pt x="33091" y="1"/>
                      <a:pt x="21316" y="1"/>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42"/>
              <p:cNvSpPr/>
              <p:nvPr/>
            </p:nvSpPr>
            <p:spPr>
              <a:xfrm>
                <a:off x="1676375" y="3895725"/>
                <a:ext cx="1065775" cy="507900"/>
              </a:xfrm>
              <a:custGeom>
                <a:avLst/>
                <a:gdLst/>
                <a:ahLst/>
                <a:cxnLst/>
                <a:rect l="l" t="t" r="r" b="b"/>
                <a:pathLst>
                  <a:path w="42631" h="20316" extrusionOk="0">
                    <a:moveTo>
                      <a:pt x="21315" y="1"/>
                    </a:moveTo>
                    <a:cubicBezTo>
                      <a:pt x="9540" y="1"/>
                      <a:pt x="0" y="4537"/>
                      <a:pt x="0" y="10141"/>
                    </a:cubicBezTo>
                    <a:cubicBezTo>
                      <a:pt x="0" y="15779"/>
                      <a:pt x="9540" y="20315"/>
                      <a:pt x="21315" y="20315"/>
                    </a:cubicBezTo>
                    <a:cubicBezTo>
                      <a:pt x="33091" y="20315"/>
                      <a:pt x="42631" y="15779"/>
                      <a:pt x="42631" y="10141"/>
                    </a:cubicBezTo>
                    <a:cubicBezTo>
                      <a:pt x="42631" y="4537"/>
                      <a:pt x="33091" y="1"/>
                      <a:pt x="21315" y="1"/>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42"/>
              <p:cNvSpPr/>
              <p:nvPr/>
            </p:nvSpPr>
            <p:spPr>
              <a:xfrm>
                <a:off x="1893200" y="3929100"/>
                <a:ext cx="97575" cy="166800"/>
              </a:xfrm>
              <a:custGeom>
                <a:avLst/>
                <a:gdLst/>
                <a:ahLst/>
                <a:cxnLst/>
                <a:rect l="l" t="t" r="r" b="b"/>
                <a:pathLst>
                  <a:path w="3903" h="6672" extrusionOk="0">
                    <a:moveTo>
                      <a:pt x="0" y="0"/>
                    </a:moveTo>
                    <a:lnTo>
                      <a:pt x="0" y="6671"/>
                    </a:lnTo>
                    <a:lnTo>
                      <a:pt x="3903" y="6671"/>
                    </a:lnTo>
                    <a:lnTo>
                      <a:pt x="3903" y="0"/>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42"/>
              <p:cNvSpPr/>
              <p:nvPr/>
            </p:nvSpPr>
            <p:spPr>
              <a:xfrm>
                <a:off x="2292650" y="3792325"/>
                <a:ext cx="102600" cy="180150"/>
              </a:xfrm>
              <a:custGeom>
                <a:avLst/>
                <a:gdLst/>
                <a:ahLst/>
                <a:cxnLst/>
                <a:rect l="l" t="t" r="r" b="b"/>
                <a:pathLst>
                  <a:path w="4104" h="7206" extrusionOk="0">
                    <a:moveTo>
                      <a:pt x="0" y="0"/>
                    </a:moveTo>
                    <a:lnTo>
                      <a:pt x="0" y="7072"/>
                    </a:lnTo>
                    <a:lnTo>
                      <a:pt x="3903" y="7206"/>
                    </a:lnTo>
                    <a:lnTo>
                      <a:pt x="4103" y="134"/>
                    </a:lnTo>
                    <a:lnTo>
                      <a:pt x="0" y="0"/>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42"/>
              <p:cNvSpPr/>
              <p:nvPr/>
            </p:nvSpPr>
            <p:spPr>
              <a:xfrm>
                <a:off x="1889025" y="2715725"/>
                <a:ext cx="517900" cy="1309825"/>
              </a:xfrm>
              <a:custGeom>
                <a:avLst/>
                <a:gdLst/>
                <a:ahLst/>
                <a:cxnLst/>
                <a:rect l="l" t="t" r="r" b="b"/>
                <a:pathLst>
                  <a:path w="20716" h="52393" extrusionOk="0">
                    <a:moveTo>
                      <a:pt x="19548" y="0"/>
                    </a:moveTo>
                    <a:lnTo>
                      <a:pt x="1335" y="1101"/>
                    </a:lnTo>
                    <a:cubicBezTo>
                      <a:pt x="1335" y="4837"/>
                      <a:pt x="1501" y="26453"/>
                      <a:pt x="1501" y="26453"/>
                    </a:cubicBezTo>
                    <a:cubicBezTo>
                      <a:pt x="1435" y="27520"/>
                      <a:pt x="401" y="29421"/>
                      <a:pt x="301" y="33291"/>
                    </a:cubicBezTo>
                    <a:cubicBezTo>
                      <a:pt x="200" y="38895"/>
                      <a:pt x="0" y="51871"/>
                      <a:pt x="0" y="51871"/>
                    </a:cubicBezTo>
                    <a:cubicBezTo>
                      <a:pt x="710" y="52217"/>
                      <a:pt x="1474" y="52393"/>
                      <a:pt x="2241" y="52393"/>
                    </a:cubicBezTo>
                    <a:cubicBezTo>
                      <a:pt x="2951" y="52393"/>
                      <a:pt x="3663" y="52242"/>
                      <a:pt x="4337" y="51937"/>
                    </a:cubicBezTo>
                    <a:cubicBezTo>
                      <a:pt x="4337" y="51937"/>
                      <a:pt x="8473" y="33491"/>
                      <a:pt x="9174" y="27954"/>
                    </a:cubicBezTo>
                    <a:cubicBezTo>
                      <a:pt x="9774" y="23117"/>
                      <a:pt x="10841" y="9941"/>
                      <a:pt x="10841" y="9941"/>
                    </a:cubicBezTo>
                    <a:lnTo>
                      <a:pt x="13844" y="26319"/>
                    </a:lnTo>
                    <a:cubicBezTo>
                      <a:pt x="13377" y="28354"/>
                      <a:pt x="13210" y="30455"/>
                      <a:pt x="13343" y="32524"/>
                    </a:cubicBezTo>
                    <a:cubicBezTo>
                      <a:pt x="13510" y="35092"/>
                      <a:pt x="15878" y="47968"/>
                      <a:pt x="15878" y="47968"/>
                    </a:cubicBezTo>
                    <a:cubicBezTo>
                      <a:pt x="16701" y="48418"/>
                      <a:pt x="17604" y="48650"/>
                      <a:pt x="18513" y="48650"/>
                    </a:cubicBezTo>
                    <a:cubicBezTo>
                      <a:pt x="19153" y="48650"/>
                      <a:pt x="19795" y="48536"/>
                      <a:pt x="20415" y="48302"/>
                    </a:cubicBezTo>
                    <a:cubicBezTo>
                      <a:pt x="20415" y="48302"/>
                      <a:pt x="20648" y="28120"/>
                      <a:pt x="20682" y="25785"/>
                    </a:cubicBezTo>
                    <a:cubicBezTo>
                      <a:pt x="20715" y="23117"/>
                      <a:pt x="19548" y="0"/>
                      <a:pt x="19548" y="0"/>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E3D8"/>
                  </a:solidFill>
                  <a:effectLst/>
                  <a:uLnTx/>
                  <a:uFillTx/>
                  <a:latin typeface="Arial"/>
                  <a:ea typeface="+mn-ea"/>
                  <a:cs typeface="Arial"/>
                  <a:sym typeface="Arial"/>
                </a:endParaRPr>
              </a:p>
            </p:txBody>
          </p:sp>
          <p:sp>
            <p:nvSpPr>
              <p:cNvPr id="465" name="Google Shape;465;p42"/>
              <p:cNvSpPr/>
              <p:nvPr/>
            </p:nvSpPr>
            <p:spPr>
              <a:xfrm>
                <a:off x="1865675" y="4033225"/>
                <a:ext cx="253525" cy="284300"/>
              </a:xfrm>
              <a:custGeom>
                <a:avLst/>
                <a:gdLst/>
                <a:ahLst/>
                <a:cxnLst/>
                <a:rect l="l" t="t" r="r" b="b"/>
                <a:pathLst>
                  <a:path w="10141" h="11372" extrusionOk="0">
                    <a:moveTo>
                      <a:pt x="1073" y="1"/>
                    </a:moveTo>
                    <a:cubicBezTo>
                      <a:pt x="851" y="1"/>
                      <a:pt x="659" y="734"/>
                      <a:pt x="467" y="1406"/>
                    </a:cubicBezTo>
                    <a:cubicBezTo>
                      <a:pt x="267" y="2206"/>
                      <a:pt x="0" y="3107"/>
                      <a:pt x="334" y="3907"/>
                    </a:cubicBezTo>
                    <a:cubicBezTo>
                      <a:pt x="534" y="4341"/>
                      <a:pt x="801" y="4741"/>
                      <a:pt x="1068" y="5142"/>
                    </a:cubicBezTo>
                    <a:cubicBezTo>
                      <a:pt x="1568" y="5809"/>
                      <a:pt x="1935" y="6576"/>
                      <a:pt x="2068" y="7410"/>
                    </a:cubicBezTo>
                    <a:cubicBezTo>
                      <a:pt x="2102" y="7777"/>
                      <a:pt x="2068" y="8144"/>
                      <a:pt x="2135" y="8511"/>
                    </a:cubicBezTo>
                    <a:cubicBezTo>
                      <a:pt x="2335" y="9745"/>
                      <a:pt x="3236" y="10746"/>
                      <a:pt x="4437" y="11079"/>
                    </a:cubicBezTo>
                    <a:cubicBezTo>
                      <a:pt x="5061" y="11265"/>
                      <a:pt x="5796" y="11372"/>
                      <a:pt x="6547" y="11372"/>
                    </a:cubicBezTo>
                    <a:cubicBezTo>
                      <a:pt x="7683" y="11372"/>
                      <a:pt x="8857" y="11128"/>
                      <a:pt x="9741" y="10546"/>
                    </a:cubicBezTo>
                    <a:cubicBezTo>
                      <a:pt x="10141" y="10279"/>
                      <a:pt x="10041" y="9111"/>
                      <a:pt x="9807" y="8678"/>
                    </a:cubicBezTo>
                    <a:cubicBezTo>
                      <a:pt x="9440" y="8211"/>
                      <a:pt x="9040" y="7744"/>
                      <a:pt x="8606" y="7277"/>
                    </a:cubicBezTo>
                    <a:cubicBezTo>
                      <a:pt x="7339" y="5709"/>
                      <a:pt x="6872" y="5208"/>
                      <a:pt x="6338" y="3841"/>
                    </a:cubicBezTo>
                    <a:cubicBezTo>
                      <a:pt x="6038" y="3174"/>
                      <a:pt x="5804" y="2506"/>
                      <a:pt x="5638" y="1839"/>
                    </a:cubicBezTo>
                    <a:cubicBezTo>
                      <a:pt x="5538" y="1472"/>
                      <a:pt x="5471" y="1105"/>
                      <a:pt x="5404" y="739"/>
                    </a:cubicBezTo>
                    <a:cubicBezTo>
                      <a:pt x="5337" y="238"/>
                      <a:pt x="5204" y="38"/>
                      <a:pt x="5004" y="38"/>
                    </a:cubicBezTo>
                    <a:lnTo>
                      <a:pt x="5004" y="572"/>
                    </a:lnTo>
                    <a:cubicBezTo>
                      <a:pt x="5004" y="936"/>
                      <a:pt x="4016" y="1088"/>
                      <a:pt x="3363" y="1088"/>
                    </a:cubicBezTo>
                    <a:cubicBezTo>
                      <a:pt x="3239" y="1088"/>
                      <a:pt x="3127" y="1083"/>
                      <a:pt x="3036" y="1072"/>
                    </a:cubicBezTo>
                    <a:cubicBezTo>
                      <a:pt x="2992" y="1074"/>
                      <a:pt x="2948" y="1075"/>
                      <a:pt x="2903" y="1075"/>
                    </a:cubicBezTo>
                    <a:cubicBezTo>
                      <a:pt x="2248" y="1075"/>
                      <a:pt x="1601" y="845"/>
                      <a:pt x="1101" y="438"/>
                    </a:cubicBezTo>
                    <a:lnTo>
                      <a:pt x="1101" y="5"/>
                    </a:lnTo>
                    <a:cubicBezTo>
                      <a:pt x="1092" y="2"/>
                      <a:pt x="1082" y="1"/>
                      <a:pt x="107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42"/>
              <p:cNvSpPr/>
              <p:nvPr/>
            </p:nvSpPr>
            <p:spPr>
              <a:xfrm>
                <a:off x="2255950" y="3936550"/>
                <a:ext cx="373625" cy="192300"/>
              </a:xfrm>
              <a:custGeom>
                <a:avLst/>
                <a:gdLst/>
                <a:ahLst/>
                <a:cxnLst/>
                <a:rect l="l" t="t" r="r" b="b"/>
                <a:pathLst>
                  <a:path w="14945" h="7692" extrusionOk="0">
                    <a:moveTo>
                      <a:pt x="1447" y="0"/>
                    </a:moveTo>
                    <a:cubicBezTo>
                      <a:pt x="1090" y="0"/>
                      <a:pt x="797" y="1658"/>
                      <a:pt x="568" y="2771"/>
                    </a:cubicBezTo>
                    <a:cubicBezTo>
                      <a:pt x="334" y="3772"/>
                      <a:pt x="0" y="4939"/>
                      <a:pt x="801" y="5506"/>
                    </a:cubicBezTo>
                    <a:cubicBezTo>
                      <a:pt x="1418" y="5918"/>
                      <a:pt x="2770" y="6032"/>
                      <a:pt x="3846" y="6032"/>
                    </a:cubicBezTo>
                    <a:cubicBezTo>
                      <a:pt x="4165" y="6032"/>
                      <a:pt x="4460" y="6022"/>
                      <a:pt x="4704" y="6007"/>
                    </a:cubicBezTo>
                    <a:cubicBezTo>
                      <a:pt x="4733" y="6005"/>
                      <a:pt x="4764" y="6004"/>
                      <a:pt x="4794" y="6004"/>
                    </a:cubicBezTo>
                    <a:cubicBezTo>
                      <a:pt x="5896" y="6004"/>
                      <a:pt x="7541" y="7149"/>
                      <a:pt x="8807" y="7441"/>
                    </a:cubicBezTo>
                    <a:cubicBezTo>
                      <a:pt x="9601" y="7617"/>
                      <a:pt x="10355" y="7692"/>
                      <a:pt x="11038" y="7692"/>
                    </a:cubicBezTo>
                    <a:cubicBezTo>
                      <a:pt x="12423" y="7692"/>
                      <a:pt x="13519" y="7387"/>
                      <a:pt x="14077" y="7007"/>
                    </a:cubicBezTo>
                    <a:cubicBezTo>
                      <a:pt x="14878" y="6474"/>
                      <a:pt x="14944" y="5506"/>
                      <a:pt x="14111" y="5139"/>
                    </a:cubicBezTo>
                    <a:cubicBezTo>
                      <a:pt x="12843" y="4539"/>
                      <a:pt x="10008" y="3438"/>
                      <a:pt x="8540" y="2704"/>
                    </a:cubicBezTo>
                    <a:cubicBezTo>
                      <a:pt x="7673" y="2271"/>
                      <a:pt x="6905" y="1703"/>
                      <a:pt x="6238" y="1036"/>
                    </a:cubicBezTo>
                    <a:cubicBezTo>
                      <a:pt x="5771" y="536"/>
                      <a:pt x="5604" y="236"/>
                      <a:pt x="5404" y="236"/>
                    </a:cubicBezTo>
                    <a:lnTo>
                      <a:pt x="5404" y="870"/>
                    </a:lnTo>
                    <a:cubicBezTo>
                      <a:pt x="5040" y="1058"/>
                      <a:pt x="4502" y="1142"/>
                      <a:pt x="3937" y="1142"/>
                    </a:cubicBezTo>
                    <a:cubicBezTo>
                      <a:pt x="2899" y="1142"/>
                      <a:pt x="1771" y="856"/>
                      <a:pt x="1468" y="403"/>
                    </a:cubicBezTo>
                    <a:lnTo>
                      <a:pt x="1468" y="2"/>
                    </a:lnTo>
                    <a:cubicBezTo>
                      <a:pt x="1461" y="1"/>
                      <a:pt x="1454" y="0"/>
                      <a:pt x="144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42"/>
              <p:cNvSpPr/>
              <p:nvPr/>
            </p:nvSpPr>
            <p:spPr>
              <a:xfrm>
                <a:off x="2160050" y="2886675"/>
                <a:ext cx="135125" cy="458675"/>
              </a:xfrm>
              <a:custGeom>
                <a:avLst/>
                <a:gdLst/>
                <a:ahLst/>
                <a:cxnLst/>
                <a:rect l="l" t="t" r="r" b="b"/>
                <a:pathLst>
                  <a:path w="5405" h="18347" extrusionOk="0">
                    <a:moveTo>
                      <a:pt x="5404" y="1"/>
                    </a:moveTo>
                    <a:lnTo>
                      <a:pt x="5404" y="1"/>
                    </a:lnTo>
                    <a:cubicBezTo>
                      <a:pt x="3836" y="1435"/>
                      <a:pt x="2002" y="2469"/>
                      <a:pt x="0" y="3103"/>
                    </a:cubicBezTo>
                    <a:lnTo>
                      <a:pt x="2736" y="18347"/>
                    </a:lnTo>
                    <a:lnTo>
                      <a:pt x="1235" y="3803"/>
                    </a:lnTo>
                    <a:cubicBezTo>
                      <a:pt x="4370" y="1969"/>
                      <a:pt x="5404" y="1"/>
                      <a:pt x="540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42"/>
              <p:cNvSpPr/>
              <p:nvPr/>
            </p:nvSpPr>
            <p:spPr>
              <a:xfrm>
                <a:off x="2250950" y="2072750"/>
                <a:ext cx="433675" cy="943375"/>
              </a:xfrm>
              <a:custGeom>
                <a:avLst/>
                <a:gdLst/>
                <a:ahLst/>
                <a:cxnLst/>
                <a:rect l="l" t="t" r="r" b="b"/>
                <a:pathLst>
                  <a:path w="17347" h="37735" extrusionOk="0">
                    <a:moveTo>
                      <a:pt x="34" y="1"/>
                    </a:moveTo>
                    <a:cubicBezTo>
                      <a:pt x="501" y="2202"/>
                      <a:pt x="0" y="9408"/>
                      <a:pt x="2569" y="17880"/>
                    </a:cubicBezTo>
                    <a:cubicBezTo>
                      <a:pt x="3336" y="20449"/>
                      <a:pt x="4470" y="24185"/>
                      <a:pt x="5971" y="28354"/>
                    </a:cubicBezTo>
                    <a:cubicBezTo>
                      <a:pt x="6605" y="29956"/>
                      <a:pt x="7339" y="31490"/>
                      <a:pt x="8173" y="32991"/>
                    </a:cubicBezTo>
                    <a:cubicBezTo>
                      <a:pt x="10148" y="36565"/>
                      <a:pt x="11744" y="37734"/>
                      <a:pt x="13424" y="37734"/>
                    </a:cubicBezTo>
                    <a:cubicBezTo>
                      <a:pt x="13672" y="37734"/>
                      <a:pt x="13923" y="37709"/>
                      <a:pt x="14177" y="37661"/>
                    </a:cubicBezTo>
                    <a:cubicBezTo>
                      <a:pt x="17346" y="37094"/>
                      <a:pt x="17046" y="35927"/>
                      <a:pt x="15178" y="34292"/>
                    </a:cubicBezTo>
                    <a:cubicBezTo>
                      <a:pt x="14344" y="33558"/>
                      <a:pt x="13643" y="32724"/>
                      <a:pt x="13076" y="31790"/>
                    </a:cubicBezTo>
                    <a:lnTo>
                      <a:pt x="13076" y="31790"/>
                    </a:lnTo>
                    <a:cubicBezTo>
                      <a:pt x="13643" y="32057"/>
                      <a:pt x="14210" y="32257"/>
                      <a:pt x="14811" y="32357"/>
                    </a:cubicBezTo>
                    <a:cubicBezTo>
                      <a:pt x="14901" y="32379"/>
                      <a:pt x="14992" y="32389"/>
                      <a:pt x="15081" y="32389"/>
                    </a:cubicBezTo>
                    <a:cubicBezTo>
                      <a:pt x="15549" y="32389"/>
                      <a:pt x="15972" y="32105"/>
                      <a:pt x="16112" y="31657"/>
                    </a:cubicBezTo>
                    <a:cubicBezTo>
                      <a:pt x="16145" y="31423"/>
                      <a:pt x="15578" y="31323"/>
                      <a:pt x="14778" y="30756"/>
                    </a:cubicBezTo>
                    <a:cubicBezTo>
                      <a:pt x="13810" y="30022"/>
                      <a:pt x="13243" y="29389"/>
                      <a:pt x="11976" y="28888"/>
                    </a:cubicBezTo>
                    <a:cubicBezTo>
                      <a:pt x="11542" y="28688"/>
                      <a:pt x="11142" y="28354"/>
                      <a:pt x="10941" y="27921"/>
                    </a:cubicBezTo>
                    <a:cubicBezTo>
                      <a:pt x="9707" y="25386"/>
                      <a:pt x="8673" y="21349"/>
                      <a:pt x="7906" y="18080"/>
                    </a:cubicBezTo>
                    <a:cubicBezTo>
                      <a:pt x="7306" y="15145"/>
                      <a:pt x="6839" y="12143"/>
                      <a:pt x="6572" y="9141"/>
                    </a:cubicBezTo>
                    <a:lnTo>
                      <a:pt x="34" y="1"/>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42"/>
              <p:cNvSpPr/>
              <p:nvPr/>
            </p:nvSpPr>
            <p:spPr>
              <a:xfrm>
                <a:off x="2238425" y="2019400"/>
                <a:ext cx="208525" cy="392900"/>
              </a:xfrm>
              <a:custGeom>
                <a:avLst/>
                <a:gdLst/>
                <a:ahLst/>
                <a:cxnLst/>
                <a:rect l="l" t="t" r="r" b="b"/>
                <a:pathLst>
                  <a:path w="8341" h="15716" extrusionOk="0">
                    <a:moveTo>
                      <a:pt x="1" y="0"/>
                    </a:moveTo>
                    <a:lnTo>
                      <a:pt x="2703" y="15711"/>
                    </a:lnTo>
                    <a:cubicBezTo>
                      <a:pt x="2783" y="15714"/>
                      <a:pt x="2862" y="15715"/>
                      <a:pt x="2941" y="15715"/>
                    </a:cubicBezTo>
                    <a:cubicBezTo>
                      <a:pt x="5843" y="15715"/>
                      <a:pt x="8340" y="13977"/>
                      <a:pt x="8340" y="13977"/>
                    </a:cubicBezTo>
                    <a:cubicBezTo>
                      <a:pt x="8340" y="13977"/>
                      <a:pt x="6539" y="4737"/>
                      <a:pt x="5305" y="2802"/>
                    </a:cubicBezTo>
                    <a:cubicBezTo>
                      <a:pt x="4037" y="834"/>
                      <a:pt x="2036" y="367"/>
                      <a:pt x="1" y="0"/>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42"/>
              <p:cNvSpPr/>
              <p:nvPr/>
            </p:nvSpPr>
            <p:spPr>
              <a:xfrm>
                <a:off x="2238425" y="2019400"/>
                <a:ext cx="208525" cy="392900"/>
              </a:xfrm>
              <a:custGeom>
                <a:avLst/>
                <a:gdLst/>
                <a:ahLst/>
                <a:cxnLst/>
                <a:rect l="l" t="t" r="r" b="b"/>
                <a:pathLst>
                  <a:path w="8341" h="15716" extrusionOk="0">
                    <a:moveTo>
                      <a:pt x="1" y="0"/>
                    </a:moveTo>
                    <a:lnTo>
                      <a:pt x="2703" y="15711"/>
                    </a:lnTo>
                    <a:cubicBezTo>
                      <a:pt x="2783" y="15714"/>
                      <a:pt x="2862" y="15715"/>
                      <a:pt x="2941" y="15715"/>
                    </a:cubicBezTo>
                    <a:cubicBezTo>
                      <a:pt x="5843" y="15715"/>
                      <a:pt x="8340" y="13977"/>
                      <a:pt x="8340" y="13977"/>
                    </a:cubicBezTo>
                    <a:cubicBezTo>
                      <a:pt x="8340" y="13977"/>
                      <a:pt x="6539" y="4737"/>
                      <a:pt x="5305" y="2802"/>
                    </a:cubicBezTo>
                    <a:cubicBezTo>
                      <a:pt x="4037" y="834"/>
                      <a:pt x="2036" y="367"/>
                      <a:pt x="1" y="0"/>
                    </a:cubicBezTo>
                    <a:close/>
                  </a:path>
                </a:pathLst>
              </a:custGeom>
              <a:solidFill>
                <a:srgbClr val="FFE3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42"/>
              <p:cNvSpPr/>
              <p:nvPr/>
            </p:nvSpPr>
            <p:spPr>
              <a:xfrm>
                <a:off x="1658850" y="2105275"/>
                <a:ext cx="292750" cy="558900"/>
              </a:xfrm>
              <a:custGeom>
                <a:avLst/>
                <a:gdLst/>
                <a:ahLst/>
                <a:cxnLst/>
                <a:rect l="l" t="t" r="r" b="b"/>
                <a:pathLst>
                  <a:path w="11710" h="22356" extrusionOk="0">
                    <a:moveTo>
                      <a:pt x="9207" y="1"/>
                    </a:moveTo>
                    <a:cubicBezTo>
                      <a:pt x="7840" y="968"/>
                      <a:pt x="635" y="17213"/>
                      <a:pt x="368" y="18347"/>
                    </a:cubicBezTo>
                    <a:cubicBezTo>
                      <a:pt x="1" y="19882"/>
                      <a:pt x="168" y="21616"/>
                      <a:pt x="901" y="22183"/>
                    </a:cubicBezTo>
                    <a:cubicBezTo>
                      <a:pt x="1074" y="22303"/>
                      <a:pt x="1291" y="22356"/>
                      <a:pt x="1535" y="22356"/>
                    </a:cubicBezTo>
                    <a:cubicBezTo>
                      <a:pt x="2377" y="22356"/>
                      <a:pt x="3531" y="21729"/>
                      <a:pt x="4204" y="21083"/>
                    </a:cubicBezTo>
                    <a:cubicBezTo>
                      <a:pt x="5872" y="19415"/>
                      <a:pt x="11709" y="7273"/>
                      <a:pt x="11709" y="7273"/>
                    </a:cubicBezTo>
                    <a:lnTo>
                      <a:pt x="9207" y="1"/>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42"/>
              <p:cNvSpPr/>
              <p:nvPr/>
            </p:nvSpPr>
            <p:spPr>
              <a:xfrm>
                <a:off x="1748925" y="2017725"/>
                <a:ext cx="627975" cy="769950"/>
              </a:xfrm>
              <a:custGeom>
                <a:avLst/>
                <a:gdLst/>
                <a:ahLst/>
                <a:cxnLst/>
                <a:rect l="l" t="t" r="r" b="b"/>
                <a:pathLst>
                  <a:path w="25119" h="30798" extrusionOk="0">
                    <a:moveTo>
                      <a:pt x="18413" y="0"/>
                    </a:moveTo>
                    <a:lnTo>
                      <a:pt x="12743" y="134"/>
                    </a:lnTo>
                    <a:cubicBezTo>
                      <a:pt x="9407" y="934"/>
                      <a:pt x="5237" y="2269"/>
                      <a:pt x="3736" y="5304"/>
                    </a:cubicBezTo>
                    <a:cubicBezTo>
                      <a:pt x="2269" y="8373"/>
                      <a:pt x="0" y="13310"/>
                      <a:pt x="0" y="13310"/>
                    </a:cubicBezTo>
                    <a:cubicBezTo>
                      <a:pt x="1535" y="14811"/>
                      <a:pt x="3403" y="15945"/>
                      <a:pt x="5471" y="16579"/>
                    </a:cubicBezTo>
                    <a:lnTo>
                      <a:pt x="7139" y="13643"/>
                    </a:lnTo>
                    <a:lnTo>
                      <a:pt x="6905" y="29088"/>
                    </a:lnTo>
                    <a:cubicBezTo>
                      <a:pt x="8249" y="30050"/>
                      <a:pt x="11366" y="30797"/>
                      <a:pt x="14853" y="30797"/>
                    </a:cubicBezTo>
                    <a:cubicBezTo>
                      <a:pt x="18379" y="30797"/>
                      <a:pt x="22284" y="30033"/>
                      <a:pt x="25118" y="27954"/>
                    </a:cubicBezTo>
                    <a:cubicBezTo>
                      <a:pt x="25118" y="27954"/>
                      <a:pt x="24451" y="9474"/>
                      <a:pt x="24451" y="6572"/>
                    </a:cubicBezTo>
                    <a:cubicBezTo>
                      <a:pt x="24451" y="3703"/>
                      <a:pt x="22850" y="234"/>
                      <a:pt x="18413" y="0"/>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42"/>
              <p:cNvSpPr/>
              <p:nvPr/>
            </p:nvSpPr>
            <p:spPr>
              <a:xfrm>
                <a:off x="1926550" y="2268725"/>
                <a:ext cx="52550" cy="176825"/>
              </a:xfrm>
              <a:custGeom>
                <a:avLst/>
                <a:gdLst/>
                <a:ahLst/>
                <a:cxnLst/>
                <a:rect l="l" t="t" r="r" b="b"/>
                <a:pathLst>
                  <a:path w="2102" h="7073" extrusionOk="0">
                    <a:moveTo>
                      <a:pt x="2102" y="1"/>
                    </a:moveTo>
                    <a:lnTo>
                      <a:pt x="2102" y="1"/>
                    </a:lnTo>
                    <a:cubicBezTo>
                      <a:pt x="1735" y="701"/>
                      <a:pt x="67" y="3570"/>
                      <a:pt x="67" y="3570"/>
                    </a:cubicBezTo>
                    <a:lnTo>
                      <a:pt x="0" y="7073"/>
                    </a:lnTo>
                    <a:lnTo>
                      <a:pt x="2102"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42"/>
              <p:cNvSpPr/>
              <p:nvPr/>
            </p:nvSpPr>
            <p:spPr>
              <a:xfrm>
                <a:off x="2090825" y="1564900"/>
                <a:ext cx="268550" cy="268550"/>
              </a:xfrm>
              <a:custGeom>
                <a:avLst/>
                <a:gdLst/>
                <a:ahLst/>
                <a:cxnLst/>
                <a:rect l="l" t="t" r="r" b="b"/>
                <a:pathLst>
                  <a:path w="10742" h="10742" extrusionOk="0">
                    <a:moveTo>
                      <a:pt x="5371" y="0"/>
                    </a:moveTo>
                    <a:cubicBezTo>
                      <a:pt x="2436" y="0"/>
                      <a:pt x="1" y="2402"/>
                      <a:pt x="1" y="5371"/>
                    </a:cubicBezTo>
                    <a:cubicBezTo>
                      <a:pt x="1" y="8340"/>
                      <a:pt x="2436" y="10741"/>
                      <a:pt x="5371" y="10741"/>
                    </a:cubicBezTo>
                    <a:cubicBezTo>
                      <a:pt x="8340" y="10741"/>
                      <a:pt x="10742" y="8340"/>
                      <a:pt x="10742" y="5371"/>
                    </a:cubicBezTo>
                    <a:cubicBezTo>
                      <a:pt x="10742" y="2402"/>
                      <a:pt x="8340" y="0"/>
                      <a:pt x="537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42"/>
              <p:cNvSpPr/>
              <p:nvPr/>
            </p:nvSpPr>
            <p:spPr>
              <a:xfrm>
                <a:off x="1993250" y="1795050"/>
                <a:ext cx="57575" cy="140125"/>
              </a:xfrm>
              <a:custGeom>
                <a:avLst/>
                <a:gdLst/>
                <a:ahLst/>
                <a:cxnLst/>
                <a:rect l="l" t="t" r="r" b="b"/>
                <a:pathLst>
                  <a:path w="2303" h="5605" extrusionOk="0">
                    <a:moveTo>
                      <a:pt x="1" y="1"/>
                    </a:moveTo>
                    <a:cubicBezTo>
                      <a:pt x="1" y="1"/>
                      <a:pt x="868" y="4071"/>
                      <a:pt x="1235" y="4738"/>
                    </a:cubicBezTo>
                    <a:cubicBezTo>
                      <a:pt x="1469" y="5171"/>
                      <a:pt x="1836" y="5471"/>
                      <a:pt x="2303" y="5605"/>
                    </a:cubicBezTo>
                    <a:lnTo>
                      <a:pt x="2236" y="2736"/>
                    </a:lnTo>
                    <a:lnTo>
                      <a:pt x="1"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42"/>
              <p:cNvSpPr/>
              <p:nvPr/>
            </p:nvSpPr>
            <p:spPr>
              <a:xfrm>
                <a:off x="1961575" y="1647975"/>
                <a:ext cx="72575" cy="151275"/>
              </a:xfrm>
              <a:custGeom>
                <a:avLst/>
                <a:gdLst/>
                <a:ahLst/>
                <a:cxnLst/>
                <a:rect l="l" t="t" r="r" b="b"/>
                <a:pathLst>
                  <a:path w="2903" h="6051" extrusionOk="0">
                    <a:moveTo>
                      <a:pt x="2133" y="1"/>
                    </a:moveTo>
                    <a:cubicBezTo>
                      <a:pt x="1587" y="1"/>
                      <a:pt x="1080" y="205"/>
                      <a:pt x="701" y="613"/>
                    </a:cubicBezTo>
                    <a:cubicBezTo>
                      <a:pt x="0" y="1347"/>
                      <a:pt x="401" y="3616"/>
                      <a:pt x="1268" y="5884"/>
                    </a:cubicBezTo>
                    <a:lnTo>
                      <a:pt x="2902" y="6051"/>
                    </a:lnTo>
                    <a:lnTo>
                      <a:pt x="2369" y="13"/>
                    </a:lnTo>
                    <a:cubicBezTo>
                      <a:pt x="2290" y="5"/>
                      <a:pt x="2211" y="1"/>
                      <a:pt x="213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42"/>
              <p:cNvSpPr/>
              <p:nvPr/>
            </p:nvSpPr>
            <p:spPr>
              <a:xfrm>
                <a:off x="1940725" y="1585600"/>
                <a:ext cx="404475" cy="494950"/>
              </a:xfrm>
              <a:custGeom>
                <a:avLst/>
                <a:gdLst/>
                <a:ahLst/>
                <a:cxnLst/>
                <a:rect l="l" t="t" r="r" b="b"/>
                <a:pathLst>
                  <a:path w="16179" h="19798" extrusionOk="0">
                    <a:moveTo>
                      <a:pt x="10457" y="1"/>
                    </a:moveTo>
                    <a:cubicBezTo>
                      <a:pt x="8931" y="1"/>
                      <a:pt x="7356" y="455"/>
                      <a:pt x="6172" y="1207"/>
                    </a:cubicBezTo>
                    <a:cubicBezTo>
                      <a:pt x="3069" y="3175"/>
                      <a:pt x="4237" y="8546"/>
                      <a:pt x="4237" y="8546"/>
                    </a:cubicBezTo>
                    <a:cubicBezTo>
                      <a:pt x="4193" y="8572"/>
                      <a:pt x="4147" y="8584"/>
                      <a:pt x="4099" y="8584"/>
                    </a:cubicBezTo>
                    <a:cubicBezTo>
                      <a:pt x="3782" y="8584"/>
                      <a:pt x="3384" y="8060"/>
                      <a:pt x="3036" y="7712"/>
                    </a:cubicBezTo>
                    <a:cubicBezTo>
                      <a:pt x="2824" y="7482"/>
                      <a:pt x="2348" y="7205"/>
                      <a:pt x="1849" y="7205"/>
                    </a:cubicBezTo>
                    <a:cubicBezTo>
                      <a:pt x="1407" y="7205"/>
                      <a:pt x="947" y="7421"/>
                      <a:pt x="634" y="8079"/>
                    </a:cubicBezTo>
                    <a:cubicBezTo>
                      <a:pt x="0" y="9480"/>
                      <a:pt x="1235" y="11381"/>
                      <a:pt x="2269" y="11715"/>
                    </a:cubicBezTo>
                    <a:cubicBezTo>
                      <a:pt x="2612" y="11816"/>
                      <a:pt x="2900" y="11857"/>
                      <a:pt x="3143" y="11857"/>
                    </a:cubicBezTo>
                    <a:cubicBezTo>
                      <a:pt x="4173" y="11857"/>
                      <a:pt x="4370" y="11114"/>
                      <a:pt x="4370" y="11114"/>
                    </a:cubicBezTo>
                    <a:lnTo>
                      <a:pt x="4504" y="17786"/>
                    </a:lnTo>
                    <a:cubicBezTo>
                      <a:pt x="5545" y="19142"/>
                      <a:pt x="7481" y="19798"/>
                      <a:pt x="8962" y="19798"/>
                    </a:cubicBezTo>
                    <a:cubicBezTo>
                      <a:pt x="10611" y="19798"/>
                      <a:pt x="11695" y="18984"/>
                      <a:pt x="10341" y="17419"/>
                    </a:cubicBezTo>
                    <a:lnTo>
                      <a:pt x="10341" y="15451"/>
                    </a:lnTo>
                    <a:cubicBezTo>
                      <a:pt x="10927" y="15553"/>
                      <a:pt x="11552" y="15596"/>
                      <a:pt x="12172" y="15596"/>
                    </a:cubicBezTo>
                    <a:cubicBezTo>
                      <a:pt x="12363" y="15596"/>
                      <a:pt x="12554" y="15592"/>
                      <a:pt x="12743" y="15584"/>
                    </a:cubicBezTo>
                    <a:cubicBezTo>
                      <a:pt x="14077" y="15351"/>
                      <a:pt x="14911" y="14317"/>
                      <a:pt x="15311" y="12882"/>
                    </a:cubicBezTo>
                    <a:cubicBezTo>
                      <a:pt x="15945" y="10614"/>
                      <a:pt x="16179" y="8712"/>
                      <a:pt x="15645" y="4243"/>
                    </a:cubicBezTo>
                    <a:cubicBezTo>
                      <a:pt x="15274" y="1191"/>
                      <a:pt x="12928" y="1"/>
                      <a:pt x="10457"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42"/>
              <p:cNvSpPr/>
              <p:nvPr/>
            </p:nvSpPr>
            <p:spPr>
              <a:xfrm>
                <a:off x="2002425" y="1546500"/>
                <a:ext cx="359450" cy="266925"/>
              </a:xfrm>
              <a:custGeom>
                <a:avLst/>
                <a:gdLst/>
                <a:ahLst/>
                <a:cxnLst/>
                <a:rect l="l" t="t" r="r" b="b"/>
                <a:pathLst>
                  <a:path w="14378" h="10677" extrusionOk="0">
                    <a:moveTo>
                      <a:pt x="4969" y="0"/>
                    </a:moveTo>
                    <a:cubicBezTo>
                      <a:pt x="2631" y="0"/>
                      <a:pt x="1778" y="844"/>
                      <a:pt x="1135" y="1570"/>
                    </a:cubicBezTo>
                    <a:cubicBezTo>
                      <a:pt x="501" y="2237"/>
                      <a:pt x="334" y="3238"/>
                      <a:pt x="735" y="4072"/>
                    </a:cubicBezTo>
                    <a:cubicBezTo>
                      <a:pt x="735" y="4072"/>
                      <a:pt x="1" y="8742"/>
                      <a:pt x="568" y="9276"/>
                    </a:cubicBezTo>
                    <a:cubicBezTo>
                      <a:pt x="968" y="9643"/>
                      <a:pt x="1602" y="10677"/>
                      <a:pt x="1769" y="10677"/>
                    </a:cubicBezTo>
                    <a:cubicBezTo>
                      <a:pt x="2336" y="10677"/>
                      <a:pt x="2569" y="8275"/>
                      <a:pt x="2836" y="6874"/>
                    </a:cubicBezTo>
                    <a:cubicBezTo>
                      <a:pt x="3153" y="5324"/>
                      <a:pt x="3259" y="4734"/>
                      <a:pt x="3810" y="4734"/>
                    </a:cubicBezTo>
                    <a:cubicBezTo>
                      <a:pt x="3840" y="4734"/>
                      <a:pt x="3871" y="4736"/>
                      <a:pt x="3904" y="4739"/>
                    </a:cubicBezTo>
                    <a:cubicBezTo>
                      <a:pt x="5032" y="4875"/>
                      <a:pt x="6161" y="4944"/>
                      <a:pt x="7296" y="4944"/>
                    </a:cubicBezTo>
                    <a:cubicBezTo>
                      <a:pt x="8107" y="4944"/>
                      <a:pt x="8921" y="4909"/>
                      <a:pt x="9741" y="4839"/>
                    </a:cubicBezTo>
                    <a:cubicBezTo>
                      <a:pt x="11843" y="4606"/>
                      <a:pt x="12643" y="4072"/>
                      <a:pt x="12643" y="4072"/>
                    </a:cubicBezTo>
                    <a:cubicBezTo>
                      <a:pt x="13844" y="3138"/>
                      <a:pt x="14378" y="1570"/>
                      <a:pt x="13944" y="103"/>
                    </a:cubicBezTo>
                    <a:lnTo>
                      <a:pt x="13944" y="103"/>
                    </a:lnTo>
                    <a:cubicBezTo>
                      <a:pt x="13101" y="511"/>
                      <a:pt x="12180" y="651"/>
                      <a:pt x="11224" y="651"/>
                    </a:cubicBezTo>
                    <a:cubicBezTo>
                      <a:pt x="9682" y="651"/>
                      <a:pt x="8049" y="288"/>
                      <a:pt x="6506" y="103"/>
                    </a:cubicBezTo>
                    <a:cubicBezTo>
                      <a:pt x="5931" y="32"/>
                      <a:pt x="5422" y="0"/>
                      <a:pt x="496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42"/>
              <p:cNvSpPr/>
              <p:nvPr/>
            </p:nvSpPr>
            <p:spPr>
              <a:xfrm>
                <a:off x="1971575" y="1614975"/>
                <a:ext cx="55900" cy="42500"/>
              </a:xfrm>
              <a:custGeom>
                <a:avLst/>
                <a:gdLst/>
                <a:ahLst/>
                <a:cxnLst/>
                <a:rect l="l" t="t" r="r" b="b"/>
                <a:pathLst>
                  <a:path w="2236" h="1700" extrusionOk="0">
                    <a:moveTo>
                      <a:pt x="982" y="1"/>
                    </a:moveTo>
                    <a:cubicBezTo>
                      <a:pt x="573" y="1"/>
                      <a:pt x="188" y="234"/>
                      <a:pt x="1" y="633"/>
                    </a:cubicBezTo>
                    <a:lnTo>
                      <a:pt x="1969" y="1700"/>
                    </a:lnTo>
                    <a:cubicBezTo>
                      <a:pt x="2236" y="1133"/>
                      <a:pt x="2035" y="432"/>
                      <a:pt x="1502" y="132"/>
                    </a:cubicBezTo>
                    <a:cubicBezTo>
                      <a:pt x="1333" y="43"/>
                      <a:pt x="1155" y="1"/>
                      <a:pt x="98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42"/>
              <p:cNvSpPr/>
              <p:nvPr/>
            </p:nvSpPr>
            <p:spPr>
              <a:xfrm>
                <a:off x="2063300" y="1907650"/>
                <a:ext cx="135125" cy="83400"/>
              </a:xfrm>
              <a:custGeom>
                <a:avLst/>
                <a:gdLst/>
                <a:ahLst/>
                <a:cxnLst/>
                <a:rect l="l" t="t" r="r" b="b"/>
                <a:pathLst>
                  <a:path w="5405" h="3336" extrusionOk="0">
                    <a:moveTo>
                      <a:pt x="1" y="0"/>
                    </a:moveTo>
                    <a:lnTo>
                      <a:pt x="1" y="0"/>
                    </a:lnTo>
                    <a:cubicBezTo>
                      <a:pt x="168" y="601"/>
                      <a:pt x="435" y="1168"/>
                      <a:pt x="802" y="1668"/>
                    </a:cubicBezTo>
                    <a:cubicBezTo>
                      <a:pt x="1569" y="2635"/>
                      <a:pt x="5405" y="3336"/>
                      <a:pt x="5405" y="3336"/>
                    </a:cubicBezTo>
                    <a:lnTo>
                      <a:pt x="5405" y="2569"/>
                    </a:lnTo>
                    <a:cubicBezTo>
                      <a:pt x="5405" y="2569"/>
                      <a:pt x="2469" y="1968"/>
                      <a:pt x="1435" y="1435"/>
                    </a:cubicBezTo>
                    <a:cubicBezTo>
                      <a:pt x="835" y="1101"/>
                      <a:pt x="335" y="601"/>
                      <a:pt x="1" y="0"/>
                    </a:cubicBez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42"/>
              <p:cNvSpPr/>
              <p:nvPr/>
            </p:nvSpPr>
            <p:spPr>
              <a:xfrm>
                <a:off x="2150875" y="1765875"/>
                <a:ext cx="30050" cy="30050"/>
              </a:xfrm>
              <a:custGeom>
                <a:avLst/>
                <a:gdLst/>
                <a:ahLst/>
                <a:cxnLst/>
                <a:rect l="l" t="t" r="r" b="b"/>
                <a:pathLst>
                  <a:path w="1202" h="1202" extrusionOk="0">
                    <a:moveTo>
                      <a:pt x="601" y="0"/>
                    </a:moveTo>
                    <a:cubicBezTo>
                      <a:pt x="267" y="0"/>
                      <a:pt x="0" y="267"/>
                      <a:pt x="0" y="601"/>
                    </a:cubicBezTo>
                    <a:cubicBezTo>
                      <a:pt x="0" y="934"/>
                      <a:pt x="267" y="1201"/>
                      <a:pt x="601" y="1201"/>
                    </a:cubicBezTo>
                    <a:cubicBezTo>
                      <a:pt x="934" y="1201"/>
                      <a:pt x="1201" y="934"/>
                      <a:pt x="1201" y="601"/>
                    </a:cubicBezTo>
                    <a:cubicBezTo>
                      <a:pt x="1201" y="267"/>
                      <a:pt x="934" y="0"/>
                      <a:pt x="60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2"/>
              <p:cNvSpPr/>
              <p:nvPr/>
            </p:nvSpPr>
            <p:spPr>
              <a:xfrm>
                <a:off x="2129200" y="1715350"/>
                <a:ext cx="35875" cy="27200"/>
              </a:xfrm>
              <a:custGeom>
                <a:avLst/>
                <a:gdLst/>
                <a:ahLst/>
                <a:cxnLst/>
                <a:rect l="l" t="t" r="r" b="b"/>
                <a:pathLst>
                  <a:path w="1435" h="1088" extrusionOk="0">
                    <a:moveTo>
                      <a:pt x="803" y="0"/>
                    </a:moveTo>
                    <a:cubicBezTo>
                      <a:pt x="691" y="0"/>
                      <a:pt x="576" y="27"/>
                      <a:pt x="467" y="87"/>
                    </a:cubicBezTo>
                    <a:cubicBezTo>
                      <a:pt x="134" y="287"/>
                      <a:pt x="0" y="720"/>
                      <a:pt x="167" y="1087"/>
                    </a:cubicBezTo>
                    <a:lnTo>
                      <a:pt x="1435" y="387"/>
                    </a:lnTo>
                    <a:cubicBezTo>
                      <a:pt x="1317" y="152"/>
                      <a:pt x="1068" y="0"/>
                      <a:pt x="80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42"/>
              <p:cNvSpPr/>
              <p:nvPr/>
            </p:nvSpPr>
            <p:spPr>
              <a:xfrm>
                <a:off x="2188400" y="1882625"/>
                <a:ext cx="36725" cy="25250"/>
              </a:xfrm>
              <a:custGeom>
                <a:avLst/>
                <a:gdLst/>
                <a:ahLst/>
                <a:cxnLst/>
                <a:rect l="l" t="t" r="r" b="b"/>
                <a:pathLst>
                  <a:path w="1469" h="1010" extrusionOk="0">
                    <a:moveTo>
                      <a:pt x="134" y="0"/>
                    </a:moveTo>
                    <a:cubicBezTo>
                      <a:pt x="1" y="401"/>
                      <a:pt x="201" y="801"/>
                      <a:pt x="568" y="968"/>
                    </a:cubicBezTo>
                    <a:cubicBezTo>
                      <a:pt x="645" y="996"/>
                      <a:pt x="726" y="1009"/>
                      <a:pt x="805" y="1009"/>
                    </a:cubicBezTo>
                    <a:cubicBezTo>
                      <a:pt x="1103" y="1009"/>
                      <a:pt x="1389" y="824"/>
                      <a:pt x="1468" y="534"/>
                    </a:cubicBezTo>
                    <a:lnTo>
                      <a:pt x="134" y="0"/>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42"/>
              <p:cNvSpPr/>
              <p:nvPr/>
            </p:nvSpPr>
            <p:spPr>
              <a:xfrm>
                <a:off x="2283475" y="1707850"/>
                <a:ext cx="35050" cy="29700"/>
              </a:xfrm>
              <a:custGeom>
                <a:avLst/>
                <a:gdLst/>
                <a:ahLst/>
                <a:cxnLst/>
                <a:rect l="l" t="t" r="r" b="b"/>
                <a:pathLst>
                  <a:path w="1402" h="1188" extrusionOk="0">
                    <a:moveTo>
                      <a:pt x="596" y="0"/>
                    </a:moveTo>
                    <a:cubicBezTo>
                      <a:pt x="371" y="0"/>
                      <a:pt x="142" y="117"/>
                      <a:pt x="0" y="320"/>
                    </a:cubicBezTo>
                    <a:lnTo>
                      <a:pt x="1168" y="1187"/>
                    </a:lnTo>
                    <a:cubicBezTo>
                      <a:pt x="1401" y="854"/>
                      <a:pt x="1335" y="387"/>
                      <a:pt x="1001" y="153"/>
                    </a:cubicBezTo>
                    <a:cubicBezTo>
                      <a:pt x="883" y="49"/>
                      <a:pt x="740" y="0"/>
                      <a:pt x="59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2"/>
              <p:cNvSpPr/>
              <p:nvPr/>
            </p:nvSpPr>
            <p:spPr>
              <a:xfrm>
                <a:off x="2269300" y="1761700"/>
                <a:ext cx="34200" cy="29500"/>
              </a:xfrm>
              <a:custGeom>
                <a:avLst/>
                <a:gdLst/>
                <a:ahLst/>
                <a:cxnLst/>
                <a:rect l="l" t="t" r="r" b="b"/>
                <a:pathLst>
                  <a:path w="1368" h="1180" extrusionOk="0">
                    <a:moveTo>
                      <a:pt x="767" y="1"/>
                    </a:moveTo>
                    <a:cubicBezTo>
                      <a:pt x="234" y="1"/>
                      <a:pt x="0" y="601"/>
                      <a:pt x="334" y="1001"/>
                    </a:cubicBezTo>
                    <a:cubicBezTo>
                      <a:pt x="456" y="1124"/>
                      <a:pt x="608" y="1179"/>
                      <a:pt x="757" y="1179"/>
                    </a:cubicBezTo>
                    <a:cubicBezTo>
                      <a:pt x="1056" y="1179"/>
                      <a:pt x="1346" y="957"/>
                      <a:pt x="1368" y="601"/>
                    </a:cubicBezTo>
                    <a:cubicBezTo>
                      <a:pt x="1368" y="267"/>
                      <a:pt x="1101" y="1"/>
                      <a:pt x="76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42"/>
              <p:cNvSpPr/>
              <p:nvPr/>
            </p:nvSpPr>
            <p:spPr>
              <a:xfrm>
                <a:off x="2228425" y="1762525"/>
                <a:ext cx="50900" cy="89275"/>
              </a:xfrm>
              <a:custGeom>
                <a:avLst/>
                <a:gdLst/>
                <a:ahLst/>
                <a:cxnLst/>
                <a:rect l="l" t="t" r="r" b="b"/>
                <a:pathLst>
                  <a:path w="2036" h="3571" extrusionOk="0">
                    <a:moveTo>
                      <a:pt x="1" y="1"/>
                    </a:moveTo>
                    <a:lnTo>
                      <a:pt x="201" y="3570"/>
                    </a:lnTo>
                    <a:lnTo>
                      <a:pt x="2035" y="2936"/>
                    </a:lnTo>
                    <a:lnTo>
                      <a:pt x="1" y="1"/>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42"/>
              <p:cNvSpPr/>
              <p:nvPr/>
            </p:nvSpPr>
            <p:spPr>
              <a:xfrm>
                <a:off x="1829800" y="1161475"/>
                <a:ext cx="10875" cy="1650175"/>
              </a:xfrm>
              <a:custGeom>
                <a:avLst/>
                <a:gdLst/>
                <a:ahLst/>
                <a:cxnLst/>
                <a:rect l="l" t="t" r="r" b="b"/>
                <a:pathLst>
                  <a:path w="435" h="66007" extrusionOk="0">
                    <a:moveTo>
                      <a:pt x="218" y="1"/>
                    </a:moveTo>
                    <a:cubicBezTo>
                      <a:pt x="109" y="1"/>
                      <a:pt x="1" y="76"/>
                      <a:pt x="1" y="226"/>
                    </a:cubicBezTo>
                    <a:lnTo>
                      <a:pt x="1" y="65806"/>
                    </a:lnTo>
                    <a:cubicBezTo>
                      <a:pt x="1" y="65906"/>
                      <a:pt x="101" y="66006"/>
                      <a:pt x="234" y="66006"/>
                    </a:cubicBezTo>
                    <a:cubicBezTo>
                      <a:pt x="335" y="66006"/>
                      <a:pt x="435" y="65906"/>
                      <a:pt x="435" y="65806"/>
                    </a:cubicBezTo>
                    <a:lnTo>
                      <a:pt x="435" y="226"/>
                    </a:lnTo>
                    <a:cubicBezTo>
                      <a:pt x="435" y="76"/>
                      <a:pt x="326" y="1"/>
                      <a:pt x="218" y="1"/>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42"/>
              <p:cNvSpPr/>
              <p:nvPr/>
            </p:nvSpPr>
            <p:spPr>
              <a:xfrm>
                <a:off x="1795625" y="1247175"/>
                <a:ext cx="79250" cy="85275"/>
              </a:xfrm>
              <a:custGeom>
                <a:avLst/>
                <a:gdLst/>
                <a:ahLst/>
                <a:cxnLst/>
                <a:rect l="l" t="t" r="r" b="b"/>
                <a:pathLst>
                  <a:path w="3170" h="3411" extrusionOk="0">
                    <a:moveTo>
                      <a:pt x="1501" y="0"/>
                    </a:moveTo>
                    <a:cubicBezTo>
                      <a:pt x="1235" y="0"/>
                      <a:pt x="0" y="1802"/>
                      <a:pt x="0" y="2502"/>
                    </a:cubicBezTo>
                    <a:cubicBezTo>
                      <a:pt x="0" y="2769"/>
                      <a:pt x="200" y="3036"/>
                      <a:pt x="467" y="3136"/>
                    </a:cubicBezTo>
                    <a:cubicBezTo>
                      <a:pt x="818" y="3319"/>
                      <a:pt x="1201" y="3411"/>
                      <a:pt x="1585" y="3411"/>
                    </a:cubicBezTo>
                    <a:cubicBezTo>
                      <a:pt x="1968" y="3411"/>
                      <a:pt x="2352" y="3319"/>
                      <a:pt x="2702" y="3136"/>
                    </a:cubicBezTo>
                    <a:cubicBezTo>
                      <a:pt x="2936" y="3036"/>
                      <a:pt x="3136" y="2769"/>
                      <a:pt x="3169" y="2502"/>
                    </a:cubicBezTo>
                    <a:cubicBezTo>
                      <a:pt x="3169" y="1835"/>
                      <a:pt x="1802" y="0"/>
                      <a:pt x="1501" y="0"/>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42"/>
              <p:cNvSpPr/>
              <p:nvPr/>
            </p:nvSpPr>
            <p:spPr>
              <a:xfrm>
                <a:off x="1795625" y="1247175"/>
                <a:ext cx="79250" cy="85275"/>
              </a:xfrm>
              <a:custGeom>
                <a:avLst/>
                <a:gdLst/>
                <a:ahLst/>
                <a:cxnLst/>
                <a:rect l="l" t="t" r="r" b="b"/>
                <a:pathLst>
                  <a:path w="3170" h="3411" extrusionOk="0">
                    <a:moveTo>
                      <a:pt x="1501" y="0"/>
                    </a:moveTo>
                    <a:cubicBezTo>
                      <a:pt x="1235" y="0"/>
                      <a:pt x="0" y="1802"/>
                      <a:pt x="0" y="2502"/>
                    </a:cubicBezTo>
                    <a:cubicBezTo>
                      <a:pt x="0" y="2769"/>
                      <a:pt x="200" y="3036"/>
                      <a:pt x="467" y="3136"/>
                    </a:cubicBezTo>
                    <a:cubicBezTo>
                      <a:pt x="818" y="3319"/>
                      <a:pt x="1201" y="3411"/>
                      <a:pt x="1585" y="3411"/>
                    </a:cubicBezTo>
                    <a:cubicBezTo>
                      <a:pt x="1968" y="3411"/>
                      <a:pt x="2352" y="3319"/>
                      <a:pt x="2702" y="3136"/>
                    </a:cubicBezTo>
                    <a:cubicBezTo>
                      <a:pt x="2936" y="3036"/>
                      <a:pt x="3136" y="2769"/>
                      <a:pt x="3169" y="2502"/>
                    </a:cubicBezTo>
                    <a:cubicBezTo>
                      <a:pt x="3169" y="1835"/>
                      <a:pt x="1802" y="0"/>
                      <a:pt x="15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42"/>
              <p:cNvSpPr/>
              <p:nvPr/>
            </p:nvSpPr>
            <p:spPr>
              <a:xfrm>
                <a:off x="1601325" y="697600"/>
                <a:ext cx="464525" cy="568775"/>
              </a:xfrm>
              <a:custGeom>
                <a:avLst/>
                <a:gdLst/>
                <a:ahLst/>
                <a:cxnLst/>
                <a:rect l="l" t="t" r="r" b="b"/>
                <a:pathLst>
                  <a:path w="18581" h="22751" extrusionOk="0">
                    <a:moveTo>
                      <a:pt x="9307" y="1"/>
                    </a:moveTo>
                    <a:cubicBezTo>
                      <a:pt x="3302" y="1"/>
                      <a:pt x="0" y="4804"/>
                      <a:pt x="0" y="9941"/>
                    </a:cubicBezTo>
                    <a:cubicBezTo>
                      <a:pt x="0" y="15045"/>
                      <a:pt x="4003" y="21283"/>
                      <a:pt x="9307" y="22750"/>
                    </a:cubicBezTo>
                    <a:cubicBezTo>
                      <a:pt x="14544" y="21550"/>
                      <a:pt x="18580" y="15045"/>
                      <a:pt x="18580" y="9941"/>
                    </a:cubicBezTo>
                    <a:cubicBezTo>
                      <a:pt x="18580" y="4804"/>
                      <a:pt x="15278" y="1"/>
                      <a:pt x="9307"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42"/>
              <p:cNvSpPr/>
              <p:nvPr/>
            </p:nvSpPr>
            <p:spPr>
              <a:xfrm>
                <a:off x="1595875" y="875225"/>
                <a:ext cx="461625" cy="391150"/>
              </a:xfrm>
              <a:custGeom>
                <a:avLst/>
                <a:gdLst/>
                <a:ahLst/>
                <a:cxnLst/>
                <a:rect l="l" t="t" r="r" b="b"/>
                <a:pathLst>
                  <a:path w="18465" h="15646" extrusionOk="0">
                    <a:moveTo>
                      <a:pt x="552" y="1"/>
                    </a:moveTo>
                    <a:cubicBezTo>
                      <a:pt x="318" y="935"/>
                      <a:pt x="218" y="1869"/>
                      <a:pt x="218" y="2836"/>
                    </a:cubicBezTo>
                    <a:cubicBezTo>
                      <a:pt x="218" y="7940"/>
                      <a:pt x="4221" y="14178"/>
                      <a:pt x="9525" y="15645"/>
                    </a:cubicBezTo>
                    <a:cubicBezTo>
                      <a:pt x="13895" y="14645"/>
                      <a:pt x="17397" y="9975"/>
                      <a:pt x="18464" y="5505"/>
                    </a:cubicBezTo>
                    <a:lnTo>
                      <a:pt x="18464" y="5505"/>
                    </a:lnTo>
                    <a:cubicBezTo>
                      <a:pt x="18464" y="5506"/>
                      <a:pt x="17096" y="10408"/>
                      <a:pt x="10992" y="10809"/>
                    </a:cubicBezTo>
                    <a:cubicBezTo>
                      <a:pt x="10824" y="10820"/>
                      <a:pt x="10655" y="10825"/>
                      <a:pt x="10488" y="10825"/>
                    </a:cubicBezTo>
                    <a:cubicBezTo>
                      <a:pt x="4621" y="10825"/>
                      <a:pt x="0" y="4120"/>
                      <a:pt x="552" y="1"/>
                    </a:cubicBezTo>
                    <a:close/>
                  </a:path>
                </a:pathLst>
              </a:custGeom>
              <a:solidFill>
                <a:srgbClr val="FFE3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42"/>
              <p:cNvSpPr/>
              <p:nvPr/>
            </p:nvSpPr>
            <p:spPr>
              <a:xfrm>
                <a:off x="1630500" y="1986150"/>
                <a:ext cx="284950" cy="676875"/>
              </a:xfrm>
              <a:custGeom>
                <a:avLst/>
                <a:gdLst/>
                <a:ahLst/>
                <a:cxnLst/>
                <a:rect l="l" t="t" r="r" b="b"/>
                <a:pathLst>
                  <a:path w="11398" h="27075" extrusionOk="0">
                    <a:moveTo>
                      <a:pt x="10435" y="1"/>
                    </a:moveTo>
                    <a:cubicBezTo>
                      <a:pt x="10344" y="1"/>
                      <a:pt x="10246" y="10"/>
                      <a:pt x="10141" y="29"/>
                    </a:cubicBezTo>
                    <a:cubicBezTo>
                      <a:pt x="9241" y="229"/>
                      <a:pt x="6739" y="1397"/>
                      <a:pt x="6739" y="1397"/>
                    </a:cubicBezTo>
                    <a:cubicBezTo>
                      <a:pt x="6739" y="1397"/>
                      <a:pt x="4837" y="2231"/>
                      <a:pt x="4237" y="3732"/>
                    </a:cubicBezTo>
                    <a:cubicBezTo>
                      <a:pt x="3837" y="4732"/>
                      <a:pt x="3870" y="6234"/>
                      <a:pt x="3436" y="8168"/>
                    </a:cubicBezTo>
                    <a:cubicBezTo>
                      <a:pt x="3036" y="9936"/>
                      <a:pt x="167" y="19143"/>
                      <a:pt x="101" y="21278"/>
                    </a:cubicBezTo>
                    <a:cubicBezTo>
                      <a:pt x="1" y="23412"/>
                      <a:pt x="1135" y="26715"/>
                      <a:pt x="2269" y="27048"/>
                    </a:cubicBezTo>
                    <a:cubicBezTo>
                      <a:pt x="2335" y="27066"/>
                      <a:pt x="2406" y="27075"/>
                      <a:pt x="2480" y="27075"/>
                    </a:cubicBezTo>
                    <a:cubicBezTo>
                      <a:pt x="3367" y="27075"/>
                      <a:pt x="4724" y="25848"/>
                      <a:pt x="5371" y="25047"/>
                    </a:cubicBezTo>
                    <a:cubicBezTo>
                      <a:pt x="6072" y="24180"/>
                      <a:pt x="6405" y="22845"/>
                      <a:pt x="6672" y="19610"/>
                    </a:cubicBezTo>
                    <a:cubicBezTo>
                      <a:pt x="6972" y="15640"/>
                      <a:pt x="7539" y="10170"/>
                      <a:pt x="7606" y="9169"/>
                    </a:cubicBezTo>
                    <a:cubicBezTo>
                      <a:pt x="7706" y="8168"/>
                      <a:pt x="9607" y="6367"/>
                      <a:pt x="10074" y="5600"/>
                    </a:cubicBezTo>
                    <a:cubicBezTo>
                      <a:pt x="10508" y="4866"/>
                      <a:pt x="10742" y="4065"/>
                      <a:pt x="10808" y="3231"/>
                    </a:cubicBezTo>
                    <a:cubicBezTo>
                      <a:pt x="10875" y="2598"/>
                      <a:pt x="11209" y="1397"/>
                      <a:pt x="11309" y="930"/>
                    </a:cubicBezTo>
                    <a:cubicBezTo>
                      <a:pt x="11397" y="517"/>
                      <a:pt x="11121" y="1"/>
                      <a:pt x="10435"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42"/>
              <p:cNvSpPr/>
              <p:nvPr/>
            </p:nvSpPr>
            <p:spPr>
              <a:xfrm>
                <a:off x="5501600" y="3834850"/>
                <a:ext cx="98425" cy="169325"/>
              </a:xfrm>
              <a:custGeom>
                <a:avLst/>
                <a:gdLst/>
                <a:ahLst/>
                <a:cxnLst/>
                <a:rect l="l" t="t" r="r" b="b"/>
                <a:pathLst>
                  <a:path w="3937" h="6773" extrusionOk="0">
                    <a:moveTo>
                      <a:pt x="0" y="1"/>
                    </a:moveTo>
                    <a:lnTo>
                      <a:pt x="0" y="6772"/>
                    </a:lnTo>
                    <a:lnTo>
                      <a:pt x="3937" y="6772"/>
                    </a:lnTo>
                    <a:lnTo>
                      <a:pt x="3937"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42"/>
              <p:cNvSpPr/>
              <p:nvPr/>
            </p:nvSpPr>
            <p:spPr>
              <a:xfrm>
                <a:off x="5153025" y="3646375"/>
                <a:ext cx="104250" cy="182675"/>
              </a:xfrm>
              <a:custGeom>
                <a:avLst/>
                <a:gdLst/>
                <a:ahLst/>
                <a:cxnLst/>
                <a:rect l="l" t="t" r="r" b="b"/>
                <a:pathLst>
                  <a:path w="4170" h="7307" extrusionOk="0">
                    <a:moveTo>
                      <a:pt x="4170" y="1"/>
                    </a:moveTo>
                    <a:lnTo>
                      <a:pt x="0" y="134"/>
                    </a:lnTo>
                    <a:lnTo>
                      <a:pt x="200" y="7306"/>
                    </a:lnTo>
                    <a:lnTo>
                      <a:pt x="4170" y="7173"/>
                    </a:lnTo>
                    <a:lnTo>
                      <a:pt x="4170"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42"/>
              <p:cNvSpPr/>
              <p:nvPr/>
            </p:nvSpPr>
            <p:spPr>
              <a:xfrm>
                <a:off x="5096300" y="2457200"/>
                <a:ext cx="520400" cy="1475800"/>
              </a:xfrm>
              <a:custGeom>
                <a:avLst/>
                <a:gdLst/>
                <a:ahLst/>
                <a:cxnLst/>
                <a:rect l="l" t="t" r="r" b="b"/>
                <a:pathLst>
                  <a:path w="20816" h="59032" extrusionOk="0">
                    <a:moveTo>
                      <a:pt x="1369" y="1"/>
                    </a:moveTo>
                    <a:cubicBezTo>
                      <a:pt x="1369" y="1"/>
                      <a:pt x="1" y="27754"/>
                      <a:pt x="68" y="30489"/>
                    </a:cubicBezTo>
                    <a:cubicBezTo>
                      <a:pt x="101" y="32857"/>
                      <a:pt x="2102" y="52905"/>
                      <a:pt x="2102" y="52905"/>
                    </a:cubicBezTo>
                    <a:cubicBezTo>
                      <a:pt x="2716" y="53137"/>
                      <a:pt x="3357" y="53252"/>
                      <a:pt x="3997" y="53252"/>
                    </a:cubicBezTo>
                    <a:cubicBezTo>
                      <a:pt x="4922" y="53252"/>
                      <a:pt x="5844" y="53012"/>
                      <a:pt x="6672" y="52538"/>
                    </a:cubicBezTo>
                    <a:cubicBezTo>
                      <a:pt x="6672" y="52538"/>
                      <a:pt x="8207" y="39395"/>
                      <a:pt x="8407" y="36794"/>
                    </a:cubicBezTo>
                    <a:cubicBezTo>
                      <a:pt x="8540" y="34659"/>
                      <a:pt x="8374" y="32557"/>
                      <a:pt x="7907" y="30489"/>
                    </a:cubicBezTo>
                    <a:lnTo>
                      <a:pt x="10041" y="14444"/>
                    </a:lnTo>
                    <a:cubicBezTo>
                      <a:pt x="10041" y="14444"/>
                      <a:pt x="11109" y="27787"/>
                      <a:pt x="11709" y="32691"/>
                    </a:cubicBezTo>
                    <a:cubicBezTo>
                      <a:pt x="12410" y="38328"/>
                      <a:pt x="15912" y="58576"/>
                      <a:pt x="15912" y="58576"/>
                    </a:cubicBezTo>
                    <a:cubicBezTo>
                      <a:pt x="16586" y="58881"/>
                      <a:pt x="17313" y="59031"/>
                      <a:pt x="18039" y="59031"/>
                    </a:cubicBezTo>
                    <a:cubicBezTo>
                      <a:pt x="18823" y="59031"/>
                      <a:pt x="19605" y="58855"/>
                      <a:pt x="20315" y="58509"/>
                    </a:cubicBezTo>
                    <a:cubicBezTo>
                      <a:pt x="20315" y="58509"/>
                      <a:pt x="20816" y="43765"/>
                      <a:pt x="20682" y="38094"/>
                    </a:cubicBezTo>
                    <a:cubicBezTo>
                      <a:pt x="20616" y="34192"/>
                      <a:pt x="19582" y="32257"/>
                      <a:pt x="19481" y="31156"/>
                    </a:cubicBezTo>
                    <a:cubicBezTo>
                      <a:pt x="19481" y="31156"/>
                      <a:pt x="18881" y="8440"/>
                      <a:pt x="18881" y="4671"/>
                    </a:cubicBezTo>
                    <a:lnTo>
                      <a:pt x="1369" y="1"/>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42"/>
              <p:cNvSpPr/>
              <p:nvPr/>
            </p:nvSpPr>
            <p:spPr>
              <a:xfrm>
                <a:off x="4811100" y="1931000"/>
                <a:ext cx="432850" cy="943325"/>
              </a:xfrm>
              <a:custGeom>
                <a:avLst/>
                <a:gdLst/>
                <a:ahLst/>
                <a:cxnLst/>
                <a:rect l="l" t="t" r="r" b="b"/>
                <a:pathLst>
                  <a:path w="17314" h="37733" extrusionOk="0">
                    <a:moveTo>
                      <a:pt x="17313" y="0"/>
                    </a:moveTo>
                    <a:lnTo>
                      <a:pt x="10742" y="9140"/>
                    </a:lnTo>
                    <a:cubicBezTo>
                      <a:pt x="10475" y="12142"/>
                      <a:pt x="10041" y="15144"/>
                      <a:pt x="9407" y="18113"/>
                    </a:cubicBezTo>
                    <a:cubicBezTo>
                      <a:pt x="8674" y="21349"/>
                      <a:pt x="7640" y="25385"/>
                      <a:pt x="6405" y="27920"/>
                    </a:cubicBezTo>
                    <a:cubicBezTo>
                      <a:pt x="6172" y="28354"/>
                      <a:pt x="5805" y="28721"/>
                      <a:pt x="5338" y="28887"/>
                    </a:cubicBezTo>
                    <a:cubicBezTo>
                      <a:pt x="4070" y="29388"/>
                      <a:pt x="3537" y="30022"/>
                      <a:pt x="2536" y="30755"/>
                    </a:cubicBezTo>
                    <a:cubicBezTo>
                      <a:pt x="1769" y="31323"/>
                      <a:pt x="1168" y="31423"/>
                      <a:pt x="1235" y="31656"/>
                    </a:cubicBezTo>
                    <a:cubicBezTo>
                      <a:pt x="1375" y="32105"/>
                      <a:pt x="1798" y="32388"/>
                      <a:pt x="2266" y="32388"/>
                    </a:cubicBezTo>
                    <a:cubicBezTo>
                      <a:pt x="2355" y="32388"/>
                      <a:pt x="2445" y="32378"/>
                      <a:pt x="2536" y="32357"/>
                    </a:cubicBezTo>
                    <a:cubicBezTo>
                      <a:pt x="3103" y="32223"/>
                      <a:pt x="3703" y="32023"/>
                      <a:pt x="4237" y="31790"/>
                    </a:cubicBezTo>
                    <a:lnTo>
                      <a:pt x="4237" y="31790"/>
                    </a:lnTo>
                    <a:cubicBezTo>
                      <a:pt x="3703" y="32724"/>
                      <a:pt x="2970" y="33557"/>
                      <a:pt x="2169" y="34291"/>
                    </a:cubicBezTo>
                    <a:cubicBezTo>
                      <a:pt x="268" y="35926"/>
                      <a:pt x="1" y="37093"/>
                      <a:pt x="3136" y="37660"/>
                    </a:cubicBezTo>
                    <a:cubicBezTo>
                      <a:pt x="3386" y="37707"/>
                      <a:pt x="3633" y="37732"/>
                      <a:pt x="3878" y="37732"/>
                    </a:cubicBezTo>
                    <a:cubicBezTo>
                      <a:pt x="5568" y="37732"/>
                      <a:pt x="7189" y="36544"/>
                      <a:pt x="9141" y="32990"/>
                    </a:cubicBezTo>
                    <a:cubicBezTo>
                      <a:pt x="10008" y="31489"/>
                      <a:pt x="10742" y="29922"/>
                      <a:pt x="11376" y="28320"/>
                    </a:cubicBezTo>
                    <a:cubicBezTo>
                      <a:pt x="12877" y="24184"/>
                      <a:pt x="14011" y="20481"/>
                      <a:pt x="14778" y="17913"/>
                    </a:cubicBezTo>
                    <a:cubicBezTo>
                      <a:pt x="17313" y="9407"/>
                      <a:pt x="16813" y="2202"/>
                      <a:pt x="17313" y="0"/>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42"/>
              <p:cNvSpPr/>
              <p:nvPr/>
            </p:nvSpPr>
            <p:spPr>
              <a:xfrm>
                <a:off x="5048775" y="1878450"/>
                <a:ext cx="207675" cy="392075"/>
              </a:xfrm>
              <a:custGeom>
                <a:avLst/>
                <a:gdLst/>
                <a:ahLst/>
                <a:cxnLst/>
                <a:rect l="l" t="t" r="r" b="b"/>
                <a:pathLst>
                  <a:path w="8307" h="15683" extrusionOk="0">
                    <a:moveTo>
                      <a:pt x="8306" y="1"/>
                    </a:moveTo>
                    <a:cubicBezTo>
                      <a:pt x="6272" y="334"/>
                      <a:pt x="4270" y="835"/>
                      <a:pt x="3036" y="2769"/>
                    </a:cubicBezTo>
                    <a:cubicBezTo>
                      <a:pt x="1802" y="4737"/>
                      <a:pt x="1" y="13944"/>
                      <a:pt x="1" y="13944"/>
                    </a:cubicBezTo>
                    <a:cubicBezTo>
                      <a:pt x="1" y="13944"/>
                      <a:pt x="2466" y="15682"/>
                      <a:pt x="5366" y="15682"/>
                    </a:cubicBezTo>
                    <a:cubicBezTo>
                      <a:pt x="5445" y="15682"/>
                      <a:pt x="5525" y="15681"/>
                      <a:pt x="5605" y="15679"/>
                    </a:cubicBezTo>
                    <a:lnTo>
                      <a:pt x="8306"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42"/>
              <p:cNvSpPr/>
              <p:nvPr/>
            </p:nvSpPr>
            <p:spPr>
              <a:xfrm>
                <a:off x="5543300" y="1963525"/>
                <a:ext cx="293575" cy="558900"/>
              </a:xfrm>
              <a:custGeom>
                <a:avLst/>
                <a:gdLst/>
                <a:ahLst/>
                <a:cxnLst/>
                <a:rect l="l" t="t" r="r" b="b"/>
                <a:pathLst>
                  <a:path w="11743" h="22356" extrusionOk="0">
                    <a:moveTo>
                      <a:pt x="2535" y="0"/>
                    </a:moveTo>
                    <a:lnTo>
                      <a:pt x="0" y="7272"/>
                    </a:lnTo>
                    <a:cubicBezTo>
                      <a:pt x="0" y="7272"/>
                      <a:pt x="5838" y="19414"/>
                      <a:pt x="7506" y="21082"/>
                    </a:cubicBezTo>
                    <a:cubicBezTo>
                      <a:pt x="8178" y="21728"/>
                      <a:pt x="9332" y="22355"/>
                      <a:pt x="10174" y="22355"/>
                    </a:cubicBezTo>
                    <a:cubicBezTo>
                      <a:pt x="10418" y="22355"/>
                      <a:pt x="10636" y="22302"/>
                      <a:pt x="10808" y="22183"/>
                    </a:cubicBezTo>
                    <a:cubicBezTo>
                      <a:pt x="11575" y="21616"/>
                      <a:pt x="11742" y="19881"/>
                      <a:pt x="11375" y="18347"/>
                    </a:cubicBezTo>
                    <a:cubicBezTo>
                      <a:pt x="11075" y="17212"/>
                      <a:pt x="3903" y="967"/>
                      <a:pt x="2535"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42"/>
              <p:cNvSpPr/>
              <p:nvPr/>
            </p:nvSpPr>
            <p:spPr>
              <a:xfrm>
                <a:off x="5119650" y="1874275"/>
                <a:ext cx="628825" cy="769950"/>
              </a:xfrm>
              <a:custGeom>
                <a:avLst/>
                <a:gdLst/>
                <a:ahLst/>
                <a:cxnLst/>
                <a:rect l="l" t="t" r="r" b="b"/>
                <a:pathLst>
                  <a:path w="25153" h="30798" extrusionOk="0">
                    <a:moveTo>
                      <a:pt x="6706" y="1"/>
                    </a:moveTo>
                    <a:cubicBezTo>
                      <a:pt x="2269" y="268"/>
                      <a:pt x="701" y="3704"/>
                      <a:pt x="701" y="6606"/>
                    </a:cubicBezTo>
                    <a:cubicBezTo>
                      <a:pt x="701" y="9474"/>
                      <a:pt x="1" y="27954"/>
                      <a:pt x="1" y="27954"/>
                    </a:cubicBezTo>
                    <a:cubicBezTo>
                      <a:pt x="2852" y="30034"/>
                      <a:pt x="6765" y="30798"/>
                      <a:pt x="10291" y="30798"/>
                    </a:cubicBezTo>
                    <a:cubicBezTo>
                      <a:pt x="13779" y="30798"/>
                      <a:pt x="16887" y="30050"/>
                      <a:pt x="18214" y="29088"/>
                    </a:cubicBezTo>
                    <a:lnTo>
                      <a:pt x="17980" y="13677"/>
                    </a:lnTo>
                    <a:lnTo>
                      <a:pt x="19648" y="16579"/>
                    </a:lnTo>
                    <a:cubicBezTo>
                      <a:pt x="21716" y="15946"/>
                      <a:pt x="23584" y="14845"/>
                      <a:pt x="25152" y="13344"/>
                    </a:cubicBezTo>
                    <a:cubicBezTo>
                      <a:pt x="25152" y="13344"/>
                      <a:pt x="22884" y="8407"/>
                      <a:pt x="21383" y="5338"/>
                    </a:cubicBezTo>
                    <a:cubicBezTo>
                      <a:pt x="19915" y="2302"/>
                      <a:pt x="15712" y="935"/>
                      <a:pt x="12410" y="134"/>
                    </a:cubicBezTo>
                    <a:lnTo>
                      <a:pt x="6706" y="1"/>
                    </a:lnTo>
                    <a:close/>
                  </a:path>
                </a:pathLst>
              </a:custGeom>
              <a:solidFill>
                <a:srgbClr val="F0F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42"/>
              <p:cNvSpPr/>
              <p:nvPr/>
            </p:nvSpPr>
            <p:spPr>
              <a:xfrm>
                <a:off x="5517450" y="2126125"/>
                <a:ext cx="52550" cy="177650"/>
              </a:xfrm>
              <a:custGeom>
                <a:avLst/>
                <a:gdLst/>
                <a:ahLst/>
                <a:cxnLst/>
                <a:rect l="l" t="t" r="r" b="b"/>
                <a:pathLst>
                  <a:path w="2102" h="7106" extrusionOk="0">
                    <a:moveTo>
                      <a:pt x="0" y="1"/>
                    </a:moveTo>
                    <a:lnTo>
                      <a:pt x="2102" y="7106"/>
                    </a:lnTo>
                    <a:lnTo>
                      <a:pt x="2035" y="3570"/>
                    </a:lnTo>
                    <a:cubicBezTo>
                      <a:pt x="2035" y="3570"/>
                      <a:pt x="367" y="701"/>
                      <a:pt x="0"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42"/>
              <p:cNvSpPr/>
              <p:nvPr/>
            </p:nvSpPr>
            <p:spPr>
              <a:xfrm>
                <a:off x="5335975" y="3940650"/>
                <a:ext cx="289075" cy="264450"/>
              </a:xfrm>
              <a:custGeom>
                <a:avLst/>
                <a:gdLst/>
                <a:ahLst/>
                <a:cxnLst/>
                <a:rect l="l" t="t" r="r" b="b"/>
                <a:pathLst>
                  <a:path w="11563" h="10578" extrusionOk="0">
                    <a:moveTo>
                      <a:pt x="10597" y="1"/>
                    </a:moveTo>
                    <a:cubicBezTo>
                      <a:pt x="10585" y="1"/>
                      <a:pt x="10573" y="2"/>
                      <a:pt x="10562" y="5"/>
                    </a:cubicBezTo>
                    <a:lnTo>
                      <a:pt x="10562" y="439"/>
                    </a:lnTo>
                    <a:cubicBezTo>
                      <a:pt x="9995" y="872"/>
                      <a:pt x="9294" y="1106"/>
                      <a:pt x="8594" y="1106"/>
                    </a:cubicBezTo>
                    <a:cubicBezTo>
                      <a:pt x="8503" y="1117"/>
                      <a:pt x="8390" y="1122"/>
                      <a:pt x="8266" y="1122"/>
                    </a:cubicBezTo>
                    <a:cubicBezTo>
                      <a:pt x="7613" y="1122"/>
                      <a:pt x="6625" y="970"/>
                      <a:pt x="6625" y="605"/>
                    </a:cubicBezTo>
                    <a:lnTo>
                      <a:pt x="6625" y="38"/>
                    </a:lnTo>
                    <a:cubicBezTo>
                      <a:pt x="6225" y="205"/>
                      <a:pt x="5358" y="3541"/>
                      <a:pt x="3790" y="4975"/>
                    </a:cubicBezTo>
                    <a:cubicBezTo>
                      <a:pt x="2523" y="6109"/>
                      <a:pt x="821" y="7444"/>
                      <a:pt x="388" y="8711"/>
                    </a:cubicBezTo>
                    <a:cubicBezTo>
                      <a:pt x="0" y="9844"/>
                      <a:pt x="2198" y="10577"/>
                      <a:pt x="3502" y="10577"/>
                    </a:cubicBezTo>
                    <a:cubicBezTo>
                      <a:pt x="3657" y="10577"/>
                      <a:pt x="3800" y="10567"/>
                      <a:pt x="3924" y="10546"/>
                    </a:cubicBezTo>
                    <a:cubicBezTo>
                      <a:pt x="5291" y="10312"/>
                      <a:pt x="7660" y="9345"/>
                      <a:pt x="8227" y="8478"/>
                    </a:cubicBezTo>
                    <a:cubicBezTo>
                      <a:pt x="8827" y="7577"/>
                      <a:pt x="9094" y="6276"/>
                      <a:pt x="9594" y="5642"/>
                    </a:cubicBezTo>
                    <a:cubicBezTo>
                      <a:pt x="10061" y="4975"/>
                      <a:pt x="11162" y="4241"/>
                      <a:pt x="11429" y="3508"/>
                    </a:cubicBezTo>
                    <a:cubicBezTo>
                      <a:pt x="11562" y="3074"/>
                      <a:pt x="11396" y="2207"/>
                      <a:pt x="11195" y="1406"/>
                    </a:cubicBezTo>
                    <a:cubicBezTo>
                      <a:pt x="11004" y="673"/>
                      <a:pt x="10843" y="1"/>
                      <a:pt x="1059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42"/>
              <p:cNvSpPr/>
              <p:nvPr/>
            </p:nvSpPr>
            <p:spPr>
              <a:xfrm>
                <a:off x="4915350" y="3792225"/>
                <a:ext cx="378625" cy="194425"/>
              </a:xfrm>
              <a:custGeom>
                <a:avLst/>
                <a:gdLst/>
                <a:ahLst/>
                <a:cxnLst/>
                <a:rect l="l" t="t" r="r" b="b"/>
                <a:pathLst>
                  <a:path w="15145" h="7777" extrusionOk="0">
                    <a:moveTo>
                      <a:pt x="13707" y="0"/>
                    </a:moveTo>
                    <a:cubicBezTo>
                      <a:pt x="13697" y="0"/>
                      <a:pt x="13687" y="2"/>
                      <a:pt x="13677" y="4"/>
                    </a:cubicBezTo>
                    <a:lnTo>
                      <a:pt x="13677" y="371"/>
                    </a:lnTo>
                    <a:cubicBezTo>
                      <a:pt x="13373" y="849"/>
                      <a:pt x="12222" y="1143"/>
                      <a:pt x="11169" y="1143"/>
                    </a:cubicBezTo>
                    <a:cubicBezTo>
                      <a:pt x="10605" y="1143"/>
                      <a:pt x="10069" y="1058"/>
                      <a:pt x="9707" y="872"/>
                    </a:cubicBezTo>
                    <a:lnTo>
                      <a:pt x="9674" y="271"/>
                    </a:lnTo>
                    <a:cubicBezTo>
                      <a:pt x="9474" y="271"/>
                      <a:pt x="9307" y="572"/>
                      <a:pt x="8840" y="1039"/>
                    </a:cubicBezTo>
                    <a:cubicBezTo>
                      <a:pt x="8173" y="1739"/>
                      <a:pt x="7372" y="2306"/>
                      <a:pt x="6505" y="2706"/>
                    </a:cubicBezTo>
                    <a:cubicBezTo>
                      <a:pt x="5037" y="3440"/>
                      <a:pt x="2135" y="4608"/>
                      <a:pt x="834" y="5175"/>
                    </a:cubicBezTo>
                    <a:cubicBezTo>
                      <a:pt x="0" y="5542"/>
                      <a:pt x="67" y="6542"/>
                      <a:pt x="901" y="7110"/>
                    </a:cubicBezTo>
                    <a:cubicBezTo>
                      <a:pt x="1457" y="7465"/>
                      <a:pt x="2547" y="7777"/>
                      <a:pt x="3943" y="7777"/>
                    </a:cubicBezTo>
                    <a:cubicBezTo>
                      <a:pt x="4641" y="7777"/>
                      <a:pt x="5415" y="7699"/>
                      <a:pt x="6238" y="7510"/>
                    </a:cubicBezTo>
                    <a:cubicBezTo>
                      <a:pt x="7505" y="7217"/>
                      <a:pt x="9183" y="6039"/>
                      <a:pt x="10317" y="6039"/>
                    </a:cubicBezTo>
                    <a:cubicBezTo>
                      <a:pt x="10348" y="6039"/>
                      <a:pt x="10378" y="6040"/>
                      <a:pt x="10408" y="6042"/>
                    </a:cubicBezTo>
                    <a:cubicBezTo>
                      <a:pt x="10689" y="6059"/>
                      <a:pt x="11031" y="6072"/>
                      <a:pt x="11398" y="6072"/>
                    </a:cubicBezTo>
                    <a:cubicBezTo>
                      <a:pt x="12467" y="6072"/>
                      <a:pt x="13748" y="5964"/>
                      <a:pt x="14344" y="5542"/>
                    </a:cubicBezTo>
                    <a:cubicBezTo>
                      <a:pt x="15145" y="4975"/>
                      <a:pt x="14844" y="3807"/>
                      <a:pt x="14611" y="2773"/>
                    </a:cubicBezTo>
                    <a:cubicBezTo>
                      <a:pt x="14351" y="1702"/>
                      <a:pt x="14060" y="0"/>
                      <a:pt x="1370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42"/>
              <p:cNvSpPr/>
              <p:nvPr/>
            </p:nvSpPr>
            <p:spPr>
              <a:xfrm>
                <a:off x="5209725" y="2739075"/>
                <a:ext cx="137625" cy="445350"/>
              </a:xfrm>
              <a:custGeom>
                <a:avLst/>
                <a:gdLst/>
                <a:ahLst/>
                <a:cxnLst/>
                <a:rect l="l" t="t" r="r" b="b"/>
                <a:pathLst>
                  <a:path w="5505" h="17814" extrusionOk="0">
                    <a:moveTo>
                      <a:pt x="0" y="0"/>
                    </a:moveTo>
                    <a:cubicBezTo>
                      <a:pt x="1" y="1"/>
                      <a:pt x="1068" y="2002"/>
                      <a:pt x="4237" y="3870"/>
                    </a:cubicBezTo>
                    <a:lnTo>
                      <a:pt x="3536" y="17813"/>
                    </a:lnTo>
                    <a:lnTo>
                      <a:pt x="5504" y="3169"/>
                    </a:lnTo>
                    <a:cubicBezTo>
                      <a:pt x="3470" y="2535"/>
                      <a:pt x="1568" y="1468"/>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42"/>
              <p:cNvSpPr/>
              <p:nvPr/>
            </p:nvSpPr>
            <p:spPr>
              <a:xfrm>
                <a:off x="5447400" y="1509550"/>
                <a:ext cx="71725" cy="147925"/>
              </a:xfrm>
              <a:custGeom>
                <a:avLst/>
                <a:gdLst/>
                <a:ahLst/>
                <a:cxnLst/>
                <a:rect l="l" t="t" r="r" b="b"/>
                <a:pathLst>
                  <a:path w="2869" h="5917" extrusionOk="0">
                    <a:moveTo>
                      <a:pt x="761" y="0"/>
                    </a:moveTo>
                    <a:cubicBezTo>
                      <a:pt x="685" y="0"/>
                      <a:pt x="610" y="4"/>
                      <a:pt x="534" y="13"/>
                    </a:cubicBezTo>
                    <a:lnTo>
                      <a:pt x="0" y="5917"/>
                    </a:lnTo>
                    <a:lnTo>
                      <a:pt x="2168" y="5683"/>
                    </a:lnTo>
                    <a:cubicBezTo>
                      <a:pt x="2702" y="2615"/>
                      <a:pt x="2869" y="1314"/>
                      <a:pt x="2168" y="580"/>
                    </a:cubicBezTo>
                    <a:cubicBezTo>
                      <a:pt x="1789" y="201"/>
                      <a:pt x="1283" y="0"/>
                      <a:pt x="76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42"/>
              <p:cNvSpPr/>
              <p:nvPr/>
            </p:nvSpPr>
            <p:spPr>
              <a:xfrm>
                <a:off x="5092175" y="1478225"/>
                <a:ext cx="85050" cy="70025"/>
              </a:xfrm>
              <a:custGeom>
                <a:avLst/>
                <a:gdLst/>
                <a:ahLst/>
                <a:cxnLst/>
                <a:rect l="l" t="t" r="r" b="b"/>
                <a:pathLst>
                  <a:path w="3402" h="2801" extrusionOk="0">
                    <a:moveTo>
                      <a:pt x="448" y="0"/>
                    </a:moveTo>
                    <a:cubicBezTo>
                      <a:pt x="56" y="0"/>
                      <a:pt x="0" y="588"/>
                      <a:pt x="299" y="1132"/>
                    </a:cubicBezTo>
                    <a:cubicBezTo>
                      <a:pt x="766" y="2066"/>
                      <a:pt x="1734" y="2700"/>
                      <a:pt x="2801" y="2800"/>
                    </a:cubicBezTo>
                    <a:cubicBezTo>
                      <a:pt x="2801" y="2700"/>
                      <a:pt x="3402" y="1132"/>
                      <a:pt x="3402" y="1132"/>
                    </a:cubicBezTo>
                    <a:lnTo>
                      <a:pt x="2134" y="365"/>
                    </a:lnTo>
                    <a:cubicBezTo>
                      <a:pt x="1667" y="365"/>
                      <a:pt x="1200" y="298"/>
                      <a:pt x="766" y="98"/>
                    </a:cubicBezTo>
                    <a:cubicBezTo>
                      <a:pt x="643" y="30"/>
                      <a:pt x="537" y="0"/>
                      <a:pt x="44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42"/>
              <p:cNvSpPr/>
              <p:nvPr/>
            </p:nvSpPr>
            <p:spPr>
              <a:xfrm>
                <a:off x="5143850" y="1448250"/>
                <a:ext cx="395300" cy="511500"/>
              </a:xfrm>
              <a:custGeom>
                <a:avLst/>
                <a:gdLst/>
                <a:ahLst/>
                <a:cxnLst/>
                <a:rect l="l" t="t" r="r" b="b"/>
                <a:pathLst>
                  <a:path w="15812" h="20460" extrusionOk="0">
                    <a:moveTo>
                      <a:pt x="5659" y="1"/>
                    </a:moveTo>
                    <a:cubicBezTo>
                      <a:pt x="3289" y="1"/>
                      <a:pt x="1030" y="1159"/>
                      <a:pt x="534" y="4133"/>
                    </a:cubicBezTo>
                    <a:cubicBezTo>
                      <a:pt x="0" y="7035"/>
                      <a:pt x="200" y="10037"/>
                      <a:pt x="1034" y="12839"/>
                    </a:cubicBezTo>
                    <a:cubicBezTo>
                      <a:pt x="1368" y="13973"/>
                      <a:pt x="2235" y="14874"/>
                      <a:pt x="3336" y="15207"/>
                    </a:cubicBezTo>
                    <a:cubicBezTo>
                      <a:pt x="3528" y="15257"/>
                      <a:pt x="3772" y="15276"/>
                      <a:pt x="4030" y="15276"/>
                    </a:cubicBezTo>
                    <a:cubicBezTo>
                      <a:pt x="4804" y="15276"/>
                      <a:pt x="5704" y="15107"/>
                      <a:pt x="5704" y="15107"/>
                    </a:cubicBezTo>
                    <a:lnTo>
                      <a:pt x="5704" y="17008"/>
                    </a:lnTo>
                    <a:cubicBezTo>
                      <a:pt x="4780" y="18179"/>
                      <a:pt x="4140" y="20460"/>
                      <a:pt x="6518" y="20460"/>
                    </a:cubicBezTo>
                    <a:cubicBezTo>
                      <a:pt x="6715" y="20460"/>
                      <a:pt x="6932" y="20444"/>
                      <a:pt x="7172" y="20411"/>
                    </a:cubicBezTo>
                    <a:cubicBezTo>
                      <a:pt x="10274" y="20011"/>
                      <a:pt x="11408" y="17175"/>
                      <a:pt x="11408" y="17175"/>
                    </a:cubicBezTo>
                    <a:lnTo>
                      <a:pt x="11642" y="11905"/>
                    </a:lnTo>
                    <a:cubicBezTo>
                      <a:pt x="11642" y="11905"/>
                      <a:pt x="11925" y="12114"/>
                      <a:pt x="12378" y="12114"/>
                    </a:cubicBezTo>
                    <a:cubicBezTo>
                      <a:pt x="12672" y="12114"/>
                      <a:pt x="13037" y="12026"/>
                      <a:pt x="13443" y="11738"/>
                    </a:cubicBezTo>
                    <a:cubicBezTo>
                      <a:pt x="14344" y="11138"/>
                      <a:pt x="15812" y="9270"/>
                      <a:pt x="15178" y="7902"/>
                    </a:cubicBezTo>
                    <a:cubicBezTo>
                      <a:pt x="14862" y="7255"/>
                      <a:pt x="14412" y="7041"/>
                      <a:pt x="13983" y="7041"/>
                    </a:cubicBezTo>
                    <a:cubicBezTo>
                      <a:pt x="13505" y="7041"/>
                      <a:pt x="13054" y="7307"/>
                      <a:pt x="12843" y="7535"/>
                    </a:cubicBezTo>
                    <a:cubicBezTo>
                      <a:pt x="12495" y="7883"/>
                      <a:pt x="12097" y="8407"/>
                      <a:pt x="11779" y="8407"/>
                    </a:cubicBezTo>
                    <a:cubicBezTo>
                      <a:pt x="11732" y="8407"/>
                      <a:pt x="11686" y="8395"/>
                      <a:pt x="11642" y="8369"/>
                    </a:cubicBezTo>
                    <a:cubicBezTo>
                      <a:pt x="11642" y="8369"/>
                      <a:pt x="12809" y="3065"/>
                      <a:pt x="9774" y="1164"/>
                    </a:cubicBezTo>
                    <a:cubicBezTo>
                      <a:pt x="8618" y="439"/>
                      <a:pt x="7117" y="1"/>
                      <a:pt x="5659"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42"/>
              <p:cNvSpPr/>
              <p:nvPr/>
            </p:nvSpPr>
            <p:spPr>
              <a:xfrm>
                <a:off x="5113825" y="1365325"/>
                <a:ext cx="364450" cy="305500"/>
              </a:xfrm>
              <a:custGeom>
                <a:avLst/>
                <a:gdLst/>
                <a:ahLst/>
                <a:cxnLst/>
                <a:rect l="l" t="t" r="r" b="b"/>
                <a:pathLst>
                  <a:path w="14578" h="12220" extrusionOk="0">
                    <a:moveTo>
                      <a:pt x="936" y="1"/>
                    </a:moveTo>
                    <a:cubicBezTo>
                      <a:pt x="622" y="1"/>
                      <a:pt x="510" y="219"/>
                      <a:pt x="367" y="678"/>
                    </a:cubicBezTo>
                    <a:cubicBezTo>
                      <a:pt x="100" y="1645"/>
                      <a:pt x="0" y="3847"/>
                      <a:pt x="1335" y="5348"/>
                    </a:cubicBezTo>
                    <a:lnTo>
                      <a:pt x="2402" y="5748"/>
                    </a:lnTo>
                    <a:cubicBezTo>
                      <a:pt x="2402" y="5748"/>
                      <a:pt x="3003" y="6282"/>
                      <a:pt x="5071" y="6516"/>
                    </a:cubicBezTo>
                    <a:cubicBezTo>
                      <a:pt x="5818" y="6569"/>
                      <a:pt x="6576" y="6596"/>
                      <a:pt x="7336" y="6596"/>
                    </a:cubicBezTo>
                    <a:cubicBezTo>
                      <a:pt x="8476" y="6596"/>
                      <a:pt x="9621" y="6536"/>
                      <a:pt x="10741" y="6416"/>
                    </a:cubicBezTo>
                    <a:cubicBezTo>
                      <a:pt x="10773" y="6412"/>
                      <a:pt x="10802" y="6410"/>
                      <a:pt x="10831" y="6410"/>
                    </a:cubicBezTo>
                    <a:cubicBezTo>
                      <a:pt x="11356" y="6410"/>
                      <a:pt x="11493" y="6997"/>
                      <a:pt x="11809" y="8484"/>
                    </a:cubicBezTo>
                    <a:cubicBezTo>
                      <a:pt x="12076" y="9851"/>
                      <a:pt x="12309" y="12220"/>
                      <a:pt x="12843" y="12220"/>
                    </a:cubicBezTo>
                    <a:cubicBezTo>
                      <a:pt x="13010" y="12220"/>
                      <a:pt x="13643" y="11219"/>
                      <a:pt x="14044" y="10852"/>
                    </a:cubicBezTo>
                    <a:cubicBezTo>
                      <a:pt x="14577" y="10318"/>
                      <a:pt x="13877" y="5782"/>
                      <a:pt x="13877" y="5782"/>
                    </a:cubicBezTo>
                    <a:cubicBezTo>
                      <a:pt x="13877" y="5782"/>
                      <a:pt x="14444" y="4047"/>
                      <a:pt x="13343" y="2880"/>
                    </a:cubicBezTo>
                    <a:cubicBezTo>
                      <a:pt x="12242" y="1746"/>
                      <a:pt x="10108" y="1946"/>
                      <a:pt x="8573" y="1879"/>
                    </a:cubicBezTo>
                    <a:cubicBezTo>
                      <a:pt x="6672" y="1879"/>
                      <a:pt x="4770" y="1512"/>
                      <a:pt x="3036" y="778"/>
                    </a:cubicBezTo>
                    <a:cubicBezTo>
                      <a:pt x="1878" y="270"/>
                      <a:pt x="1283" y="1"/>
                      <a:pt x="93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42"/>
              <p:cNvSpPr/>
              <p:nvPr/>
            </p:nvSpPr>
            <p:spPr>
              <a:xfrm>
                <a:off x="5453225" y="1477075"/>
                <a:ext cx="55900" cy="41150"/>
              </a:xfrm>
              <a:custGeom>
                <a:avLst/>
                <a:gdLst/>
                <a:ahLst/>
                <a:cxnLst/>
                <a:rect l="l" t="t" r="r" b="b"/>
                <a:pathLst>
                  <a:path w="2236" h="1646" extrusionOk="0">
                    <a:moveTo>
                      <a:pt x="1240" y="0"/>
                    </a:moveTo>
                    <a:cubicBezTo>
                      <a:pt x="1080" y="0"/>
                      <a:pt x="919" y="35"/>
                      <a:pt x="768" y="111"/>
                    </a:cubicBezTo>
                    <a:cubicBezTo>
                      <a:pt x="234" y="411"/>
                      <a:pt x="1" y="1112"/>
                      <a:pt x="301" y="1645"/>
                    </a:cubicBezTo>
                    <a:lnTo>
                      <a:pt x="2236" y="611"/>
                    </a:lnTo>
                    <a:cubicBezTo>
                      <a:pt x="2044" y="228"/>
                      <a:pt x="1647" y="0"/>
                      <a:pt x="124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42"/>
              <p:cNvSpPr/>
              <p:nvPr/>
            </p:nvSpPr>
            <p:spPr>
              <a:xfrm>
                <a:off x="5287275" y="1763375"/>
                <a:ext cx="131800" cy="81750"/>
              </a:xfrm>
              <a:custGeom>
                <a:avLst/>
                <a:gdLst/>
                <a:ahLst/>
                <a:cxnLst/>
                <a:rect l="l" t="t" r="r" b="b"/>
                <a:pathLst>
                  <a:path w="5272" h="3270" extrusionOk="0">
                    <a:moveTo>
                      <a:pt x="5271" y="0"/>
                    </a:moveTo>
                    <a:cubicBezTo>
                      <a:pt x="4938" y="601"/>
                      <a:pt x="4471" y="1068"/>
                      <a:pt x="3870" y="1368"/>
                    </a:cubicBezTo>
                    <a:cubicBezTo>
                      <a:pt x="2869" y="1902"/>
                      <a:pt x="1" y="2502"/>
                      <a:pt x="1" y="2502"/>
                    </a:cubicBezTo>
                    <a:lnTo>
                      <a:pt x="1" y="3269"/>
                    </a:lnTo>
                    <a:cubicBezTo>
                      <a:pt x="1" y="3269"/>
                      <a:pt x="3737" y="2569"/>
                      <a:pt x="4471" y="1635"/>
                    </a:cubicBezTo>
                    <a:cubicBezTo>
                      <a:pt x="4837" y="1134"/>
                      <a:pt x="5104" y="601"/>
                      <a:pt x="5271"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42"/>
              <p:cNvSpPr/>
              <p:nvPr/>
            </p:nvSpPr>
            <p:spPr>
              <a:xfrm>
                <a:off x="5303950" y="1621600"/>
                <a:ext cx="34225" cy="29500"/>
              </a:xfrm>
              <a:custGeom>
                <a:avLst/>
                <a:gdLst/>
                <a:ahLst/>
                <a:cxnLst/>
                <a:rect l="l" t="t" r="r" b="b"/>
                <a:pathLst>
                  <a:path w="1369" h="1180" extrusionOk="0">
                    <a:moveTo>
                      <a:pt x="601" y="1"/>
                    </a:moveTo>
                    <a:cubicBezTo>
                      <a:pt x="268" y="1"/>
                      <a:pt x="1" y="267"/>
                      <a:pt x="1" y="601"/>
                    </a:cubicBezTo>
                    <a:cubicBezTo>
                      <a:pt x="23" y="957"/>
                      <a:pt x="297" y="1179"/>
                      <a:pt x="586" y="1179"/>
                    </a:cubicBezTo>
                    <a:cubicBezTo>
                      <a:pt x="731" y="1179"/>
                      <a:pt x="879" y="1124"/>
                      <a:pt x="1002" y="1001"/>
                    </a:cubicBezTo>
                    <a:cubicBezTo>
                      <a:pt x="1368" y="634"/>
                      <a:pt x="1102" y="1"/>
                      <a:pt x="60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42"/>
              <p:cNvSpPr/>
              <p:nvPr/>
            </p:nvSpPr>
            <p:spPr>
              <a:xfrm>
                <a:off x="5322300" y="1567575"/>
                <a:ext cx="35900" cy="26525"/>
              </a:xfrm>
              <a:custGeom>
                <a:avLst/>
                <a:gdLst/>
                <a:ahLst/>
                <a:cxnLst/>
                <a:rect l="l" t="t" r="r" b="b"/>
                <a:pathLst>
                  <a:path w="1436" h="1061" extrusionOk="0">
                    <a:moveTo>
                      <a:pt x="612" y="1"/>
                    </a:moveTo>
                    <a:cubicBezTo>
                      <a:pt x="355" y="1"/>
                      <a:pt x="115" y="142"/>
                      <a:pt x="1" y="394"/>
                    </a:cubicBezTo>
                    <a:lnTo>
                      <a:pt x="1235" y="1061"/>
                    </a:lnTo>
                    <a:cubicBezTo>
                      <a:pt x="1435" y="727"/>
                      <a:pt x="1302" y="294"/>
                      <a:pt x="968" y="93"/>
                    </a:cubicBezTo>
                    <a:cubicBezTo>
                      <a:pt x="853" y="30"/>
                      <a:pt x="730" y="1"/>
                      <a:pt x="61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42"/>
              <p:cNvSpPr/>
              <p:nvPr/>
            </p:nvSpPr>
            <p:spPr>
              <a:xfrm>
                <a:off x="5272275" y="1737525"/>
                <a:ext cx="36700" cy="24400"/>
              </a:xfrm>
              <a:custGeom>
                <a:avLst/>
                <a:gdLst/>
                <a:ahLst/>
                <a:cxnLst/>
                <a:rect l="l" t="t" r="r" b="b"/>
                <a:pathLst>
                  <a:path w="1468" h="976" extrusionOk="0">
                    <a:moveTo>
                      <a:pt x="1335" y="0"/>
                    </a:moveTo>
                    <a:lnTo>
                      <a:pt x="0" y="501"/>
                    </a:lnTo>
                    <a:cubicBezTo>
                      <a:pt x="106" y="790"/>
                      <a:pt x="377" y="976"/>
                      <a:pt x="667" y="976"/>
                    </a:cubicBezTo>
                    <a:cubicBezTo>
                      <a:pt x="744" y="976"/>
                      <a:pt x="823" y="962"/>
                      <a:pt x="901" y="934"/>
                    </a:cubicBezTo>
                    <a:cubicBezTo>
                      <a:pt x="1268" y="767"/>
                      <a:pt x="1468" y="367"/>
                      <a:pt x="1335"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42"/>
              <p:cNvSpPr/>
              <p:nvPr/>
            </p:nvSpPr>
            <p:spPr>
              <a:xfrm>
                <a:off x="5163025" y="1568900"/>
                <a:ext cx="34225" cy="28550"/>
              </a:xfrm>
              <a:custGeom>
                <a:avLst/>
                <a:gdLst/>
                <a:ahLst/>
                <a:cxnLst/>
                <a:rect l="l" t="t" r="r" b="b"/>
                <a:pathLst>
                  <a:path w="1369" h="1142" extrusionOk="0">
                    <a:moveTo>
                      <a:pt x="790" y="0"/>
                    </a:moveTo>
                    <a:cubicBezTo>
                      <a:pt x="640" y="0"/>
                      <a:pt x="490" y="45"/>
                      <a:pt x="367" y="141"/>
                    </a:cubicBezTo>
                    <a:cubicBezTo>
                      <a:pt x="67" y="374"/>
                      <a:pt x="0" y="841"/>
                      <a:pt x="234" y="1141"/>
                    </a:cubicBezTo>
                    <a:lnTo>
                      <a:pt x="1368" y="274"/>
                    </a:lnTo>
                    <a:cubicBezTo>
                      <a:pt x="1230" y="96"/>
                      <a:pt x="1009" y="0"/>
                      <a:pt x="79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42"/>
              <p:cNvSpPr/>
              <p:nvPr/>
            </p:nvSpPr>
            <p:spPr>
              <a:xfrm>
                <a:off x="5184700" y="1617425"/>
                <a:ext cx="34225" cy="29500"/>
              </a:xfrm>
              <a:custGeom>
                <a:avLst/>
                <a:gdLst/>
                <a:ahLst/>
                <a:cxnLst/>
                <a:rect l="l" t="t" r="r" b="b"/>
                <a:pathLst>
                  <a:path w="1369" h="1180" extrusionOk="0">
                    <a:moveTo>
                      <a:pt x="601" y="1"/>
                    </a:moveTo>
                    <a:cubicBezTo>
                      <a:pt x="268" y="34"/>
                      <a:pt x="1" y="301"/>
                      <a:pt x="1" y="601"/>
                    </a:cubicBezTo>
                    <a:cubicBezTo>
                      <a:pt x="23" y="957"/>
                      <a:pt x="312" y="1179"/>
                      <a:pt x="601" y="1179"/>
                    </a:cubicBezTo>
                    <a:cubicBezTo>
                      <a:pt x="746" y="1179"/>
                      <a:pt x="890" y="1124"/>
                      <a:pt x="1001" y="1002"/>
                    </a:cubicBezTo>
                    <a:cubicBezTo>
                      <a:pt x="1368" y="635"/>
                      <a:pt x="1102" y="1"/>
                      <a:pt x="60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42"/>
              <p:cNvSpPr/>
              <p:nvPr/>
            </p:nvSpPr>
            <p:spPr>
              <a:xfrm>
                <a:off x="5213900" y="1621600"/>
                <a:ext cx="50050" cy="86750"/>
              </a:xfrm>
              <a:custGeom>
                <a:avLst/>
                <a:gdLst/>
                <a:ahLst/>
                <a:cxnLst/>
                <a:rect l="l" t="t" r="r" b="b"/>
                <a:pathLst>
                  <a:path w="2002" h="3470" extrusionOk="0">
                    <a:moveTo>
                      <a:pt x="2002" y="1"/>
                    </a:moveTo>
                    <a:lnTo>
                      <a:pt x="0" y="2836"/>
                    </a:lnTo>
                    <a:lnTo>
                      <a:pt x="1802" y="3470"/>
                    </a:lnTo>
                    <a:lnTo>
                      <a:pt x="2002" y="1"/>
                    </a:ln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42"/>
              <p:cNvSpPr/>
              <p:nvPr/>
            </p:nvSpPr>
            <p:spPr>
              <a:xfrm>
                <a:off x="5655050" y="1019725"/>
                <a:ext cx="10025" cy="1650150"/>
              </a:xfrm>
              <a:custGeom>
                <a:avLst/>
                <a:gdLst/>
                <a:ahLst/>
                <a:cxnLst/>
                <a:rect l="l" t="t" r="r" b="b"/>
                <a:pathLst>
                  <a:path w="401" h="66006" extrusionOk="0">
                    <a:moveTo>
                      <a:pt x="200" y="0"/>
                    </a:moveTo>
                    <a:cubicBezTo>
                      <a:pt x="100" y="0"/>
                      <a:pt x="0" y="75"/>
                      <a:pt x="0" y="225"/>
                    </a:cubicBezTo>
                    <a:lnTo>
                      <a:pt x="0" y="65805"/>
                    </a:lnTo>
                    <a:cubicBezTo>
                      <a:pt x="0" y="65906"/>
                      <a:pt x="67" y="66006"/>
                      <a:pt x="200" y="66006"/>
                    </a:cubicBezTo>
                    <a:cubicBezTo>
                      <a:pt x="300" y="66006"/>
                      <a:pt x="400" y="65906"/>
                      <a:pt x="400" y="65805"/>
                    </a:cubicBezTo>
                    <a:lnTo>
                      <a:pt x="400" y="225"/>
                    </a:lnTo>
                    <a:cubicBezTo>
                      <a:pt x="400" y="75"/>
                      <a:pt x="300" y="0"/>
                      <a:pt x="200" y="0"/>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42"/>
              <p:cNvSpPr/>
              <p:nvPr/>
            </p:nvSpPr>
            <p:spPr>
              <a:xfrm>
                <a:off x="5620850" y="1105400"/>
                <a:ext cx="79250" cy="85300"/>
              </a:xfrm>
              <a:custGeom>
                <a:avLst/>
                <a:gdLst/>
                <a:ahLst/>
                <a:cxnLst/>
                <a:rect l="l" t="t" r="r" b="b"/>
                <a:pathLst>
                  <a:path w="3170" h="3412" extrusionOk="0">
                    <a:moveTo>
                      <a:pt x="1668" y="1"/>
                    </a:moveTo>
                    <a:cubicBezTo>
                      <a:pt x="1368" y="1"/>
                      <a:pt x="1" y="1835"/>
                      <a:pt x="1" y="2502"/>
                    </a:cubicBezTo>
                    <a:cubicBezTo>
                      <a:pt x="1" y="2803"/>
                      <a:pt x="201" y="3036"/>
                      <a:pt x="468" y="3136"/>
                    </a:cubicBezTo>
                    <a:cubicBezTo>
                      <a:pt x="818" y="3320"/>
                      <a:pt x="1201" y="3411"/>
                      <a:pt x="1585" y="3411"/>
                    </a:cubicBezTo>
                    <a:cubicBezTo>
                      <a:pt x="1969" y="3411"/>
                      <a:pt x="2352" y="3320"/>
                      <a:pt x="2702" y="3136"/>
                    </a:cubicBezTo>
                    <a:cubicBezTo>
                      <a:pt x="2969" y="3036"/>
                      <a:pt x="3136" y="2769"/>
                      <a:pt x="3169" y="2502"/>
                    </a:cubicBezTo>
                    <a:cubicBezTo>
                      <a:pt x="3169" y="1802"/>
                      <a:pt x="1935" y="1"/>
                      <a:pt x="1668"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42"/>
              <p:cNvSpPr/>
              <p:nvPr/>
            </p:nvSpPr>
            <p:spPr>
              <a:xfrm>
                <a:off x="5620850" y="1105400"/>
                <a:ext cx="79250" cy="85300"/>
              </a:xfrm>
              <a:custGeom>
                <a:avLst/>
                <a:gdLst/>
                <a:ahLst/>
                <a:cxnLst/>
                <a:rect l="l" t="t" r="r" b="b"/>
                <a:pathLst>
                  <a:path w="3170" h="3412" extrusionOk="0">
                    <a:moveTo>
                      <a:pt x="1668" y="1"/>
                    </a:moveTo>
                    <a:cubicBezTo>
                      <a:pt x="1368" y="1"/>
                      <a:pt x="1" y="1835"/>
                      <a:pt x="1" y="2502"/>
                    </a:cubicBezTo>
                    <a:cubicBezTo>
                      <a:pt x="1" y="2803"/>
                      <a:pt x="201" y="3036"/>
                      <a:pt x="468" y="3136"/>
                    </a:cubicBezTo>
                    <a:cubicBezTo>
                      <a:pt x="818" y="3320"/>
                      <a:pt x="1201" y="3411"/>
                      <a:pt x="1585" y="3411"/>
                    </a:cubicBezTo>
                    <a:cubicBezTo>
                      <a:pt x="1969" y="3411"/>
                      <a:pt x="2352" y="3320"/>
                      <a:pt x="2702" y="3136"/>
                    </a:cubicBezTo>
                    <a:cubicBezTo>
                      <a:pt x="2969" y="3036"/>
                      <a:pt x="3136" y="2769"/>
                      <a:pt x="3169" y="2502"/>
                    </a:cubicBezTo>
                    <a:cubicBezTo>
                      <a:pt x="3169" y="1802"/>
                      <a:pt x="1935" y="1"/>
                      <a:pt x="16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42"/>
              <p:cNvSpPr/>
              <p:nvPr/>
            </p:nvSpPr>
            <p:spPr>
              <a:xfrm>
                <a:off x="5429050" y="555850"/>
                <a:ext cx="464525" cy="568750"/>
              </a:xfrm>
              <a:custGeom>
                <a:avLst/>
                <a:gdLst/>
                <a:ahLst/>
                <a:cxnLst/>
                <a:rect l="l" t="t" r="r" b="b"/>
                <a:pathLst>
                  <a:path w="18581" h="22750" extrusionOk="0">
                    <a:moveTo>
                      <a:pt x="9307" y="0"/>
                    </a:moveTo>
                    <a:cubicBezTo>
                      <a:pt x="3303" y="0"/>
                      <a:pt x="0" y="4804"/>
                      <a:pt x="0" y="9941"/>
                    </a:cubicBezTo>
                    <a:cubicBezTo>
                      <a:pt x="0" y="15044"/>
                      <a:pt x="4037" y="21549"/>
                      <a:pt x="9307" y="22750"/>
                    </a:cubicBezTo>
                    <a:cubicBezTo>
                      <a:pt x="14611" y="21282"/>
                      <a:pt x="18580" y="15044"/>
                      <a:pt x="18580" y="9941"/>
                    </a:cubicBezTo>
                    <a:cubicBezTo>
                      <a:pt x="18580" y="4804"/>
                      <a:pt x="15278" y="0"/>
                      <a:pt x="9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42"/>
              <p:cNvSpPr/>
              <p:nvPr/>
            </p:nvSpPr>
            <p:spPr>
              <a:xfrm>
                <a:off x="5429050" y="745975"/>
                <a:ext cx="456175" cy="378625"/>
              </a:xfrm>
              <a:custGeom>
                <a:avLst/>
                <a:gdLst/>
                <a:ahLst/>
                <a:cxnLst/>
                <a:rect l="l" t="t" r="r" b="b"/>
                <a:pathLst>
                  <a:path w="18247" h="15145" extrusionOk="0">
                    <a:moveTo>
                      <a:pt x="234" y="1"/>
                    </a:moveTo>
                    <a:cubicBezTo>
                      <a:pt x="100" y="768"/>
                      <a:pt x="0" y="1535"/>
                      <a:pt x="0" y="2336"/>
                    </a:cubicBezTo>
                    <a:cubicBezTo>
                      <a:pt x="0" y="7439"/>
                      <a:pt x="4037" y="13944"/>
                      <a:pt x="9307" y="15145"/>
                    </a:cubicBezTo>
                    <a:cubicBezTo>
                      <a:pt x="13677" y="13944"/>
                      <a:pt x="17179" y="9441"/>
                      <a:pt x="18247" y="5037"/>
                    </a:cubicBezTo>
                    <a:lnTo>
                      <a:pt x="18180" y="5004"/>
                    </a:lnTo>
                    <a:cubicBezTo>
                      <a:pt x="18180" y="5004"/>
                      <a:pt x="16846" y="9941"/>
                      <a:pt x="10708" y="10308"/>
                    </a:cubicBezTo>
                    <a:cubicBezTo>
                      <a:pt x="10533" y="10320"/>
                      <a:pt x="10358" y="10326"/>
                      <a:pt x="10185" y="10326"/>
                    </a:cubicBezTo>
                    <a:cubicBezTo>
                      <a:pt x="4557" y="10326"/>
                      <a:pt x="72" y="4143"/>
                      <a:pt x="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42"/>
              <p:cNvSpPr/>
              <p:nvPr/>
            </p:nvSpPr>
            <p:spPr>
              <a:xfrm>
                <a:off x="5580275" y="1844375"/>
                <a:ext cx="284100" cy="676900"/>
              </a:xfrm>
              <a:custGeom>
                <a:avLst/>
                <a:gdLst/>
                <a:ahLst/>
                <a:cxnLst/>
                <a:rect l="l" t="t" r="r" b="b"/>
                <a:pathLst>
                  <a:path w="11364" h="27076" extrusionOk="0">
                    <a:moveTo>
                      <a:pt x="931" y="1"/>
                    </a:moveTo>
                    <a:cubicBezTo>
                      <a:pt x="251" y="1"/>
                      <a:pt x="1" y="517"/>
                      <a:pt x="89" y="930"/>
                    </a:cubicBezTo>
                    <a:cubicBezTo>
                      <a:pt x="189" y="1397"/>
                      <a:pt x="489" y="2598"/>
                      <a:pt x="589" y="3232"/>
                    </a:cubicBezTo>
                    <a:cubicBezTo>
                      <a:pt x="623" y="4066"/>
                      <a:pt x="890" y="4900"/>
                      <a:pt x="1290" y="5600"/>
                    </a:cubicBezTo>
                    <a:cubicBezTo>
                      <a:pt x="1757" y="6367"/>
                      <a:pt x="3692" y="8169"/>
                      <a:pt x="3758" y="9169"/>
                    </a:cubicBezTo>
                    <a:cubicBezTo>
                      <a:pt x="3825" y="10170"/>
                      <a:pt x="4392" y="15641"/>
                      <a:pt x="4692" y="19610"/>
                    </a:cubicBezTo>
                    <a:cubicBezTo>
                      <a:pt x="4959" y="22846"/>
                      <a:pt x="5293" y="24180"/>
                      <a:pt x="5993" y="25047"/>
                    </a:cubicBezTo>
                    <a:cubicBezTo>
                      <a:pt x="6640" y="25848"/>
                      <a:pt x="8054" y="27075"/>
                      <a:pt x="8924" y="27075"/>
                    </a:cubicBezTo>
                    <a:cubicBezTo>
                      <a:pt x="8996" y="27075"/>
                      <a:pt x="9065" y="27067"/>
                      <a:pt x="9129" y="27049"/>
                    </a:cubicBezTo>
                    <a:cubicBezTo>
                      <a:pt x="10230" y="26715"/>
                      <a:pt x="11364" y="23413"/>
                      <a:pt x="11264" y="21278"/>
                    </a:cubicBezTo>
                    <a:cubicBezTo>
                      <a:pt x="11197" y="19143"/>
                      <a:pt x="8328" y="9970"/>
                      <a:pt x="7928" y="8169"/>
                    </a:cubicBezTo>
                    <a:cubicBezTo>
                      <a:pt x="7494" y="6234"/>
                      <a:pt x="7528" y="4733"/>
                      <a:pt x="7127" y="3732"/>
                    </a:cubicBezTo>
                    <a:cubicBezTo>
                      <a:pt x="6560" y="2231"/>
                      <a:pt x="4626" y="1430"/>
                      <a:pt x="4626" y="1430"/>
                    </a:cubicBezTo>
                    <a:cubicBezTo>
                      <a:pt x="4626" y="1430"/>
                      <a:pt x="2124" y="229"/>
                      <a:pt x="1223" y="29"/>
                    </a:cubicBezTo>
                    <a:cubicBezTo>
                      <a:pt x="1118" y="10"/>
                      <a:pt x="1021" y="1"/>
                      <a:pt x="931"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42"/>
              <p:cNvSpPr/>
              <p:nvPr/>
            </p:nvSpPr>
            <p:spPr>
              <a:xfrm>
                <a:off x="2583675" y="3534650"/>
                <a:ext cx="1065800" cy="507875"/>
              </a:xfrm>
              <a:custGeom>
                <a:avLst/>
                <a:gdLst/>
                <a:ahLst/>
                <a:cxnLst/>
                <a:rect l="l" t="t" r="r" b="b"/>
                <a:pathLst>
                  <a:path w="42632" h="20315" extrusionOk="0">
                    <a:moveTo>
                      <a:pt x="21316" y="0"/>
                    </a:moveTo>
                    <a:cubicBezTo>
                      <a:pt x="9541" y="0"/>
                      <a:pt x="1" y="4537"/>
                      <a:pt x="1" y="10174"/>
                    </a:cubicBezTo>
                    <a:cubicBezTo>
                      <a:pt x="1" y="15778"/>
                      <a:pt x="9541" y="20315"/>
                      <a:pt x="21316" y="20315"/>
                    </a:cubicBezTo>
                    <a:cubicBezTo>
                      <a:pt x="33058" y="20315"/>
                      <a:pt x="42631" y="15778"/>
                      <a:pt x="42631" y="10174"/>
                    </a:cubicBezTo>
                    <a:cubicBezTo>
                      <a:pt x="42631" y="4537"/>
                      <a:pt x="33058" y="0"/>
                      <a:pt x="21316" y="0"/>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42"/>
              <p:cNvSpPr/>
              <p:nvPr/>
            </p:nvSpPr>
            <p:spPr>
              <a:xfrm>
                <a:off x="3715325" y="3612200"/>
                <a:ext cx="1065775" cy="507875"/>
              </a:xfrm>
              <a:custGeom>
                <a:avLst/>
                <a:gdLst/>
                <a:ahLst/>
                <a:cxnLst/>
                <a:rect l="l" t="t" r="r" b="b"/>
                <a:pathLst>
                  <a:path w="42631" h="20315" extrusionOk="0">
                    <a:moveTo>
                      <a:pt x="21316" y="0"/>
                    </a:moveTo>
                    <a:cubicBezTo>
                      <a:pt x="9541" y="0"/>
                      <a:pt x="0" y="4537"/>
                      <a:pt x="0" y="10141"/>
                    </a:cubicBezTo>
                    <a:cubicBezTo>
                      <a:pt x="0" y="15745"/>
                      <a:pt x="9541" y="20315"/>
                      <a:pt x="21316" y="20315"/>
                    </a:cubicBezTo>
                    <a:cubicBezTo>
                      <a:pt x="33091" y="20315"/>
                      <a:pt x="42631" y="15745"/>
                      <a:pt x="42631" y="10141"/>
                    </a:cubicBezTo>
                    <a:cubicBezTo>
                      <a:pt x="42631" y="4537"/>
                      <a:pt x="33091" y="0"/>
                      <a:pt x="21316" y="0"/>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42"/>
              <p:cNvSpPr/>
              <p:nvPr/>
            </p:nvSpPr>
            <p:spPr>
              <a:xfrm>
                <a:off x="3250000" y="1415725"/>
                <a:ext cx="426150" cy="689400"/>
              </a:xfrm>
              <a:custGeom>
                <a:avLst/>
                <a:gdLst/>
                <a:ahLst/>
                <a:cxnLst/>
                <a:rect l="l" t="t" r="r" b="b"/>
                <a:pathLst>
                  <a:path w="17046" h="27576" extrusionOk="0">
                    <a:moveTo>
                      <a:pt x="12898" y="1"/>
                    </a:moveTo>
                    <a:cubicBezTo>
                      <a:pt x="12578" y="1"/>
                      <a:pt x="12260" y="514"/>
                      <a:pt x="12476" y="1664"/>
                    </a:cubicBezTo>
                    <a:cubicBezTo>
                      <a:pt x="12743" y="3265"/>
                      <a:pt x="12509" y="5467"/>
                      <a:pt x="12176" y="5667"/>
                    </a:cubicBezTo>
                    <a:cubicBezTo>
                      <a:pt x="12151" y="5679"/>
                      <a:pt x="12129" y="5685"/>
                      <a:pt x="12107" y="5685"/>
                    </a:cubicBezTo>
                    <a:cubicBezTo>
                      <a:pt x="11835" y="5685"/>
                      <a:pt x="11775" y="4746"/>
                      <a:pt x="11342" y="4066"/>
                    </a:cubicBezTo>
                    <a:cubicBezTo>
                      <a:pt x="11107" y="3722"/>
                      <a:pt x="10727" y="3576"/>
                      <a:pt x="10422" y="3576"/>
                    </a:cubicBezTo>
                    <a:cubicBezTo>
                      <a:pt x="10077" y="3576"/>
                      <a:pt x="9830" y="3764"/>
                      <a:pt x="10007" y="4066"/>
                    </a:cubicBezTo>
                    <a:cubicBezTo>
                      <a:pt x="10374" y="4666"/>
                      <a:pt x="10474" y="5033"/>
                      <a:pt x="10941" y="7068"/>
                    </a:cubicBezTo>
                    <a:cubicBezTo>
                      <a:pt x="11375" y="9070"/>
                      <a:pt x="12075" y="9770"/>
                      <a:pt x="12176" y="10871"/>
                    </a:cubicBezTo>
                    <a:cubicBezTo>
                      <a:pt x="12276" y="11938"/>
                      <a:pt x="9140" y="20111"/>
                      <a:pt x="9140" y="20111"/>
                    </a:cubicBezTo>
                    <a:cubicBezTo>
                      <a:pt x="9140" y="20111"/>
                      <a:pt x="5704" y="16141"/>
                      <a:pt x="3970" y="13773"/>
                    </a:cubicBezTo>
                    <a:cubicBezTo>
                      <a:pt x="2358" y="11540"/>
                      <a:pt x="1442" y="11103"/>
                      <a:pt x="509" y="11103"/>
                    </a:cubicBezTo>
                    <a:cubicBezTo>
                      <a:pt x="342" y="11103"/>
                      <a:pt x="173" y="11117"/>
                      <a:pt x="0" y="11138"/>
                    </a:cubicBezTo>
                    <a:lnTo>
                      <a:pt x="1501" y="18710"/>
                    </a:lnTo>
                    <a:cubicBezTo>
                      <a:pt x="1501" y="18710"/>
                      <a:pt x="6872" y="25315"/>
                      <a:pt x="8840" y="26949"/>
                    </a:cubicBezTo>
                    <a:cubicBezTo>
                      <a:pt x="9332" y="27372"/>
                      <a:pt x="9796" y="27576"/>
                      <a:pt x="10229" y="27576"/>
                    </a:cubicBezTo>
                    <a:cubicBezTo>
                      <a:pt x="11059" y="27576"/>
                      <a:pt x="11772" y="26829"/>
                      <a:pt x="12342" y="25448"/>
                    </a:cubicBezTo>
                    <a:cubicBezTo>
                      <a:pt x="13710" y="22112"/>
                      <a:pt x="15611" y="12205"/>
                      <a:pt x="15778" y="11138"/>
                    </a:cubicBezTo>
                    <a:cubicBezTo>
                      <a:pt x="15945" y="10070"/>
                      <a:pt x="17012" y="8803"/>
                      <a:pt x="17046" y="6468"/>
                    </a:cubicBezTo>
                    <a:cubicBezTo>
                      <a:pt x="17046" y="4099"/>
                      <a:pt x="16345" y="2698"/>
                      <a:pt x="15511" y="1798"/>
                    </a:cubicBezTo>
                    <a:cubicBezTo>
                      <a:pt x="15138" y="1371"/>
                      <a:pt x="14593" y="1115"/>
                      <a:pt x="14049" y="1115"/>
                    </a:cubicBezTo>
                    <a:cubicBezTo>
                      <a:pt x="13913" y="1115"/>
                      <a:pt x="13777" y="1131"/>
                      <a:pt x="13643" y="1164"/>
                    </a:cubicBezTo>
                    <a:cubicBezTo>
                      <a:pt x="13577" y="830"/>
                      <a:pt x="13410" y="497"/>
                      <a:pt x="13243" y="230"/>
                    </a:cubicBezTo>
                    <a:cubicBezTo>
                      <a:pt x="13149" y="80"/>
                      <a:pt x="13023" y="1"/>
                      <a:pt x="12898"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42"/>
              <p:cNvSpPr/>
              <p:nvPr/>
            </p:nvSpPr>
            <p:spPr>
              <a:xfrm>
                <a:off x="3250000" y="1691200"/>
                <a:ext cx="195150" cy="294025"/>
              </a:xfrm>
              <a:custGeom>
                <a:avLst/>
                <a:gdLst/>
                <a:ahLst/>
                <a:cxnLst/>
                <a:rect l="l" t="t" r="r" b="b"/>
                <a:pathLst>
                  <a:path w="7806" h="11761" extrusionOk="0">
                    <a:moveTo>
                      <a:pt x="776" y="1"/>
                    </a:moveTo>
                    <a:cubicBezTo>
                      <a:pt x="513" y="1"/>
                      <a:pt x="254" y="43"/>
                      <a:pt x="0" y="119"/>
                    </a:cubicBezTo>
                    <a:lnTo>
                      <a:pt x="1101" y="7991"/>
                    </a:lnTo>
                    <a:lnTo>
                      <a:pt x="4603" y="11760"/>
                    </a:lnTo>
                    <a:cubicBezTo>
                      <a:pt x="7706" y="9559"/>
                      <a:pt x="7806" y="7157"/>
                      <a:pt x="7806" y="7157"/>
                    </a:cubicBezTo>
                    <a:cubicBezTo>
                      <a:pt x="7806" y="7157"/>
                      <a:pt x="4103" y="2487"/>
                      <a:pt x="3102" y="1286"/>
                    </a:cubicBezTo>
                    <a:cubicBezTo>
                      <a:pt x="2355" y="364"/>
                      <a:pt x="1552" y="1"/>
                      <a:pt x="776"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42"/>
              <p:cNvSpPr/>
              <p:nvPr/>
            </p:nvSpPr>
            <p:spPr>
              <a:xfrm>
                <a:off x="3262500" y="3610525"/>
                <a:ext cx="294150" cy="248150"/>
              </a:xfrm>
              <a:custGeom>
                <a:avLst/>
                <a:gdLst/>
                <a:ahLst/>
                <a:cxnLst/>
                <a:rect l="l" t="t" r="r" b="b"/>
                <a:pathLst>
                  <a:path w="11766" h="9926" extrusionOk="0">
                    <a:moveTo>
                      <a:pt x="4704" y="1"/>
                    </a:moveTo>
                    <a:lnTo>
                      <a:pt x="4737" y="568"/>
                    </a:lnTo>
                    <a:cubicBezTo>
                      <a:pt x="4771" y="1001"/>
                      <a:pt x="3403" y="1201"/>
                      <a:pt x="2803" y="1201"/>
                    </a:cubicBezTo>
                    <a:cubicBezTo>
                      <a:pt x="2714" y="1210"/>
                      <a:pt x="2625" y="1214"/>
                      <a:pt x="2536" y="1214"/>
                    </a:cubicBezTo>
                    <a:cubicBezTo>
                      <a:pt x="1926" y="1214"/>
                      <a:pt x="1330" y="1017"/>
                      <a:pt x="834" y="668"/>
                    </a:cubicBezTo>
                    <a:cubicBezTo>
                      <a:pt x="868" y="501"/>
                      <a:pt x="868" y="334"/>
                      <a:pt x="901" y="167"/>
                    </a:cubicBezTo>
                    <a:cubicBezTo>
                      <a:pt x="896" y="167"/>
                      <a:pt x="891" y="166"/>
                      <a:pt x="886" y="166"/>
                    </a:cubicBezTo>
                    <a:cubicBezTo>
                      <a:pt x="658" y="166"/>
                      <a:pt x="431" y="917"/>
                      <a:pt x="267" y="1668"/>
                    </a:cubicBezTo>
                    <a:cubicBezTo>
                      <a:pt x="134" y="2402"/>
                      <a:pt x="1" y="3303"/>
                      <a:pt x="167" y="3703"/>
                    </a:cubicBezTo>
                    <a:cubicBezTo>
                      <a:pt x="468" y="4437"/>
                      <a:pt x="1602" y="5071"/>
                      <a:pt x="2102" y="5705"/>
                    </a:cubicBezTo>
                    <a:cubicBezTo>
                      <a:pt x="2636" y="6305"/>
                      <a:pt x="3103" y="7239"/>
                      <a:pt x="3803" y="8006"/>
                    </a:cubicBezTo>
                    <a:cubicBezTo>
                      <a:pt x="4837" y="9107"/>
                      <a:pt x="6605" y="9774"/>
                      <a:pt x="7940" y="9908"/>
                    </a:cubicBezTo>
                    <a:cubicBezTo>
                      <a:pt x="8042" y="9919"/>
                      <a:pt x="8156" y="9925"/>
                      <a:pt x="8279" y="9925"/>
                    </a:cubicBezTo>
                    <a:cubicBezTo>
                      <a:pt x="9557" y="9925"/>
                      <a:pt x="11765" y="9299"/>
                      <a:pt x="11309" y="8173"/>
                    </a:cubicBezTo>
                    <a:cubicBezTo>
                      <a:pt x="10842" y="6939"/>
                      <a:pt x="9074" y="5771"/>
                      <a:pt x="7773" y="4704"/>
                    </a:cubicBezTo>
                    <a:cubicBezTo>
                      <a:pt x="6138" y="3403"/>
                      <a:pt x="4971" y="634"/>
                      <a:pt x="470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42"/>
              <p:cNvSpPr/>
              <p:nvPr/>
            </p:nvSpPr>
            <p:spPr>
              <a:xfrm>
                <a:off x="3275850" y="3531300"/>
                <a:ext cx="232900" cy="255975"/>
              </a:xfrm>
              <a:custGeom>
                <a:avLst/>
                <a:gdLst/>
                <a:ahLst/>
                <a:cxnLst/>
                <a:rect l="l" t="t" r="r" b="b"/>
                <a:pathLst>
                  <a:path w="9316" h="10239" extrusionOk="0">
                    <a:moveTo>
                      <a:pt x="4170" y="1"/>
                    </a:moveTo>
                    <a:lnTo>
                      <a:pt x="0" y="101"/>
                    </a:lnTo>
                    <a:lnTo>
                      <a:pt x="300" y="3837"/>
                    </a:lnTo>
                    <a:lnTo>
                      <a:pt x="300" y="3903"/>
                    </a:lnTo>
                    <a:lnTo>
                      <a:pt x="334" y="3903"/>
                    </a:lnTo>
                    <a:cubicBezTo>
                      <a:pt x="567" y="4704"/>
                      <a:pt x="2469" y="6772"/>
                      <a:pt x="3569" y="8073"/>
                    </a:cubicBezTo>
                    <a:cubicBezTo>
                      <a:pt x="4303" y="8974"/>
                      <a:pt x="5671" y="10108"/>
                      <a:pt x="7239" y="10208"/>
                    </a:cubicBezTo>
                    <a:cubicBezTo>
                      <a:pt x="7421" y="10228"/>
                      <a:pt x="7591" y="10238"/>
                      <a:pt x="7747" y="10238"/>
                    </a:cubicBezTo>
                    <a:cubicBezTo>
                      <a:pt x="8884" y="10238"/>
                      <a:pt x="9315" y="9716"/>
                      <a:pt x="8406" y="8807"/>
                    </a:cubicBezTo>
                    <a:cubicBezTo>
                      <a:pt x="8006" y="8473"/>
                      <a:pt x="7606" y="8173"/>
                      <a:pt x="7239" y="7873"/>
                    </a:cubicBezTo>
                    <a:cubicBezTo>
                      <a:pt x="6105" y="6939"/>
                      <a:pt x="5171" y="5338"/>
                      <a:pt x="4637" y="4204"/>
                    </a:cubicBezTo>
                    <a:cubicBezTo>
                      <a:pt x="4237" y="3303"/>
                      <a:pt x="4036" y="2302"/>
                      <a:pt x="4103" y="1335"/>
                    </a:cubicBezTo>
                    <a:lnTo>
                      <a:pt x="4170"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42"/>
              <p:cNvSpPr/>
              <p:nvPr/>
            </p:nvSpPr>
            <p:spPr>
              <a:xfrm>
                <a:off x="2745475" y="3636125"/>
                <a:ext cx="165975" cy="278875"/>
              </a:xfrm>
              <a:custGeom>
                <a:avLst/>
                <a:gdLst/>
                <a:ahLst/>
                <a:cxnLst/>
                <a:rect l="l" t="t" r="r" b="b"/>
                <a:pathLst>
                  <a:path w="6639" h="11155" extrusionOk="0">
                    <a:moveTo>
                      <a:pt x="2092" y="1"/>
                    </a:moveTo>
                    <a:cubicBezTo>
                      <a:pt x="1889" y="1"/>
                      <a:pt x="1579" y="612"/>
                      <a:pt x="1268" y="1078"/>
                    </a:cubicBezTo>
                    <a:cubicBezTo>
                      <a:pt x="901" y="1745"/>
                      <a:pt x="701" y="2479"/>
                      <a:pt x="767" y="3213"/>
                    </a:cubicBezTo>
                    <a:cubicBezTo>
                      <a:pt x="834" y="4047"/>
                      <a:pt x="801" y="4881"/>
                      <a:pt x="634" y="5715"/>
                    </a:cubicBezTo>
                    <a:cubicBezTo>
                      <a:pt x="400" y="7082"/>
                      <a:pt x="0" y="8684"/>
                      <a:pt x="1368" y="9951"/>
                    </a:cubicBezTo>
                    <a:cubicBezTo>
                      <a:pt x="2170" y="10687"/>
                      <a:pt x="3629" y="11154"/>
                      <a:pt x="4767" y="11154"/>
                    </a:cubicBezTo>
                    <a:cubicBezTo>
                      <a:pt x="5331" y="11154"/>
                      <a:pt x="5817" y="11039"/>
                      <a:pt x="6104" y="10785"/>
                    </a:cubicBezTo>
                    <a:cubicBezTo>
                      <a:pt x="6438" y="10518"/>
                      <a:pt x="6638" y="10085"/>
                      <a:pt x="6605" y="9618"/>
                    </a:cubicBezTo>
                    <a:cubicBezTo>
                      <a:pt x="6438" y="9017"/>
                      <a:pt x="6205" y="8450"/>
                      <a:pt x="5904" y="7883"/>
                    </a:cubicBezTo>
                    <a:cubicBezTo>
                      <a:pt x="5571" y="7249"/>
                      <a:pt x="5304" y="6615"/>
                      <a:pt x="5037" y="5948"/>
                    </a:cubicBezTo>
                    <a:lnTo>
                      <a:pt x="2135" y="11"/>
                    </a:lnTo>
                    <a:cubicBezTo>
                      <a:pt x="2121" y="4"/>
                      <a:pt x="2107" y="1"/>
                      <a:pt x="209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42"/>
              <p:cNvSpPr/>
              <p:nvPr/>
            </p:nvSpPr>
            <p:spPr>
              <a:xfrm>
                <a:off x="2785500" y="3563825"/>
                <a:ext cx="107600" cy="281050"/>
              </a:xfrm>
              <a:custGeom>
                <a:avLst/>
                <a:gdLst/>
                <a:ahLst/>
                <a:cxnLst/>
                <a:rect l="l" t="t" r="r" b="b"/>
                <a:pathLst>
                  <a:path w="4304" h="11242" extrusionOk="0">
                    <a:moveTo>
                      <a:pt x="1101" y="1"/>
                    </a:moveTo>
                    <a:cubicBezTo>
                      <a:pt x="1101" y="1"/>
                      <a:pt x="868" y="2102"/>
                      <a:pt x="534" y="2869"/>
                    </a:cubicBezTo>
                    <a:cubicBezTo>
                      <a:pt x="334" y="3236"/>
                      <a:pt x="167" y="3637"/>
                      <a:pt x="100" y="4070"/>
                    </a:cubicBezTo>
                    <a:cubicBezTo>
                      <a:pt x="0" y="4604"/>
                      <a:pt x="234" y="5438"/>
                      <a:pt x="300" y="6138"/>
                    </a:cubicBezTo>
                    <a:cubicBezTo>
                      <a:pt x="334" y="6805"/>
                      <a:pt x="300" y="7473"/>
                      <a:pt x="267" y="8173"/>
                    </a:cubicBezTo>
                    <a:cubicBezTo>
                      <a:pt x="234" y="8573"/>
                      <a:pt x="267" y="9674"/>
                      <a:pt x="634" y="10074"/>
                    </a:cubicBezTo>
                    <a:cubicBezTo>
                      <a:pt x="1368" y="10908"/>
                      <a:pt x="2068" y="11242"/>
                      <a:pt x="2936" y="11242"/>
                    </a:cubicBezTo>
                    <a:cubicBezTo>
                      <a:pt x="3303" y="11242"/>
                      <a:pt x="3636" y="11109"/>
                      <a:pt x="3836" y="10842"/>
                    </a:cubicBezTo>
                    <a:cubicBezTo>
                      <a:pt x="3970" y="10541"/>
                      <a:pt x="4003" y="10208"/>
                      <a:pt x="3903" y="9908"/>
                    </a:cubicBezTo>
                    <a:cubicBezTo>
                      <a:pt x="3703" y="8607"/>
                      <a:pt x="3503" y="7973"/>
                      <a:pt x="3603" y="6739"/>
                    </a:cubicBezTo>
                    <a:cubicBezTo>
                      <a:pt x="3700" y="5568"/>
                      <a:pt x="4083" y="655"/>
                      <a:pt x="4288" y="565"/>
                    </a:cubicBezTo>
                    <a:lnTo>
                      <a:pt x="4288" y="565"/>
                    </a:lnTo>
                    <a:lnTo>
                      <a:pt x="4303" y="568"/>
                    </a:lnTo>
                    <a:cubicBezTo>
                      <a:pt x="4300" y="565"/>
                      <a:pt x="4297" y="564"/>
                      <a:pt x="4294" y="564"/>
                    </a:cubicBezTo>
                    <a:cubicBezTo>
                      <a:pt x="4292" y="564"/>
                      <a:pt x="4290" y="564"/>
                      <a:pt x="4288" y="565"/>
                    </a:cubicBezTo>
                    <a:lnTo>
                      <a:pt x="4288" y="565"/>
                    </a:lnTo>
                    <a:lnTo>
                      <a:pt x="1101"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42"/>
              <p:cNvSpPr/>
              <p:nvPr/>
            </p:nvSpPr>
            <p:spPr>
              <a:xfrm>
                <a:off x="2801350" y="2197850"/>
                <a:ext cx="386950" cy="1408475"/>
              </a:xfrm>
              <a:custGeom>
                <a:avLst/>
                <a:gdLst/>
                <a:ahLst/>
                <a:cxnLst/>
                <a:rect l="l" t="t" r="r" b="b"/>
                <a:pathLst>
                  <a:path w="15478" h="56339" extrusionOk="0">
                    <a:moveTo>
                      <a:pt x="14877" y="0"/>
                    </a:moveTo>
                    <a:lnTo>
                      <a:pt x="5404" y="901"/>
                    </a:lnTo>
                    <a:cubicBezTo>
                      <a:pt x="3236" y="3703"/>
                      <a:pt x="2869" y="6572"/>
                      <a:pt x="3336" y="14678"/>
                    </a:cubicBezTo>
                    <a:cubicBezTo>
                      <a:pt x="3803" y="22783"/>
                      <a:pt x="3102" y="29422"/>
                      <a:pt x="3002" y="29855"/>
                    </a:cubicBezTo>
                    <a:cubicBezTo>
                      <a:pt x="2869" y="30322"/>
                      <a:pt x="1501" y="34792"/>
                      <a:pt x="867" y="37828"/>
                    </a:cubicBezTo>
                    <a:cubicBezTo>
                      <a:pt x="100" y="41330"/>
                      <a:pt x="0" y="55874"/>
                      <a:pt x="0" y="55874"/>
                    </a:cubicBezTo>
                    <a:cubicBezTo>
                      <a:pt x="0" y="55874"/>
                      <a:pt x="855" y="56338"/>
                      <a:pt x="2273" y="56338"/>
                    </a:cubicBezTo>
                    <a:cubicBezTo>
                      <a:pt x="2755" y="56338"/>
                      <a:pt x="3302" y="56285"/>
                      <a:pt x="3903" y="56141"/>
                    </a:cubicBezTo>
                    <a:cubicBezTo>
                      <a:pt x="3903" y="56141"/>
                      <a:pt x="9640" y="33424"/>
                      <a:pt x="10241" y="31590"/>
                    </a:cubicBezTo>
                    <a:cubicBezTo>
                      <a:pt x="10874" y="29755"/>
                      <a:pt x="15478" y="10875"/>
                      <a:pt x="15478" y="10875"/>
                    </a:cubicBezTo>
                    <a:lnTo>
                      <a:pt x="14877" y="0"/>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42"/>
              <p:cNvSpPr/>
              <p:nvPr/>
            </p:nvSpPr>
            <p:spPr>
              <a:xfrm>
                <a:off x="3043175" y="2183675"/>
                <a:ext cx="358625" cy="1377725"/>
              </a:xfrm>
              <a:custGeom>
                <a:avLst/>
                <a:gdLst/>
                <a:ahLst/>
                <a:cxnLst/>
                <a:rect l="l" t="t" r="r" b="b"/>
                <a:pathLst>
                  <a:path w="14345" h="55109" extrusionOk="0">
                    <a:moveTo>
                      <a:pt x="1568" y="0"/>
                    </a:moveTo>
                    <a:cubicBezTo>
                      <a:pt x="1" y="2435"/>
                      <a:pt x="668" y="6472"/>
                      <a:pt x="1101" y="10108"/>
                    </a:cubicBezTo>
                    <a:lnTo>
                      <a:pt x="6605" y="31590"/>
                    </a:lnTo>
                    <a:cubicBezTo>
                      <a:pt x="6472" y="32624"/>
                      <a:pt x="5538" y="34792"/>
                      <a:pt x="6605" y="40329"/>
                    </a:cubicBezTo>
                    <a:cubicBezTo>
                      <a:pt x="7773" y="46534"/>
                      <a:pt x="9207" y="54673"/>
                      <a:pt x="9207" y="54673"/>
                    </a:cubicBezTo>
                    <a:cubicBezTo>
                      <a:pt x="9207" y="54673"/>
                      <a:pt x="10265" y="55108"/>
                      <a:pt x="11595" y="55108"/>
                    </a:cubicBezTo>
                    <a:cubicBezTo>
                      <a:pt x="12212" y="55108"/>
                      <a:pt x="12888" y="55015"/>
                      <a:pt x="13544" y="54740"/>
                    </a:cubicBezTo>
                    <a:cubicBezTo>
                      <a:pt x="13544" y="54740"/>
                      <a:pt x="14344" y="35159"/>
                      <a:pt x="13844" y="29822"/>
                    </a:cubicBezTo>
                    <a:cubicBezTo>
                      <a:pt x="13277" y="24018"/>
                      <a:pt x="12510" y="13410"/>
                      <a:pt x="12276" y="10841"/>
                    </a:cubicBezTo>
                    <a:cubicBezTo>
                      <a:pt x="11942" y="7072"/>
                      <a:pt x="11142" y="567"/>
                      <a:pt x="11142" y="567"/>
                    </a:cubicBezTo>
                    <a:lnTo>
                      <a:pt x="1568" y="0"/>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42"/>
              <p:cNvSpPr/>
              <p:nvPr/>
            </p:nvSpPr>
            <p:spPr>
              <a:xfrm>
                <a:off x="3146575" y="2435525"/>
                <a:ext cx="136800" cy="246850"/>
              </a:xfrm>
              <a:custGeom>
                <a:avLst/>
                <a:gdLst/>
                <a:ahLst/>
                <a:cxnLst/>
                <a:rect l="l" t="t" r="r" b="b"/>
                <a:pathLst>
                  <a:path w="5472" h="9874" extrusionOk="0">
                    <a:moveTo>
                      <a:pt x="5471" y="0"/>
                    </a:moveTo>
                    <a:lnTo>
                      <a:pt x="5471" y="0"/>
                    </a:lnTo>
                    <a:cubicBezTo>
                      <a:pt x="4237" y="834"/>
                      <a:pt x="2936" y="1501"/>
                      <a:pt x="1535" y="2002"/>
                    </a:cubicBezTo>
                    <a:lnTo>
                      <a:pt x="1" y="9874"/>
                    </a:lnTo>
                    <a:lnTo>
                      <a:pt x="2736" y="2502"/>
                    </a:lnTo>
                    <a:cubicBezTo>
                      <a:pt x="3770" y="1835"/>
                      <a:pt x="4704" y="968"/>
                      <a:pt x="547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42"/>
              <p:cNvSpPr/>
              <p:nvPr/>
            </p:nvSpPr>
            <p:spPr>
              <a:xfrm>
                <a:off x="2742975" y="1743350"/>
                <a:ext cx="276875" cy="412825"/>
              </a:xfrm>
              <a:custGeom>
                <a:avLst/>
                <a:gdLst/>
                <a:ahLst/>
                <a:cxnLst/>
                <a:rect l="l" t="t" r="r" b="b"/>
                <a:pathLst>
                  <a:path w="11075" h="16513" extrusionOk="0">
                    <a:moveTo>
                      <a:pt x="8339" y="1"/>
                    </a:moveTo>
                    <a:cubicBezTo>
                      <a:pt x="7239" y="635"/>
                      <a:pt x="5471" y="1202"/>
                      <a:pt x="4737" y="3303"/>
                    </a:cubicBezTo>
                    <a:cubicBezTo>
                      <a:pt x="3703" y="6205"/>
                      <a:pt x="1034" y="13777"/>
                      <a:pt x="0" y="16513"/>
                    </a:cubicBezTo>
                    <a:lnTo>
                      <a:pt x="4970" y="16513"/>
                    </a:lnTo>
                    <a:lnTo>
                      <a:pt x="8406" y="9474"/>
                    </a:lnTo>
                    <a:cubicBezTo>
                      <a:pt x="11075" y="7173"/>
                      <a:pt x="10708" y="835"/>
                      <a:pt x="8339"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42"/>
              <p:cNvSpPr/>
              <p:nvPr/>
            </p:nvSpPr>
            <p:spPr>
              <a:xfrm>
                <a:off x="2894750" y="1694150"/>
                <a:ext cx="462850" cy="659525"/>
              </a:xfrm>
              <a:custGeom>
                <a:avLst/>
                <a:gdLst/>
                <a:ahLst/>
                <a:cxnLst/>
                <a:rect l="l" t="t" r="r" b="b"/>
                <a:pathLst>
                  <a:path w="18514" h="26381" extrusionOk="0">
                    <a:moveTo>
                      <a:pt x="14210" y="1"/>
                    </a:moveTo>
                    <a:lnTo>
                      <a:pt x="11808" y="167"/>
                    </a:lnTo>
                    <a:lnTo>
                      <a:pt x="6271" y="634"/>
                    </a:lnTo>
                    <a:lnTo>
                      <a:pt x="2268" y="1969"/>
                    </a:lnTo>
                    <a:cubicBezTo>
                      <a:pt x="5371" y="7840"/>
                      <a:pt x="2335" y="11442"/>
                      <a:pt x="2335" y="11442"/>
                    </a:cubicBezTo>
                    <a:lnTo>
                      <a:pt x="3603" y="16546"/>
                    </a:lnTo>
                    <a:cubicBezTo>
                      <a:pt x="2602" y="17647"/>
                      <a:pt x="1268" y="19982"/>
                      <a:pt x="0" y="24051"/>
                    </a:cubicBezTo>
                    <a:cubicBezTo>
                      <a:pt x="839" y="25034"/>
                      <a:pt x="4542" y="26380"/>
                      <a:pt x="8951" y="26380"/>
                    </a:cubicBezTo>
                    <a:cubicBezTo>
                      <a:pt x="11727" y="26380"/>
                      <a:pt x="14782" y="25847"/>
                      <a:pt x="17579" y="24351"/>
                    </a:cubicBezTo>
                    <a:cubicBezTo>
                      <a:pt x="17579" y="24351"/>
                      <a:pt x="16712" y="16246"/>
                      <a:pt x="16478" y="14077"/>
                    </a:cubicBezTo>
                    <a:cubicBezTo>
                      <a:pt x="18513" y="9741"/>
                      <a:pt x="17913" y="7439"/>
                      <a:pt x="17346" y="5972"/>
                    </a:cubicBezTo>
                    <a:cubicBezTo>
                      <a:pt x="16445" y="3703"/>
                      <a:pt x="15077" y="801"/>
                      <a:pt x="14210" y="1"/>
                    </a:cubicBez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42"/>
              <p:cNvSpPr/>
              <p:nvPr/>
            </p:nvSpPr>
            <p:spPr>
              <a:xfrm>
                <a:off x="2784650" y="1743350"/>
                <a:ext cx="242700" cy="317750"/>
              </a:xfrm>
              <a:custGeom>
                <a:avLst/>
                <a:gdLst/>
                <a:ahLst/>
                <a:cxnLst/>
                <a:rect l="l" t="t" r="r" b="b"/>
                <a:pathLst>
                  <a:path w="9708" h="12710" extrusionOk="0">
                    <a:moveTo>
                      <a:pt x="6672" y="1"/>
                    </a:moveTo>
                    <a:cubicBezTo>
                      <a:pt x="4271" y="468"/>
                      <a:pt x="3203" y="1635"/>
                      <a:pt x="2269" y="4237"/>
                    </a:cubicBezTo>
                    <a:cubicBezTo>
                      <a:pt x="1235" y="7039"/>
                      <a:pt x="1" y="10075"/>
                      <a:pt x="1" y="10075"/>
                    </a:cubicBezTo>
                    <a:cubicBezTo>
                      <a:pt x="1156" y="11738"/>
                      <a:pt x="3026" y="12710"/>
                      <a:pt x="5007" y="12710"/>
                    </a:cubicBezTo>
                    <a:cubicBezTo>
                      <a:pt x="5371" y="12710"/>
                      <a:pt x="5738" y="12677"/>
                      <a:pt x="6105" y="12610"/>
                    </a:cubicBezTo>
                    <a:lnTo>
                      <a:pt x="7640" y="8307"/>
                    </a:lnTo>
                    <a:cubicBezTo>
                      <a:pt x="7640" y="8307"/>
                      <a:pt x="9708" y="4537"/>
                      <a:pt x="6672"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42"/>
              <p:cNvSpPr/>
              <p:nvPr/>
            </p:nvSpPr>
            <p:spPr>
              <a:xfrm>
                <a:off x="2895575" y="2044400"/>
                <a:ext cx="306900" cy="309300"/>
              </a:xfrm>
              <a:custGeom>
                <a:avLst/>
                <a:gdLst/>
                <a:ahLst/>
                <a:cxnLst/>
                <a:rect l="l" t="t" r="r" b="b"/>
                <a:pathLst>
                  <a:path w="12276" h="12372" extrusionOk="0">
                    <a:moveTo>
                      <a:pt x="2936" y="1"/>
                    </a:moveTo>
                    <a:lnTo>
                      <a:pt x="2936" y="1"/>
                    </a:lnTo>
                    <a:cubicBezTo>
                      <a:pt x="2936" y="2"/>
                      <a:pt x="2936" y="2"/>
                      <a:pt x="2936" y="3"/>
                    </a:cubicBezTo>
                    <a:lnTo>
                      <a:pt x="2936" y="3"/>
                    </a:lnTo>
                    <a:lnTo>
                      <a:pt x="2936" y="1"/>
                    </a:lnTo>
                    <a:close/>
                    <a:moveTo>
                      <a:pt x="2936" y="3"/>
                    </a:moveTo>
                    <a:lnTo>
                      <a:pt x="3603" y="2536"/>
                    </a:lnTo>
                    <a:cubicBezTo>
                      <a:pt x="2569" y="3637"/>
                      <a:pt x="1235" y="5972"/>
                      <a:pt x="0" y="10041"/>
                    </a:cubicBezTo>
                    <a:cubicBezTo>
                      <a:pt x="832" y="11034"/>
                      <a:pt x="4533" y="12372"/>
                      <a:pt x="8952" y="12372"/>
                    </a:cubicBezTo>
                    <a:cubicBezTo>
                      <a:pt x="10028" y="12372"/>
                      <a:pt x="11146" y="12292"/>
                      <a:pt x="12276" y="12109"/>
                    </a:cubicBezTo>
                    <a:cubicBezTo>
                      <a:pt x="7172" y="11609"/>
                      <a:pt x="3103" y="8240"/>
                      <a:pt x="3736" y="5571"/>
                    </a:cubicBezTo>
                    <a:cubicBezTo>
                      <a:pt x="4070" y="4270"/>
                      <a:pt x="6372" y="3537"/>
                      <a:pt x="5538" y="3036"/>
                    </a:cubicBezTo>
                    <a:cubicBezTo>
                      <a:pt x="4706" y="2504"/>
                      <a:pt x="3013" y="282"/>
                      <a:pt x="2936" y="3"/>
                    </a:cubicBezTo>
                    <a:close/>
                  </a:path>
                </a:pathLst>
              </a:cu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42"/>
              <p:cNvSpPr/>
              <p:nvPr/>
            </p:nvSpPr>
            <p:spPr>
              <a:xfrm>
                <a:off x="2919750" y="1230500"/>
                <a:ext cx="429500" cy="451175"/>
              </a:xfrm>
              <a:custGeom>
                <a:avLst/>
                <a:gdLst/>
                <a:ahLst/>
                <a:cxnLst/>
                <a:rect l="l" t="t" r="r" b="b"/>
                <a:pathLst>
                  <a:path w="17180" h="18047" extrusionOk="0">
                    <a:moveTo>
                      <a:pt x="8607" y="0"/>
                    </a:moveTo>
                    <a:cubicBezTo>
                      <a:pt x="3870" y="0"/>
                      <a:pt x="1" y="3836"/>
                      <a:pt x="1" y="8573"/>
                    </a:cubicBezTo>
                    <a:cubicBezTo>
                      <a:pt x="1" y="13810"/>
                      <a:pt x="4237" y="18046"/>
                      <a:pt x="9474" y="18046"/>
                    </a:cubicBezTo>
                    <a:lnTo>
                      <a:pt x="17180" y="18046"/>
                    </a:lnTo>
                    <a:lnTo>
                      <a:pt x="17180" y="8573"/>
                    </a:lnTo>
                    <a:cubicBezTo>
                      <a:pt x="17180" y="3836"/>
                      <a:pt x="13344" y="0"/>
                      <a:pt x="860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42"/>
              <p:cNvSpPr/>
              <p:nvPr/>
            </p:nvSpPr>
            <p:spPr>
              <a:xfrm>
                <a:off x="2971450" y="1323875"/>
                <a:ext cx="351950" cy="424725"/>
              </a:xfrm>
              <a:custGeom>
                <a:avLst/>
                <a:gdLst/>
                <a:ahLst/>
                <a:cxnLst/>
                <a:rect l="l" t="t" r="r" b="b"/>
                <a:pathLst>
                  <a:path w="14078" h="16989" extrusionOk="0">
                    <a:moveTo>
                      <a:pt x="11616" y="1"/>
                    </a:moveTo>
                    <a:cubicBezTo>
                      <a:pt x="10004" y="1"/>
                      <a:pt x="8261" y="57"/>
                      <a:pt x="5872" y="1435"/>
                    </a:cubicBezTo>
                    <a:cubicBezTo>
                      <a:pt x="5038" y="1936"/>
                      <a:pt x="5071" y="5572"/>
                      <a:pt x="5071" y="5572"/>
                    </a:cubicBezTo>
                    <a:cubicBezTo>
                      <a:pt x="4403" y="6818"/>
                      <a:pt x="3762" y="6873"/>
                      <a:pt x="3653" y="6873"/>
                    </a:cubicBezTo>
                    <a:cubicBezTo>
                      <a:pt x="3642" y="6873"/>
                      <a:pt x="3637" y="6873"/>
                      <a:pt x="3637" y="6873"/>
                    </a:cubicBezTo>
                    <a:cubicBezTo>
                      <a:pt x="3332" y="6201"/>
                      <a:pt x="2679" y="5828"/>
                      <a:pt x="2012" y="5828"/>
                    </a:cubicBezTo>
                    <a:cubicBezTo>
                      <a:pt x="1585" y="5828"/>
                      <a:pt x="1153" y="5980"/>
                      <a:pt x="801" y="6306"/>
                    </a:cubicBezTo>
                    <a:cubicBezTo>
                      <a:pt x="1" y="7106"/>
                      <a:pt x="334" y="8607"/>
                      <a:pt x="1369" y="9508"/>
                    </a:cubicBezTo>
                    <a:cubicBezTo>
                      <a:pt x="1902" y="9969"/>
                      <a:pt x="2342" y="10100"/>
                      <a:pt x="2670" y="10100"/>
                    </a:cubicBezTo>
                    <a:cubicBezTo>
                      <a:pt x="3100" y="10100"/>
                      <a:pt x="3337" y="9875"/>
                      <a:pt x="3337" y="9875"/>
                    </a:cubicBezTo>
                    <a:lnTo>
                      <a:pt x="3337" y="9875"/>
                    </a:lnTo>
                    <a:lnTo>
                      <a:pt x="3303" y="15479"/>
                    </a:lnTo>
                    <a:cubicBezTo>
                      <a:pt x="3303" y="15479"/>
                      <a:pt x="3603" y="16213"/>
                      <a:pt x="5071" y="16746"/>
                    </a:cubicBezTo>
                    <a:cubicBezTo>
                      <a:pt x="5417" y="16868"/>
                      <a:pt x="5907" y="16989"/>
                      <a:pt x="6438" y="16989"/>
                    </a:cubicBezTo>
                    <a:cubicBezTo>
                      <a:pt x="6931" y="16989"/>
                      <a:pt x="7458" y="16885"/>
                      <a:pt x="7940" y="16580"/>
                    </a:cubicBezTo>
                    <a:cubicBezTo>
                      <a:pt x="8374" y="16279"/>
                      <a:pt x="8640" y="15812"/>
                      <a:pt x="8707" y="15279"/>
                    </a:cubicBezTo>
                    <a:lnTo>
                      <a:pt x="8707" y="12844"/>
                    </a:lnTo>
                    <a:cubicBezTo>
                      <a:pt x="9466" y="12987"/>
                      <a:pt x="10238" y="13106"/>
                      <a:pt x="10875" y="13106"/>
                    </a:cubicBezTo>
                    <a:cubicBezTo>
                      <a:pt x="11273" y="13106"/>
                      <a:pt x="11619" y="13059"/>
                      <a:pt x="11876" y="12944"/>
                    </a:cubicBezTo>
                    <a:cubicBezTo>
                      <a:pt x="12577" y="12677"/>
                      <a:pt x="13877" y="11676"/>
                      <a:pt x="13978" y="7607"/>
                    </a:cubicBezTo>
                    <a:cubicBezTo>
                      <a:pt x="14078" y="2836"/>
                      <a:pt x="12977" y="535"/>
                      <a:pt x="12043" y="1"/>
                    </a:cubicBezTo>
                    <a:cubicBezTo>
                      <a:pt x="11901" y="1"/>
                      <a:pt x="11759" y="1"/>
                      <a:pt x="11616"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42"/>
              <p:cNvSpPr/>
              <p:nvPr/>
            </p:nvSpPr>
            <p:spPr>
              <a:xfrm>
                <a:off x="3159500" y="1469300"/>
                <a:ext cx="30475" cy="26550"/>
              </a:xfrm>
              <a:custGeom>
                <a:avLst/>
                <a:gdLst/>
                <a:ahLst/>
                <a:cxnLst/>
                <a:rect l="l" t="t" r="r" b="b"/>
                <a:pathLst>
                  <a:path w="1219" h="1062" extrusionOk="0">
                    <a:moveTo>
                      <a:pt x="676" y="0"/>
                    </a:moveTo>
                    <a:cubicBezTo>
                      <a:pt x="534" y="0"/>
                      <a:pt x="390" y="59"/>
                      <a:pt x="284" y="188"/>
                    </a:cubicBezTo>
                    <a:cubicBezTo>
                      <a:pt x="1" y="535"/>
                      <a:pt x="224" y="1061"/>
                      <a:pt x="643" y="1061"/>
                    </a:cubicBezTo>
                    <a:cubicBezTo>
                      <a:pt x="668" y="1061"/>
                      <a:pt x="693" y="1059"/>
                      <a:pt x="718" y="1056"/>
                    </a:cubicBezTo>
                    <a:cubicBezTo>
                      <a:pt x="1018" y="1056"/>
                      <a:pt x="1218" y="789"/>
                      <a:pt x="1218" y="522"/>
                    </a:cubicBezTo>
                    <a:cubicBezTo>
                      <a:pt x="1197" y="198"/>
                      <a:pt x="938" y="0"/>
                      <a:pt x="67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42"/>
              <p:cNvSpPr/>
              <p:nvPr/>
            </p:nvSpPr>
            <p:spPr>
              <a:xfrm>
                <a:off x="3208300" y="1574075"/>
                <a:ext cx="32550" cy="20750"/>
              </a:xfrm>
              <a:custGeom>
                <a:avLst/>
                <a:gdLst/>
                <a:ahLst/>
                <a:cxnLst/>
                <a:rect l="l" t="t" r="r" b="b"/>
                <a:pathLst>
                  <a:path w="1302" h="830" extrusionOk="0">
                    <a:moveTo>
                      <a:pt x="100" y="0"/>
                    </a:moveTo>
                    <a:lnTo>
                      <a:pt x="100" y="0"/>
                    </a:lnTo>
                    <a:cubicBezTo>
                      <a:pt x="0" y="334"/>
                      <a:pt x="200" y="701"/>
                      <a:pt x="534" y="801"/>
                    </a:cubicBezTo>
                    <a:cubicBezTo>
                      <a:pt x="592" y="820"/>
                      <a:pt x="653" y="830"/>
                      <a:pt x="714" y="830"/>
                    </a:cubicBezTo>
                    <a:cubicBezTo>
                      <a:pt x="967" y="830"/>
                      <a:pt x="1221" y="669"/>
                      <a:pt x="1301" y="401"/>
                    </a:cubicBezTo>
                    <a:lnTo>
                      <a:pt x="100" y="0"/>
                    </a:ln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42"/>
              <p:cNvSpPr/>
              <p:nvPr/>
            </p:nvSpPr>
            <p:spPr>
              <a:xfrm>
                <a:off x="3279175" y="1417400"/>
                <a:ext cx="30875" cy="24925"/>
              </a:xfrm>
              <a:custGeom>
                <a:avLst/>
                <a:gdLst/>
                <a:ahLst/>
                <a:cxnLst/>
                <a:rect l="l" t="t" r="r" b="b"/>
                <a:pathLst>
                  <a:path w="1235" h="997" extrusionOk="0">
                    <a:moveTo>
                      <a:pt x="511" y="1"/>
                    </a:moveTo>
                    <a:cubicBezTo>
                      <a:pt x="314" y="1"/>
                      <a:pt x="125" y="110"/>
                      <a:pt x="1" y="296"/>
                    </a:cubicBezTo>
                    <a:lnTo>
                      <a:pt x="1035" y="997"/>
                    </a:lnTo>
                    <a:cubicBezTo>
                      <a:pt x="1235" y="697"/>
                      <a:pt x="1135" y="330"/>
                      <a:pt x="868" y="130"/>
                    </a:cubicBezTo>
                    <a:cubicBezTo>
                      <a:pt x="754" y="41"/>
                      <a:pt x="631" y="1"/>
                      <a:pt x="51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42"/>
              <p:cNvSpPr/>
              <p:nvPr/>
            </p:nvSpPr>
            <p:spPr>
              <a:xfrm>
                <a:off x="3139075" y="1426975"/>
                <a:ext cx="33375" cy="21200"/>
              </a:xfrm>
              <a:custGeom>
                <a:avLst/>
                <a:gdLst/>
                <a:ahLst/>
                <a:cxnLst/>
                <a:rect l="l" t="t" r="r" b="b"/>
                <a:pathLst>
                  <a:path w="1335" h="848" extrusionOk="0">
                    <a:moveTo>
                      <a:pt x="720" y="1"/>
                    </a:moveTo>
                    <a:cubicBezTo>
                      <a:pt x="645" y="1"/>
                      <a:pt x="571" y="15"/>
                      <a:pt x="501" y="47"/>
                    </a:cubicBezTo>
                    <a:cubicBezTo>
                      <a:pt x="167" y="147"/>
                      <a:pt x="1" y="547"/>
                      <a:pt x="134" y="847"/>
                    </a:cubicBezTo>
                    <a:lnTo>
                      <a:pt x="1335" y="414"/>
                    </a:lnTo>
                    <a:cubicBezTo>
                      <a:pt x="1207" y="158"/>
                      <a:pt x="962" y="1"/>
                      <a:pt x="72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42"/>
              <p:cNvSpPr/>
              <p:nvPr/>
            </p:nvSpPr>
            <p:spPr>
              <a:xfrm>
                <a:off x="3268350" y="1466500"/>
                <a:ext cx="30025" cy="25900"/>
              </a:xfrm>
              <a:custGeom>
                <a:avLst/>
                <a:gdLst/>
                <a:ahLst/>
                <a:cxnLst/>
                <a:rect l="l" t="t" r="r" b="b"/>
                <a:pathLst>
                  <a:path w="1201" h="1036" extrusionOk="0">
                    <a:moveTo>
                      <a:pt x="667" y="0"/>
                    </a:moveTo>
                    <a:cubicBezTo>
                      <a:pt x="200" y="34"/>
                      <a:pt x="0" y="601"/>
                      <a:pt x="334" y="901"/>
                    </a:cubicBezTo>
                    <a:cubicBezTo>
                      <a:pt x="436" y="993"/>
                      <a:pt x="558" y="1035"/>
                      <a:pt x="677" y="1035"/>
                    </a:cubicBezTo>
                    <a:cubicBezTo>
                      <a:pt x="945" y="1035"/>
                      <a:pt x="1201" y="824"/>
                      <a:pt x="1201" y="501"/>
                    </a:cubicBezTo>
                    <a:cubicBezTo>
                      <a:pt x="1168" y="234"/>
                      <a:pt x="934" y="0"/>
                      <a:pt x="66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42"/>
              <p:cNvSpPr/>
              <p:nvPr/>
            </p:nvSpPr>
            <p:spPr>
              <a:xfrm>
                <a:off x="3236650" y="1472325"/>
                <a:ext cx="42550" cy="76750"/>
              </a:xfrm>
              <a:custGeom>
                <a:avLst/>
                <a:gdLst/>
                <a:ahLst/>
                <a:cxnLst/>
                <a:rect l="l" t="t" r="r" b="b"/>
                <a:pathLst>
                  <a:path w="1702" h="3070" extrusionOk="0">
                    <a:moveTo>
                      <a:pt x="0" y="1"/>
                    </a:moveTo>
                    <a:lnTo>
                      <a:pt x="101" y="3070"/>
                    </a:lnTo>
                    <a:lnTo>
                      <a:pt x="1702" y="2569"/>
                    </a:lnTo>
                    <a:lnTo>
                      <a:pt x="0" y="1"/>
                    </a:ln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42"/>
              <p:cNvSpPr/>
              <p:nvPr/>
            </p:nvSpPr>
            <p:spPr>
              <a:xfrm>
                <a:off x="3079875" y="1594925"/>
                <a:ext cx="110100" cy="70900"/>
              </a:xfrm>
              <a:custGeom>
                <a:avLst/>
                <a:gdLst/>
                <a:ahLst/>
                <a:cxnLst/>
                <a:rect l="l" t="t" r="r" b="b"/>
                <a:pathLst>
                  <a:path w="4404" h="2836" extrusionOk="0">
                    <a:moveTo>
                      <a:pt x="0" y="0"/>
                    </a:moveTo>
                    <a:lnTo>
                      <a:pt x="0" y="0"/>
                    </a:lnTo>
                    <a:cubicBezTo>
                      <a:pt x="167" y="567"/>
                      <a:pt x="501" y="1034"/>
                      <a:pt x="934" y="1368"/>
                    </a:cubicBezTo>
                    <a:cubicBezTo>
                      <a:pt x="1735" y="2068"/>
                      <a:pt x="4403" y="2836"/>
                      <a:pt x="4403" y="2836"/>
                    </a:cubicBezTo>
                    <a:lnTo>
                      <a:pt x="4403" y="2035"/>
                    </a:lnTo>
                    <a:cubicBezTo>
                      <a:pt x="3103" y="1835"/>
                      <a:pt x="401" y="1068"/>
                      <a:pt x="0"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42"/>
              <p:cNvSpPr/>
              <p:nvPr/>
            </p:nvSpPr>
            <p:spPr>
              <a:xfrm>
                <a:off x="3099050" y="1185125"/>
                <a:ext cx="32550" cy="57075"/>
              </a:xfrm>
              <a:custGeom>
                <a:avLst/>
                <a:gdLst/>
                <a:ahLst/>
                <a:cxnLst/>
                <a:rect l="l" t="t" r="r" b="b"/>
                <a:pathLst>
                  <a:path w="1302" h="2283" extrusionOk="0">
                    <a:moveTo>
                      <a:pt x="164" y="0"/>
                    </a:moveTo>
                    <a:cubicBezTo>
                      <a:pt x="110" y="0"/>
                      <a:pt x="55" y="5"/>
                      <a:pt x="1" y="14"/>
                    </a:cubicBezTo>
                    <a:lnTo>
                      <a:pt x="201" y="2282"/>
                    </a:lnTo>
                    <a:cubicBezTo>
                      <a:pt x="834" y="2215"/>
                      <a:pt x="1301" y="1648"/>
                      <a:pt x="1235" y="1015"/>
                    </a:cubicBezTo>
                    <a:cubicBezTo>
                      <a:pt x="1174" y="439"/>
                      <a:pt x="700" y="0"/>
                      <a:pt x="16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42"/>
              <p:cNvSpPr/>
              <p:nvPr/>
            </p:nvSpPr>
            <p:spPr>
              <a:xfrm>
                <a:off x="3054850" y="1201925"/>
                <a:ext cx="55075" cy="45275"/>
              </a:xfrm>
              <a:custGeom>
                <a:avLst/>
                <a:gdLst/>
                <a:ahLst/>
                <a:cxnLst/>
                <a:rect l="l" t="t" r="r" b="b"/>
                <a:pathLst>
                  <a:path w="2203" h="1811" extrusionOk="0">
                    <a:moveTo>
                      <a:pt x="929" y="0"/>
                    </a:moveTo>
                    <a:cubicBezTo>
                      <a:pt x="576" y="0"/>
                      <a:pt x="226" y="169"/>
                      <a:pt x="1" y="476"/>
                    </a:cubicBezTo>
                    <a:lnTo>
                      <a:pt x="1835" y="1810"/>
                    </a:lnTo>
                    <a:cubicBezTo>
                      <a:pt x="2202" y="1310"/>
                      <a:pt x="2069" y="576"/>
                      <a:pt x="1568" y="209"/>
                    </a:cubicBezTo>
                    <a:cubicBezTo>
                      <a:pt x="1375" y="67"/>
                      <a:pt x="1152" y="0"/>
                      <a:pt x="92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42"/>
              <p:cNvSpPr/>
              <p:nvPr/>
            </p:nvSpPr>
            <p:spPr>
              <a:xfrm>
                <a:off x="3062350" y="1463150"/>
                <a:ext cx="36725" cy="85925"/>
              </a:xfrm>
              <a:custGeom>
                <a:avLst/>
                <a:gdLst/>
                <a:ahLst/>
                <a:cxnLst/>
                <a:rect l="l" t="t" r="r" b="b"/>
                <a:pathLst>
                  <a:path w="1469" h="3437" extrusionOk="0">
                    <a:moveTo>
                      <a:pt x="1469" y="1"/>
                    </a:moveTo>
                    <a:lnTo>
                      <a:pt x="1" y="1302"/>
                    </a:lnTo>
                    <a:lnTo>
                      <a:pt x="1" y="3437"/>
                    </a:lnTo>
                    <a:cubicBezTo>
                      <a:pt x="801" y="3437"/>
                      <a:pt x="1469" y="2769"/>
                      <a:pt x="1469" y="1969"/>
                    </a:cubicBezTo>
                    <a:lnTo>
                      <a:pt x="1469"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42"/>
              <p:cNvSpPr/>
              <p:nvPr/>
            </p:nvSpPr>
            <p:spPr>
              <a:xfrm>
                <a:off x="3054850" y="1243000"/>
                <a:ext cx="332775" cy="203500"/>
              </a:xfrm>
              <a:custGeom>
                <a:avLst/>
                <a:gdLst/>
                <a:ahLst/>
                <a:cxnLst/>
                <a:rect l="l" t="t" r="r" b="b"/>
                <a:pathLst>
                  <a:path w="13311" h="8140" extrusionOk="0">
                    <a:moveTo>
                      <a:pt x="6105" y="0"/>
                    </a:moveTo>
                    <a:lnTo>
                      <a:pt x="1" y="3069"/>
                    </a:lnTo>
                    <a:lnTo>
                      <a:pt x="368" y="8140"/>
                    </a:lnTo>
                    <a:lnTo>
                      <a:pt x="701" y="8140"/>
                    </a:lnTo>
                    <a:cubicBezTo>
                      <a:pt x="2302" y="8140"/>
                      <a:pt x="3637" y="6905"/>
                      <a:pt x="3770" y="5304"/>
                    </a:cubicBezTo>
                    <a:lnTo>
                      <a:pt x="3803" y="5771"/>
                    </a:lnTo>
                    <a:cubicBezTo>
                      <a:pt x="3937" y="7106"/>
                      <a:pt x="5071" y="8140"/>
                      <a:pt x="6405" y="8140"/>
                    </a:cubicBezTo>
                    <a:lnTo>
                      <a:pt x="6539" y="5304"/>
                    </a:lnTo>
                    <a:cubicBezTo>
                      <a:pt x="6772" y="6939"/>
                      <a:pt x="8140" y="8140"/>
                      <a:pt x="9808" y="8140"/>
                    </a:cubicBezTo>
                    <a:lnTo>
                      <a:pt x="13310" y="8140"/>
                    </a:lnTo>
                    <a:lnTo>
                      <a:pt x="13310" y="7206"/>
                    </a:lnTo>
                    <a:cubicBezTo>
                      <a:pt x="13310" y="3236"/>
                      <a:pt x="10108" y="0"/>
                      <a:pt x="610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42"/>
              <p:cNvSpPr/>
              <p:nvPr/>
            </p:nvSpPr>
            <p:spPr>
              <a:xfrm>
                <a:off x="4271300" y="3751350"/>
                <a:ext cx="283825" cy="253050"/>
              </a:xfrm>
              <a:custGeom>
                <a:avLst/>
                <a:gdLst/>
                <a:ahLst/>
                <a:cxnLst/>
                <a:rect l="l" t="t" r="r" b="b"/>
                <a:pathLst>
                  <a:path w="11353" h="10122" extrusionOk="0">
                    <a:moveTo>
                      <a:pt x="10415" y="1"/>
                    </a:moveTo>
                    <a:cubicBezTo>
                      <a:pt x="10405" y="1"/>
                      <a:pt x="10395" y="2"/>
                      <a:pt x="10385" y="5"/>
                    </a:cubicBezTo>
                    <a:lnTo>
                      <a:pt x="10385" y="405"/>
                    </a:lnTo>
                    <a:cubicBezTo>
                      <a:pt x="9818" y="839"/>
                      <a:pt x="9151" y="1072"/>
                      <a:pt x="8417" y="1072"/>
                    </a:cubicBezTo>
                    <a:cubicBezTo>
                      <a:pt x="8362" y="1076"/>
                      <a:pt x="8300" y="1077"/>
                      <a:pt x="8233" y="1077"/>
                    </a:cubicBezTo>
                    <a:cubicBezTo>
                      <a:pt x="7599" y="1077"/>
                      <a:pt x="6482" y="931"/>
                      <a:pt x="6482" y="539"/>
                    </a:cubicBezTo>
                    <a:lnTo>
                      <a:pt x="6482" y="5"/>
                    </a:lnTo>
                    <a:cubicBezTo>
                      <a:pt x="6248" y="639"/>
                      <a:pt x="5248" y="3474"/>
                      <a:pt x="3680" y="4875"/>
                    </a:cubicBezTo>
                    <a:cubicBezTo>
                      <a:pt x="2479" y="6009"/>
                      <a:pt x="778" y="7277"/>
                      <a:pt x="344" y="8544"/>
                    </a:cubicBezTo>
                    <a:cubicBezTo>
                      <a:pt x="1" y="9603"/>
                      <a:pt x="1964" y="10122"/>
                      <a:pt x="3266" y="10122"/>
                    </a:cubicBezTo>
                    <a:cubicBezTo>
                      <a:pt x="3483" y="10122"/>
                      <a:pt x="3681" y="10107"/>
                      <a:pt x="3847" y="10079"/>
                    </a:cubicBezTo>
                    <a:cubicBezTo>
                      <a:pt x="5181" y="9845"/>
                      <a:pt x="6916" y="9078"/>
                      <a:pt x="7850" y="7944"/>
                    </a:cubicBezTo>
                    <a:cubicBezTo>
                      <a:pt x="8517" y="7110"/>
                      <a:pt x="8917" y="6143"/>
                      <a:pt x="9417" y="5509"/>
                    </a:cubicBezTo>
                    <a:cubicBezTo>
                      <a:pt x="9884" y="4875"/>
                      <a:pt x="10952" y="4175"/>
                      <a:pt x="11219" y="3441"/>
                    </a:cubicBezTo>
                    <a:cubicBezTo>
                      <a:pt x="11352" y="3007"/>
                      <a:pt x="11185" y="2140"/>
                      <a:pt x="10985" y="1373"/>
                    </a:cubicBezTo>
                    <a:cubicBezTo>
                      <a:pt x="10794" y="671"/>
                      <a:pt x="10633" y="1"/>
                      <a:pt x="10415"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42"/>
              <p:cNvSpPr/>
              <p:nvPr/>
            </p:nvSpPr>
            <p:spPr>
              <a:xfrm>
                <a:off x="4316325" y="3671400"/>
                <a:ext cx="214600" cy="261675"/>
              </a:xfrm>
              <a:custGeom>
                <a:avLst/>
                <a:gdLst/>
                <a:ahLst/>
                <a:cxnLst/>
                <a:rect l="l" t="t" r="r" b="b"/>
                <a:pathLst>
                  <a:path w="8584" h="10467" extrusionOk="0">
                    <a:moveTo>
                      <a:pt x="4681" y="1"/>
                    </a:moveTo>
                    <a:lnTo>
                      <a:pt x="4681" y="2202"/>
                    </a:lnTo>
                    <a:cubicBezTo>
                      <a:pt x="4681" y="2903"/>
                      <a:pt x="4548" y="3603"/>
                      <a:pt x="4281" y="4270"/>
                    </a:cubicBezTo>
                    <a:cubicBezTo>
                      <a:pt x="3814" y="5405"/>
                      <a:pt x="2980" y="7072"/>
                      <a:pt x="1879" y="8073"/>
                    </a:cubicBezTo>
                    <a:cubicBezTo>
                      <a:pt x="1545" y="8373"/>
                      <a:pt x="1178" y="8707"/>
                      <a:pt x="778" y="9040"/>
                    </a:cubicBezTo>
                    <a:cubicBezTo>
                      <a:pt x="0" y="9985"/>
                      <a:pt x="379" y="10467"/>
                      <a:pt x="1375" y="10467"/>
                    </a:cubicBezTo>
                    <a:cubicBezTo>
                      <a:pt x="1575" y="10467"/>
                      <a:pt x="1800" y="10447"/>
                      <a:pt x="2046" y="10408"/>
                    </a:cubicBezTo>
                    <a:cubicBezTo>
                      <a:pt x="3614" y="10208"/>
                      <a:pt x="4881" y="9007"/>
                      <a:pt x="5582" y="8073"/>
                    </a:cubicBezTo>
                    <a:cubicBezTo>
                      <a:pt x="6582" y="6672"/>
                      <a:pt x="8384" y="4504"/>
                      <a:pt x="8584" y="3703"/>
                    </a:cubicBezTo>
                    <a:lnTo>
                      <a:pt x="8584" y="3603"/>
                    </a:lnTo>
                    <a:lnTo>
                      <a:pt x="8584" y="1"/>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42"/>
              <p:cNvSpPr/>
              <p:nvPr/>
            </p:nvSpPr>
            <p:spPr>
              <a:xfrm>
                <a:off x="3891200" y="3654625"/>
                <a:ext cx="283650" cy="253350"/>
              </a:xfrm>
              <a:custGeom>
                <a:avLst/>
                <a:gdLst/>
                <a:ahLst/>
                <a:cxnLst/>
                <a:rect l="l" t="t" r="r" b="b"/>
                <a:pathLst>
                  <a:path w="11346" h="10134" extrusionOk="0">
                    <a:moveTo>
                      <a:pt x="10406" y="0"/>
                    </a:moveTo>
                    <a:cubicBezTo>
                      <a:pt x="10397" y="0"/>
                      <a:pt x="10387" y="2"/>
                      <a:pt x="10378" y="5"/>
                    </a:cubicBezTo>
                    <a:lnTo>
                      <a:pt x="10378" y="438"/>
                    </a:lnTo>
                    <a:cubicBezTo>
                      <a:pt x="9811" y="872"/>
                      <a:pt x="9144" y="1105"/>
                      <a:pt x="8410" y="1105"/>
                    </a:cubicBezTo>
                    <a:cubicBezTo>
                      <a:pt x="7843" y="1105"/>
                      <a:pt x="6475" y="1005"/>
                      <a:pt x="6475" y="572"/>
                    </a:cubicBezTo>
                    <a:lnTo>
                      <a:pt x="6475" y="5"/>
                    </a:lnTo>
                    <a:cubicBezTo>
                      <a:pt x="6242" y="672"/>
                      <a:pt x="5208" y="3474"/>
                      <a:pt x="3673" y="4875"/>
                    </a:cubicBezTo>
                    <a:cubicBezTo>
                      <a:pt x="2472" y="6009"/>
                      <a:pt x="771" y="7310"/>
                      <a:pt x="337" y="8544"/>
                    </a:cubicBezTo>
                    <a:cubicBezTo>
                      <a:pt x="1" y="9611"/>
                      <a:pt x="1884" y="10134"/>
                      <a:pt x="3185" y="10134"/>
                    </a:cubicBezTo>
                    <a:cubicBezTo>
                      <a:pt x="3430" y="10134"/>
                      <a:pt x="3655" y="10115"/>
                      <a:pt x="3840" y="10078"/>
                    </a:cubicBezTo>
                    <a:cubicBezTo>
                      <a:pt x="5174" y="9845"/>
                      <a:pt x="6909" y="9111"/>
                      <a:pt x="7843" y="7944"/>
                    </a:cubicBezTo>
                    <a:cubicBezTo>
                      <a:pt x="8510" y="7143"/>
                      <a:pt x="8910" y="6176"/>
                      <a:pt x="9411" y="5542"/>
                    </a:cubicBezTo>
                    <a:cubicBezTo>
                      <a:pt x="9878" y="4908"/>
                      <a:pt x="10945" y="4174"/>
                      <a:pt x="11212" y="3440"/>
                    </a:cubicBezTo>
                    <a:cubicBezTo>
                      <a:pt x="11345" y="3040"/>
                      <a:pt x="11178" y="2139"/>
                      <a:pt x="10978" y="1406"/>
                    </a:cubicBezTo>
                    <a:cubicBezTo>
                      <a:pt x="10818" y="734"/>
                      <a:pt x="10628" y="0"/>
                      <a:pt x="1040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42"/>
              <p:cNvSpPr/>
              <p:nvPr/>
            </p:nvSpPr>
            <p:spPr>
              <a:xfrm>
                <a:off x="3935650" y="3574675"/>
                <a:ext cx="215000" cy="262175"/>
              </a:xfrm>
              <a:custGeom>
                <a:avLst/>
                <a:gdLst/>
                <a:ahLst/>
                <a:cxnLst/>
                <a:rect l="l" t="t" r="r" b="b"/>
                <a:pathLst>
                  <a:path w="8600" h="10487" extrusionOk="0">
                    <a:moveTo>
                      <a:pt x="4697" y="0"/>
                    </a:moveTo>
                    <a:lnTo>
                      <a:pt x="4697" y="2235"/>
                    </a:lnTo>
                    <a:cubicBezTo>
                      <a:pt x="4697" y="2936"/>
                      <a:pt x="4564" y="3636"/>
                      <a:pt x="4297" y="4270"/>
                    </a:cubicBezTo>
                    <a:cubicBezTo>
                      <a:pt x="3830" y="5437"/>
                      <a:pt x="2996" y="7105"/>
                      <a:pt x="1895" y="8073"/>
                    </a:cubicBezTo>
                    <a:cubicBezTo>
                      <a:pt x="1562" y="8406"/>
                      <a:pt x="1161" y="8740"/>
                      <a:pt x="794" y="9073"/>
                    </a:cubicBezTo>
                    <a:cubicBezTo>
                      <a:pt x="1" y="10008"/>
                      <a:pt x="411" y="10486"/>
                      <a:pt x="1452" y="10486"/>
                    </a:cubicBezTo>
                    <a:cubicBezTo>
                      <a:pt x="1637" y="10486"/>
                      <a:pt x="1841" y="10471"/>
                      <a:pt x="2062" y="10441"/>
                    </a:cubicBezTo>
                    <a:cubicBezTo>
                      <a:pt x="3596" y="10241"/>
                      <a:pt x="4897" y="9040"/>
                      <a:pt x="5598" y="8106"/>
                    </a:cubicBezTo>
                    <a:cubicBezTo>
                      <a:pt x="6598" y="6672"/>
                      <a:pt x="8400" y="4537"/>
                      <a:pt x="8567" y="3736"/>
                    </a:cubicBezTo>
                    <a:lnTo>
                      <a:pt x="8600" y="3736"/>
                    </a:lnTo>
                    <a:lnTo>
                      <a:pt x="8600" y="3636"/>
                    </a:lnTo>
                    <a:lnTo>
                      <a:pt x="8600" y="0"/>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42"/>
              <p:cNvSpPr/>
              <p:nvPr/>
            </p:nvSpPr>
            <p:spPr>
              <a:xfrm>
                <a:off x="4004700" y="2225375"/>
                <a:ext cx="582100" cy="1472100"/>
              </a:xfrm>
              <a:custGeom>
                <a:avLst/>
                <a:gdLst/>
                <a:ahLst/>
                <a:cxnLst/>
                <a:rect l="l" t="t" r="r" b="b"/>
                <a:pathLst>
                  <a:path w="23284" h="58884" extrusionOk="0">
                    <a:moveTo>
                      <a:pt x="2969" y="0"/>
                    </a:moveTo>
                    <a:cubicBezTo>
                      <a:pt x="1768" y="3903"/>
                      <a:pt x="0" y="24451"/>
                      <a:pt x="501" y="31056"/>
                    </a:cubicBezTo>
                    <a:cubicBezTo>
                      <a:pt x="801" y="34992"/>
                      <a:pt x="1935" y="55140"/>
                      <a:pt x="1935" y="55140"/>
                    </a:cubicBezTo>
                    <a:cubicBezTo>
                      <a:pt x="2615" y="55238"/>
                      <a:pt x="3211" y="55274"/>
                      <a:pt x="3720" y="55274"/>
                    </a:cubicBezTo>
                    <a:cubicBezTo>
                      <a:pt x="5106" y="55274"/>
                      <a:pt x="5838" y="55006"/>
                      <a:pt x="5838" y="55006"/>
                    </a:cubicBezTo>
                    <a:cubicBezTo>
                      <a:pt x="5838" y="55006"/>
                      <a:pt x="8973" y="39829"/>
                      <a:pt x="8673" y="36560"/>
                    </a:cubicBezTo>
                    <a:cubicBezTo>
                      <a:pt x="8440" y="34959"/>
                      <a:pt x="8106" y="33357"/>
                      <a:pt x="7606" y="31790"/>
                    </a:cubicBezTo>
                    <a:lnTo>
                      <a:pt x="10942" y="16379"/>
                    </a:lnTo>
                    <a:cubicBezTo>
                      <a:pt x="10942" y="16379"/>
                      <a:pt x="12109" y="27020"/>
                      <a:pt x="12743" y="31856"/>
                    </a:cubicBezTo>
                    <a:cubicBezTo>
                      <a:pt x="13443" y="37360"/>
                      <a:pt x="17146" y="58475"/>
                      <a:pt x="17146" y="58475"/>
                    </a:cubicBezTo>
                    <a:cubicBezTo>
                      <a:pt x="17723" y="58749"/>
                      <a:pt x="18341" y="58884"/>
                      <a:pt x="18960" y="58884"/>
                    </a:cubicBezTo>
                    <a:cubicBezTo>
                      <a:pt x="19701" y="58884"/>
                      <a:pt x="20443" y="58690"/>
                      <a:pt x="21115" y="58309"/>
                    </a:cubicBezTo>
                    <a:cubicBezTo>
                      <a:pt x="21115" y="58309"/>
                      <a:pt x="22483" y="44332"/>
                      <a:pt x="21949" y="38761"/>
                    </a:cubicBezTo>
                    <a:cubicBezTo>
                      <a:pt x="21482" y="34025"/>
                      <a:pt x="20248" y="31923"/>
                      <a:pt x="20148" y="30856"/>
                    </a:cubicBezTo>
                    <a:cubicBezTo>
                      <a:pt x="20148" y="30856"/>
                      <a:pt x="23284" y="7606"/>
                      <a:pt x="20282" y="1001"/>
                    </a:cubicBezTo>
                    <a:lnTo>
                      <a:pt x="2969" y="0"/>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42"/>
              <p:cNvSpPr/>
              <p:nvPr/>
            </p:nvSpPr>
            <p:spPr>
              <a:xfrm>
                <a:off x="4103100" y="2415500"/>
                <a:ext cx="175150" cy="557100"/>
              </a:xfrm>
              <a:custGeom>
                <a:avLst/>
                <a:gdLst/>
                <a:ahLst/>
                <a:cxnLst/>
                <a:rect l="l" t="t" r="r" b="b"/>
                <a:pathLst>
                  <a:path w="7006" h="22284" extrusionOk="0">
                    <a:moveTo>
                      <a:pt x="1" y="1"/>
                    </a:moveTo>
                    <a:cubicBezTo>
                      <a:pt x="1" y="1"/>
                      <a:pt x="1969" y="2469"/>
                      <a:pt x="4904" y="3270"/>
                    </a:cubicBezTo>
                    <a:lnTo>
                      <a:pt x="6005" y="7973"/>
                    </a:lnTo>
                    <a:lnTo>
                      <a:pt x="4070" y="22283"/>
                    </a:lnTo>
                    <a:lnTo>
                      <a:pt x="7006" y="8774"/>
                    </a:lnTo>
                    <a:lnTo>
                      <a:pt x="6038" y="2636"/>
                    </a:lnTo>
                    <a:cubicBezTo>
                      <a:pt x="6038" y="2636"/>
                      <a:pt x="1869" y="1769"/>
                      <a:pt x="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42"/>
              <p:cNvSpPr/>
              <p:nvPr/>
            </p:nvSpPr>
            <p:spPr>
              <a:xfrm>
                <a:off x="3943825" y="1669775"/>
                <a:ext cx="283550" cy="464725"/>
              </a:xfrm>
              <a:custGeom>
                <a:avLst/>
                <a:gdLst/>
                <a:ahLst/>
                <a:cxnLst/>
                <a:rect l="l" t="t" r="r" b="b"/>
                <a:pathLst>
                  <a:path w="11342" h="18589" extrusionOk="0">
                    <a:moveTo>
                      <a:pt x="10485" y="0"/>
                    </a:moveTo>
                    <a:cubicBezTo>
                      <a:pt x="8877" y="0"/>
                      <a:pt x="7335" y="783"/>
                      <a:pt x="6372" y="2143"/>
                    </a:cubicBezTo>
                    <a:cubicBezTo>
                      <a:pt x="5071" y="3878"/>
                      <a:pt x="0" y="18588"/>
                      <a:pt x="0" y="18588"/>
                    </a:cubicBezTo>
                    <a:lnTo>
                      <a:pt x="4537" y="18588"/>
                    </a:lnTo>
                    <a:lnTo>
                      <a:pt x="10775" y="6246"/>
                    </a:lnTo>
                    <a:lnTo>
                      <a:pt x="11342" y="75"/>
                    </a:lnTo>
                    <a:cubicBezTo>
                      <a:pt x="11056" y="25"/>
                      <a:pt x="10769" y="0"/>
                      <a:pt x="10485"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42"/>
              <p:cNvSpPr/>
              <p:nvPr/>
            </p:nvSpPr>
            <p:spPr>
              <a:xfrm>
                <a:off x="4060575" y="1671550"/>
                <a:ext cx="465350" cy="630175"/>
              </a:xfrm>
              <a:custGeom>
                <a:avLst/>
                <a:gdLst/>
                <a:ahLst/>
                <a:cxnLst/>
                <a:rect l="l" t="t" r="r" b="b"/>
                <a:pathLst>
                  <a:path w="18614" h="25207" extrusionOk="0">
                    <a:moveTo>
                      <a:pt x="6582" y="0"/>
                    </a:moveTo>
                    <a:cubicBezTo>
                      <a:pt x="4939" y="0"/>
                      <a:pt x="1418" y="3507"/>
                      <a:pt x="501" y="7109"/>
                    </a:cubicBezTo>
                    <a:cubicBezTo>
                      <a:pt x="0" y="9111"/>
                      <a:pt x="301" y="11012"/>
                      <a:pt x="1501" y="13981"/>
                    </a:cubicBezTo>
                    <a:cubicBezTo>
                      <a:pt x="1168" y="16983"/>
                      <a:pt x="667" y="21553"/>
                      <a:pt x="734" y="22153"/>
                    </a:cubicBezTo>
                    <a:cubicBezTo>
                      <a:pt x="1983" y="23826"/>
                      <a:pt x="5558" y="25206"/>
                      <a:pt x="9692" y="25206"/>
                    </a:cubicBezTo>
                    <a:cubicBezTo>
                      <a:pt x="12402" y="25206"/>
                      <a:pt x="15352" y="24613"/>
                      <a:pt x="18047" y="23121"/>
                    </a:cubicBezTo>
                    <a:cubicBezTo>
                      <a:pt x="16545" y="20219"/>
                      <a:pt x="15311" y="17183"/>
                      <a:pt x="15311" y="17183"/>
                    </a:cubicBezTo>
                    <a:lnTo>
                      <a:pt x="18013" y="9344"/>
                    </a:lnTo>
                    <a:cubicBezTo>
                      <a:pt x="18614" y="7710"/>
                      <a:pt x="18547" y="5942"/>
                      <a:pt x="17813" y="4340"/>
                    </a:cubicBezTo>
                    <a:cubicBezTo>
                      <a:pt x="16846" y="2306"/>
                      <a:pt x="16579" y="438"/>
                      <a:pt x="12709" y="171"/>
                    </a:cubicBezTo>
                    <a:lnTo>
                      <a:pt x="6672" y="4"/>
                    </a:lnTo>
                    <a:cubicBezTo>
                      <a:pt x="6643" y="2"/>
                      <a:pt x="6613" y="0"/>
                      <a:pt x="6582" y="0"/>
                    </a:cubicBez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42"/>
              <p:cNvSpPr/>
              <p:nvPr/>
            </p:nvSpPr>
            <p:spPr>
              <a:xfrm>
                <a:off x="4149800" y="1785050"/>
                <a:ext cx="374450" cy="516500"/>
              </a:xfrm>
              <a:custGeom>
                <a:avLst/>
                <a:gdLst/>
                <a:ahLst/>
                <a:cxnLst/>
                <a:rect l="l" t="t" r="r" b="b"/>
                <a:pathLst>
                  <a:path w="14978" h="20660" extrusionOk="0">
                    <a:moveTo>
                      <a:pt x="10141" y="1"/>
                    </a:moveTo>
                    <a:cubicBezTo>
                      <a:pt x="10008" y="1668"/>
                      <a:pt x="11542" y="6539"/>
                      <a:pt x="11542" y="6539"/>
                    </a:cubicBezTo>
                    <a:lnTo>
                      <a:pt x="10708" y="10675"/>
                    </a:lnTo>
                    <a:cubicBezTo>
                      <a:pt x="10508" y="11709"/>
                      <a:pt x="9874" y="12610"/>
                      <a:pt x="9007" y="13177"/>
                    </a:cubicBezTo>
                    <a:cubicBezTo>
                      <a:pt x="9032" y="13175"/>
                      <a:pt x="9057" y="13175"/>
                      <a:pt x="9082" y="13175"/>
                    </a:cubicBezTo>
                    <a:cubicBezTo>
                      <a:pt x="9654" y="13175"/>
                      <a:pt x="10183" y="13536"/>
                      <a:pt x="10375" y="14111"/>
                    </a:cubicBezTo>
                    <a:cubicBezTo>
                      <a:pt x="10408" y="14177"/>
                      <a:pt x="10441" y="14244"/>
                      <a:pt x="10441" y="14311"/>
                    </a:cubicBezTo>
                    <a:cubicBezTo>
                      <a:pt x="11008" y="16546"/>
                      <a:pt x="9641" y="18814"/>
                      <a:pt x="7406" y="19314"/>
                    </a:cubicBezTo>
                    <a:cubicBezTo>
                      <a:pt x="6014" y="19619"/>
                      <a:pt x="4590" y="19772"/>
                      <a:pt x="3171" y="19772"/>
                    </a:cubicBezTo>
                    <a:cubicBezTo>
                      <a:pt x="2106" y="19772"/>
                      <a:pt x="1044" y="19686"/>
                      <a:pt x="1" y="19515"/>
                    </a:cubicBezTo>
                    <a:lnTo>
                      <a:pt x="1" y="19515"/>
                    </a:lnTo>
                    <a:cubicBezTo>
                      <a:pt x="2012" y="20280"/>
                      <a:pt x="4120" y="20660"/>
                      <a:pt x="6222" y="20660"/>
                    </a:cubicBezTo>
                    <a:cubicBezTo>
                      <a:pt x="9070" y="20660"/>
                      <a:pt x="11906" y="19962"/>
                      <a:pt x="14478" y="18581"/>
                    </a:cubicBezTo>
                    <a:cubicBezTo>
                      <a:pt x="12976" y="15679"/>
                      <a:pt x="11742" y="12610"/>
                      <a:pt x="11742" y="12610"/>
                    </a:cubicBezTo>
                    <a:lnTo>
                      <a:pt x="14444" y="4804"/>
                    </a:lnTo>
                    <a:cubicBezTo>
                      <a:pt x="14911" y="3436"/>
                      <a:pt x="14978" y="1969"/>
                      <a:pt x="14544" y="601"/>
                    </a:cubicBezTo>
                    <a:lnTo>
                      <a:pt x="14044" y="234"/>
                    </a:lnTo>
                    <a:lnTo>
                      <a:pt x="10141" y="1"/>
                    </a:lnTo>
                    <a:close/>
                  </a:path>
                </a:pathLst>
              </a:cu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42"/>
              <p:cNvSpPr/>
              <p:nvPr/>
            </p:nvSpPr>
            <p:spPr>
              <a:xfrm>
                <a:off x="4385800" y="1682475"/>
                <a:ext cx="350275" cy="543750"/>
              </a:xfrm>
              <a:custGeom>
                <a:avLst/>
                <a:gdLst/>
                <a:ahLst/>
                <a:cxnLst/>
                <a:rect l="l" t="t" r="r" b="b"/>
                <a:pathLst>
                  <a:path w="14011" h="21750" extrusionOk="0">
                    <a:moveTo>
                      <a:pt x="1368" y="1"/>
                    </a:moveTo>
                    <a:cubicBezTo>
                      <a:pt x="1" y="4571"/>
                      <a:pt x="968" y="6639"/>
                      <a:pt x="2769" y="9741"/>
                    </a:cubicBezTo>
                    <a:lnTo>
                      <a:pt x="9107" y="21750"/>
                    </a:lnTo>
                    <a:cubicBezTo>
                      <a:pt x="10541" y="21449"/>
                      <a:pt x="14011" y="19548"/>
                      <a:pt x="13977" y="19114"/>
                    </a:cubicBezTo>
                    <a:cubicBezTo>
                      <a:pt x="13977" y="19114"/>
                      <a:pt x="10108" y="11542"/>
                      <a:pt x="7573" y="5738"/>
                    </a:cubicBezTo>
                    <a:cubicBezTo>
                      <a:pt x="5738" y="1568"/>
                      <a:pt x="5338" y="634"/>
                      <a:pt x="2402" y="167"/>
                    </a:cubicBezTo>
                    <a:lnTo>
                      <a:pt x="1368" y="1"/>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42"/>
              <p:cNvSpPr/>
              <p:nvPr/>
            </p:nvSpPr>
            <p:spPr>
              <a:xfrm>
                <a:off x="4086425" y="1198800"/>
                <a:ext cx="433675" cy="396975"/>
              </a:xfrm>
              <a:custGeom>
                <a:avLst/>
                <a:gdLst/>
                <a:ahLst/>
                <a:cxnLst/>
                <a:rect l="l" t="t" r="r" b="b"/>
                <a:pathLst>
                  <a:path w="17347" h="15879" extrusionOk="0">
                    <a:moveTo>
                      <a:pt x="7339" y="1"/>
                    </a:moveTo>
                    <a:cubicBezTo>
                      <a:pt x="3303" y="1"/>
                      <a:pt x="0" y="3270"/>
                      <a:pt x="0" y="7339"/>
                    </a:cubicBezTo>
                    <a:lnTo>
                      <a:pt x="0" y="8573"/>
                    </a:lnTo>
                    <a:cubicBezTo>
                      <a:pt x="0" y="12610"/>
                      <a:pt x="3269" y="15879"/>
                      <a:pt x="7306" y="15879"/>
                    </a:cubicBezTo>
                    <a:lnTo>
                      <a:pt x="10041" y="15879"/>
                    </a:lnTo>
                    <a:cubicBezTo>
                      <a:pt x="14077" y="15879"/>
                      <a:pt x="17346" y="12610"/>
                      <a:pt x="17346" y="8573"/>
                    </a:cubicBezTo>
                    <a:lnTo>
                      <a:pt x="17346" y="7339"/>
                    </a:lnTo>
                    <a:cubicBezTo>
                      <a:pt x="17346" y="3270"/>
                      <a:pt x="14044" y="1"/>
                      <a:pt x="1000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42"/>
              <p:cNvSpPr/>
              <p:nvPr/>
            </p:nvSpPr>
            <p:spPr>
              <a:xfrm>
                <a:off x="4107275" y="1286375"/>
                <a:ext cx="354450" cy="488725"/>
              </a:xfrm>
              <a:custGeom>
                <a:avLst/>
                <a:gdLst/>
                <a:ahLst/>
                <a:cxnLst/>
                <a:rect l="l" t="t" r="r" b="b"/>
                <a:pathLst>
                  <a:path w="14178" h="19549" extrusionOk="0">
                    <a:moveTo>
                      <a:pt x="2035" y="0"/>
                    </a:moveTo>
                    <a:cubicBezTo>
                      <a:pt x="1134" y="534"/>
                      <a:pt x="0" y="2835"/>
                      <a:pt x="100" y="7672"/>
                    </a:cubicBezTo>
                    <a:cubicBezTo>
                      <a:pt x="200" y="11775"/>
                      <a:pt x="1535" y="12776"/>
                      <a:pt x="2169" y="13076"/>
                    </a:cubicBezTo>
                    <a:cubicBezTo>
                      <a:pt x="2414" y="13186"/>
                      <a:pt x="2745" y="13229"/>
                      <a:pt x="3126" y="13229"/>
                    </a:cubicBezTo>
                    <a:cubicBezTo>
                      <a:pt x="3783" y="13229"/>
                      <a:pt x="4590" y="13103"/>
                      <a:pt x="5371" y="12976"/>
                    </a:cubicBezTo>
                    <a:lnTo>
                      <a:pt x="5371" y="15444"/>
                    </a:lnTo>
                    <a:cubicBezTo>
                      <a:pt x="5371" y="15444"/>
                      <a:pt x="3670" y="17446"/>
                      <a:pt x="3770" y="18547"/>
                    </a:cubicBezTo>
                    <a:cubicBezTo>
                      <a:pt x="3826" y="19185"/>
                      <a:pt x="4611" y="19548"/>
                      <a:pt x="5571" y="19548"/>
                    </a:cubicBezTo>
                    <a:cubicBezTo>
                      <a:pt x="6319" y="19548"/>
                      <a:pt x="7172" y="19328"/>
                      <a:pt x="7873" y="18847"/>
                    </a:cubicBezTo>
                    <a:cubicBezTo>
                      <a:pt x="8907" y="18113"/>
                      <a:pt x="9807" y="17146"/>
                      <a:pt x="10541" y="16078"/>
                    </a:cubicBezTo>
                    <a:lnTo>
                      <a:pt x="10541" y="10141"/>
                    </a:lnTo>
                    <a:cubicBezTo>
                      <a:pt x="10541" y="10141"/>
                      <a:pt x="10960" y="10710"/>
                      <a:pt x="11690" y="10710"/>
                    </a:cubicBezTo>
                    <a:cubicBezTo>
                      <a:pt x="11990" y="10710"/>
                      <a:pt x="12344" y="10613"/>
                      <a:pt x="12743" y="10341"/>
                    </a:cubicBezTo>
                    <a:cubicBezTo>
                      <a:pt x="14144" y="9440"/>
                      <a:pt x="14177" y="7172"/>
                      <a:pt x="13377" y="6338"/>
                    </a:cubicBezTo>
                    <a:cubicBezTo>
                      <a:pt x="13065" y="6026"/>
                      <a:pt x="12612" y="5876"/>
                      <a:pt x="12157" y="5876"/>
                    </a:cubicBezTo>
                    <a:cubicBezTo>
                      <a:pt x="11443" y="5876"/>
                      <a:pt x="10725" y="6246"/>
                      <a:pt x="10541" y="6938"/>
                    </a:cubicBezTo>
                    <a:cubicBezTo>
                      <a:pt x="10541" y="6938"/>
                      <a:pt x="10527" y="6939"/>
                      <a:pt x="10500" y="6939"/>
                    </a:cubicBezTo>
                    <a:cubicBezTo>
                      <a:pt x="10203" y="6939"/>
                      <a:pt x="8317" y="6883"/>
                      <a:pt x="5871" y="5537"/>
                    </a:cubicBezTo>
                    <a:cubicBezTo>
                      <a:pt x="3770" y="4403"/>
                      <a:pt x="2369" y="2335"/>
                      <a:pt x="2035"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42"/>
              <p:cNvSpPr/>
              <p:nvPr/>
            </p:nvSpPr>
            <p:spPr>
              <a:xfrm>
                <a:off x="4235125" y="1439800"/>
                <a:ext cx="30625" cy="25900"/>
              </a:xfrm>
              <a:custGeom>
                <a:avLst/>
                <a:gdLst/>
                <a:ahLst/>
                <a:cxnLst/>
                <a:rect l="l" t="t" r="r" b="b"/>
                <a:pathLst>
                  <a:path w="1225" h="1036" extrusionOk="0">
                    <a:moveTo>
                      <a:pt x="557" y="1"/>
                    </a:moveTo>
                    <a:cubicBezTo>
                      <a:pt x="257" y="1"/>
                      <a:pt x="23" y="201"/>
                      <a:pt x="23" y="501"/>
                    </a:cubicBezTo>
                    <a:cubicBezTo>
                      <a:pt x="0" y="824"/>
                      <a:pt x="265" y="1036"/>
                      <a:pt x="540" y="1036"/>
                    </a:cubicBezTo>
                    <a:cubicBezTo>
                      <a:pt x="663" y="1036"/>
                      <a:pt x="788" y="994"/>
                      <a:pt x="891" y="901"/>
                    </a:cubicBezTo>
                    <a:cubicBezTo>
                      <a:pt x="1224" y="568"/>
                      <a:pt x="1024" y="34"/>
                      <a:pt x="55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42"/>
              <p:cNvSpPr/>
              <p:nvPr/>
            </p:nvSpPr>
            <p:spPr>
              <a:xfrm>
                <a:off x="4190675" y="1539050"/>
                <a:ext cx="32525" cy="20750"/>
              </a:xfrm>
              <a:custGeom>
                <a:avLst/>
                <a:gdLst/>
                <a:ahLst/>
                <a:cxnLst/>
                <a:rect l="l" t="t" r="r" b="b"/>
                <a:pathLst>
                  <a:path w="1301" h="830" extrusionOk="0">
                    <a:moveTo>
                      <a:pt x="1201" y="0"/>
                    </a:moveTo>
                    <a:lnTo>
                      <a:pt x="0" y="401"/>
                    </a:lnTo>
                    <a:cubicBezTo>
                      <a:pt x="81" y="669"/>
                      <a:pt x="313" y="830"/>
                      <a:pt x="574" y="830"/>
                    </a:cubicBezTo>
                    <a:cubicBezTo>
                      <a:pt x="637" y="830"/>
                      <a:pt x="702" y="820"/>
                      <a:pt x="767" y="801"/>
                    </a:cubicBezTo>
                    <a:cubicBezTo>
                      <a:pt x="1101" y="701"/>
                      <a:pt x="1301" y="334"/>
                      <a:pt x="1201" y="0"/>
                    </a:cubicBez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42"/>
              <p:cNvSpPr/>
              <p:nvPr/>
            </p:nvSpPr>
            <p:spPr>
              <a:xfrm>
                <a:off x="4124775" y="1387750"/>
                <a:ext cx="30900" cy="25400"/>
              </a:xfrm>
              <a:custGeom>
                <a:avLst/>
                <a:gdLst/>
                <a:ahLst/>
                <a:cxnLst/>
                <a:rect l="l" t="t" r="r" b="b"/>
                <a:pathLst>
                  <a:path w="1236" h="1016" extrusionOk="0">
                    <a:moveTo>
                      <a:pt x="739" y="0"/>
                    </a:moveTo>
                    <a:cubicBezTo>
                      <a:pt x="613" y="0"/>
                      <a:pt x="483" y="38"/>
                      <a:pt x="368" y="115"/>
                    </a:cubicBezTo>
                    <a:cubicBezTo>
                      <a:pt x="101" y="315"/>
                      <a:pt x="1" y="715"/>
                      <a:pt x="201" y="1015"/>
                    </a:cubicBezTo>
                    <a:lnTo>
                      <a:pt x="1235" y="281"/>
                    </a:lnTo>
                    <a:cubicBezTo>
                      <a:pt x="1132" y="97"/>
                      <a:pt x="941" y="0"/>
                      <a:pt x="73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42"/>
              <p:cNvSpPr/>
              <p:nvPr/>
            </p:nvSpPr>
            <p:spPr>
              <a:xfrm>
                <a:off x="4135625" y="1430550"/>
                <a:ext cx="30050" cy="25725"/>
              </a:xfrm>
              <a:custGeom>
                <a:avLst/>
                <a:gdLst/>
                <a:ahLst/>
                <a:cxnLst/>
                <a:rect l="l" t="t" r="r" b="b"/>
                <a:pathLst>
                  <a:path w="1202" h="1029" extrusionOk="0">
                    <a:moveTo>
                      <a:pt x="511" y="1"/>
                    </a:moveTo>
                    <a:cubicBezTo>
                      <a:pt x="238" y="1"/>
                      <a:pt x="32" y="223"/>
                      <a:pt x="0" y="504"/>
                    </a:cubicBezTo>
                    <a:cubicBezTo>
                      <a:pt x="0" y="819"/>
                      <a:pt x="243" y="1028"/>
                      <a:pt x="504" y="1028"/>
                    </a:cubicBezTo>
                    <a:cubicBezTo>
                      <a:pt x="630" y="1028"/>
                      <a:pt x="759" y="980"/>
                      <a:pt x="868" y="871"/>
                    </a:cubicBezTo>
                    <a:cubicBezTo>
                      <a:pt x="1201" y="571"/>
                      <a:pt x="1001" y="4"/>
                      <a:pt x="568" y="4"/>
                    </a:cubicBezTo>
                    <a:cubicBezTo>
                      <a:pt x="548" y="2"/>
                      <a:pt x="529" y="1"/>
                      <a:pt x="51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42"/>
              <p:cNvSpPr/>
              <p:nvPr/>
            </p:nvSpPr>
            <p:spPr>
              <a:xfrm>
                <a:off x="4155650" y="1435625"/>
                <a:ext cx="43375" cy="77600"/>
              </a:xfrm>
              <a:custGeom>
                <a:avLst/>
                <a:gdLst/>
                <a:ahLst/>
                <a:cxnLst/>
                <a:rect l="l" t="t" r="r" b="b"/>
                <a:pathLst>
                  <a:path w="1735" h="3104" extrusionOk="0">
                    <a:moveTo>
                      <a:pt x="1735" y="1"/>
                    </a:moveTo>
                    <a:lnTo>
                      <a:pt x="0" y="2603"/>
                    </a:lnTo>
                    <a:lnTo>
                      <a:pt x="1635" y="3103"/>
                    </a:lnTo>
                    <a:lnTo>
                      <a:pt x="1735" y="1"/>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42"/>
              <p:cNvSpPr/>
              <p:nvPr/>
            </p:nvSpPr>
            <p:spPr>
              <a:xfrm>
                <a:off x="4242375" y="1559900"/>
                <a:ext cx="110925" cy="71725"/>
              </a:xfrm>
              <a:custGeom>
                <a:avLst/>
                <a:gdLst/>
                <a:ahLst/>
                <a:cxnLst/>
                <a:rect l="l" t="t" r="r" b="b"/>
                <a:pathLst>
                  <a:path w="4437" h="2869" extrusionOk="0">
                    <a:moveTo>
                      <a:pt x="4437" y="0"/>
                    </a:moveTo>
                    <a:cubicBezTo>
                      <a:pt x="4003" y="1068"/>
                      <a:pt x="1301" y="1868"/>
                      <a:pt x="0" y="2035"/>
                    </a:cubicBezTo>
                    <a:lnTo>
                      <a:pt x="0" y="2869"/>
                    </a:lnTo>
                    <a:cubicBezTo>
                      <a:pt x="0" y="2869"/>
                      <a:pt x="2669" y="2068"/>
                      <a:pt x="3469" y="1368"/>
                    </a:cubicBezTo>
                    <a:cubicBezTo>
                      <a:pt x="3936" y="1034"/>
                      <a:pt x="4270" y="567"/>
                      <a:pt x="4437" y="0"/>
                    </a:cubicBez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42"/>
              <p:cNvSpPr/>
              <p:nvPr/>
            </p:nvSpPr>
            <p:spPr>
              <a:xfrm>
                <a:off x="4450850" y="1210800"/>
                <a:ext cx="178475" cy="168900"/>
              </a:xfrm>
              <a:custGeom>
                <a:avLst/>
                <a:gdLst/>
                <a:ahLst/>
                <a:cxnLst/>
                <a:rect l="l" t="t" r="r" b="b"/>
                <a:pathLst>
                  <a:path w="7139" h="6756" extrusionOk="0">
                    <a:moveTo>
                      <a:pt x="3307" y="1"/>
                    </a:moveTo>
                    <a:cubicBezTo>
                      <a:pt x="2765" y="1"/>
                      <a:pt x="2215" y="135"/>
                      <a:pt x="1702" y="421"/>
                    </a:cubicBezTo>
                    <a:lnTo>
                      <a:pt x="1702" y="455"/>
                    </a:lnTo>
                    <a:cubicBezTo>
                      <a:pt x="0" y="1155"/>
                      <a:pt x="401" y="2589"/>
                      <a:pt x="1101" y="4291"/>
                    </a:cubicBezTo>
                    <a:cubicBezTo>
                      <a:pt x="1667" y="5665"/>
                      <a:pt x="2298" y="6756"/>
                      <a:pt x="3398" y="6756"/>
                    </a:cubicBezTo>
                    <a:cubicBezTo>
                      <a:pt x="3661" y="6756"/>
                      <a:pt x="3949" y="6694"/>
                      <a:pt x="4270" y="6559"/>
                    </a:cubicBezTo>
                    <a:cubicBezTo>
                      <a:pt x="6138" y="5958"/>
                      <a:pt x="7139" y="3890"/>
                      <a:pt x="6372" y="2056"/>
                    </a:cubicBezTo>
                    <a:cubicBezTo>
                      <a:pt x="5831" y="763"/>
                      <a:pt x="4596" y="1"/>
                      <a:pt x="330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42"/>
              <p:cNvSpPr/>
              <p:nvPr/>
            </p:nvSpPr>
            <p:spPr>
              <a:xfrm>
                <a:off x="4441675" y="1187950"/>
                <a:ext cx="46725" cy="71750"/>
              </a:xfrm>
              <a:custGeom>
                <a:avLst/>
                <a:gdLst/>
                <a:ahLst/>
                <a:cxnLst/>
                <a:rect l="l" t="t" r="r" b="b"/>
                <a:pathLst>
                  <a:path w="1869" h="2870" extrusionOk="0">
                    <a:moveTo>
                      <a:pt x="313" y="1"/>
                    </a:moveTo>
                    <a:cubicBezTo>
                      <a:pt x="210" y="1"/>
                      <a:pt x="105" y="11"/>
                      <a:pt x="1" y="34"/>
                    </a:cubicBezTo>
                    <a:lnTo>
                      <a:pt x="601" y="2870"/>
                    </a:lnTo>
                    <a:cubicBezTo>
                      <a:pt x="1368" y="2669"/>
                      <a:pt x="1869" y="1902"/>
                      <a:pt x="1702" y="1102"/>
                    </a:cubicBezTo>
                    <a:cubicBezTo>
                      <a:pt x="1558" y="439"/>
                      <a:pt x="966" y="1"/>
                      <a:pt x="31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42"/>
              <p:cNvSpPr/>
              <p:nvPr/>
            </p:nvSpPr>
            <p:spPr>
              <a:xfrm>
                <a:off x="2594525" y="2134475"/>
                <a:ext cx="2209100" cy="505375"/>
              </a:xfrm>
              <a:custGeom>
                <a:avLst/>
                <a:gdLst/>
                <a:ahLst/>
                <a:cxnLst/>
                <a:rect l="l" t="t" r="r" b="b"/>
                <a:pathLst>
                  <a:path w="88364" h="20215" extrusionOk="0">
                    <a:moveTo>
                      <a:pt x="0" y="0"/>
                    </a:moveTo>
                    <a:lnTo>
                      <a:pt x="0" y="20215"/>
                    </a:lnTo>
                    <a:lnTo>
                      <a:pt x="88364" y="20215"/>
                    </a:lnTo>
                    <a:lnTo>
                      <a:pt x="88364" y="0"/>
                    </a:ln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42"/>
              <p:cNvSpPr/>
              <p:nvPr/>
            </p:nvSpPr>
            <p:spPr>
              <a:xfrm>
                <a:off x="2548650" y="2225375"/>
                <a:ext cx="186000" cy="194425"/>
              </a:xfrm>
              <a:custGeom>
                <a:avLst/>
                <a:gdLst/>
                <a:ahLst/>
                <a:cxnLst/>
                <a:rect l="l" t="t" r="r" b="b"/>
                <a:pathLst>
                  <a:path w="7440" h="7777" extrusionOk="0">
                    <a:moveTo>
                      <a:pt x="1835" y="0"/>
                    </a:moveTo>
                    <a:cubicBezTo>
                      <a:pt x="1569" y="734"/>
                      <a:pt x="1002" y="1068"/>
                      <a:pt x="568" y="1802"/>
                    </a:cubicBezTo>
                    <a:cubicBezTo>
                      <a:pt x="168" y="2502"/>
                      <a:pt x="1" y="4637"/>
                      <a:pt x="468" y="5538"/>
                    </a:cubicBezTo>
                    <a:cubicBezTo>
                      <a:pt x="1168" y="6805"/>
                      <a:pt x="2503" y="7639"/>
                      <a:pt x="3937" y="7772"/>
                    </a:cubicBezTo>
                    <a:cubicBezTo>
                      <a:pt x="3987" y="7775"/>
                      <a:pt x="4038" y="7777"/>
                      <a:pt x="4088" y="7777"/>
                    </a:cubicBezTo>
                    <a:cubicBezTo>
                      <a:pt x="4637" y="7777"/>
                      <a:pt x="5180" y="7611"/>
                      <a:pt x="5638" y="7305"/>
                    </a:cubicBezTo>
                    <a:cubicBezTo>
                      <a:pt x="5872" y="7139"/>
                      <a:pt x="6072" y="6939"/>
                      <a:pt x="6272" y="6738"/>
                    </a:cubicBezTo>
                    <a:cubicBezTo>
                      <a:pt x="6405" y="6472"/>
                      <a:pt x="6539" y="6238"/>
                      <a:pt x="6606" y="5938"/>
                    </a:cubicBezTo>
                    <a:cubicBezTo>
                      <a:pt x="6606" y="5938"/>
                      <a:pt x="6639" y="5904"/>
                      <a:pt x="6639" y="5904"/>
                    </a:cubicBezTo>
                    <a:cubicBezTo>
                      <a:pt x="6672" y="5871"/>
                      <a:pt x="6706" y="5871"/>
                      <a:pt x="6706" y="5871"/>
                    </a:cubicBezTo>
                    <a:cubicBezTo>
                      <a:pt x="6906" y="5838"/>
                      <a:pt x="7073" y="5771"/>
                      <a:pt x="7206" y="5638"/>
                    </a:cubicBezTo>
                    <a:cubicBezTo>
                      <a:pt x="7373" y="5538"/>
                      <a:pt x="7439" y="5337"/>
                      <a:pt x="7439" y="5171"/>
                    </a:cubicBezTo>
                    <a:cubicBezTo>
                      <a:pt x="7406" y="4904"/>
                      <a:pt x="7273" y="4704"/>
                      <a:pt x="7073" y="4604"/>
                    </a:cubicBezTo>
                    <a:cubicBezTo>
                      <a:pt x="6839" y="4470"/>
                      <a:pt x="6639" y="4403"/>
                      <a:pt x="6405" y="4337"/>
                    </a:cubicBezTo>
                    <a:cubicBezTo>
                      <a:pt x="5838" y="4170"/>
                      <a:pt x="5338" y="3903"/>
                      <a:pt x="4804" y="3670"/>
                    </a:cubicBezTo>
                    <a:cubicBezTo>
                      <a:pt x="3703" y="3303"/>
                      <a:pt x="2669" y="2669"/>
                      <a:pt x="1835" y="1902"/>
                    </a:cubicBezTo>
                    <a:lnTo>
                      <a:pt x="1835" y="0"/>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42"/>
              <p:cNvSpPr/>
              <p:nvPr/>
            </p:nvSpPr>
            <p:spPr>
              <a:xfrm>
                <a:off x="4672675" y="2242050"/>
                <a:ext cx="177650" cy="196950"/>
              </a:xfrm>
              <a:custGeom>
                <a:avLst/>
                <a:gdLst/>
                <a:ahLst/>
                <a:cxnLst/>
                <a:rect l="l" t="t" r="r" b="b"/>
                <a:pathLst>
                  <a:path w="7106" h="7878" extrusionOk="0">
                    <a:moveTo>
                      <a:pt x="5238" y="0"/>
                    </a:moveTo>
                    <a:lnTo>
                      <a:pt x="5238" y="1902"/>
                    </a:lnTo>
                    <a:cubicBezTo>
                      <a:pt x="4370" y="2702"/>
                      <a:pt x="3336" y="3336"/>
                      <a:pt x="2235" y="3703"/>
                    </a:cubicBezTo>
                    <a:cubicBezTo>
                      <a:pt x="634" y="4303"/>
                      <a:pt x="0" y="4804"/>
                      <a:pt x="367" y="6138"/>
                    </a:cubicBezTo>
                    <a:cubicBezTo>
                      <a:pt x="750" y="7191"/>
                      <a:pt x="1804" y="7877"/>
                      <a:pt x="2916" y="7877"/>
                    </a:cubicBezTo>
                    <a:cubicBezTo>
                      <a:pt x="2967" y="7877"/>
                      <a:pt x="3018" y="7876"/>
                      <a:pt x="3069" y="7873"/>
                    </a:cubicBezTo>
                    <a:cubicBezTo>
                      <a:pt x="4570" y="7739"/>
                      <a:pt x="5871" y="6905"/>
                      <a:pt x="6639" y="5604"/>
                    </a:cubicBezTo>
                    <a:cubicBezTo>
                      <a:pt x="7106" y="4704"/>
                      <a:pt x="6905" y="2536"/>
                      <a:pt x="6505" y="1802"/>
                    </a:cubicBezTo>
                    <a:cubicBezTo>
                      <a:pt x="6071" y="1068"/>
                      <a:pt x="5504" y="734"/>
                      <a:pt x="5238"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42"/>
              <p:cNvSpPr/>
              <p:nvPr/>
            </p:nvSpPr>
            <p:spPr>
              <a:xfrm>
                <a:off x="3731175" y="2087600"/>
                <a:ext cx="181825" cy="156425"/>
              </a:xfrm>
              <a:custGeom>
                <a:avLst/>
                <a:gdLst/>
                <a:ahLst/>
                <a:cxnLst/>
                <a:rect l="l" t="t" r="r" b="b"/>
                <a:pathLst>
                  <a:path w="7273" h="6257" extrusionOk="0">
                    <a:moveTo>
                      <a:pt x="3074" y="1"/>
                    </a:moveTo>
                    <a:cubicBezTo>
                      <a:pt x="1984" y="1"/>
                      <a:pt x="528" y="296"/>
                      <a:pt x="267" y="1842"/>
                    </a:cubicBezTo>
                    <a:cubicBezTo>
                      <a:pt x="0" y="3977"/>
                      <a:pt x="501" y="5144"/>
                      <a:pt x="1635" y="5878"/>
                    </a:cubicBezTo>
                    <a:cubicBezTo>
                      <a:pt x="2039" y="6151"/>
                      <a:pt x="2486" y="6256"/>
                      <a:pt x="2913" y="6256"/>
                    </a:cubicBezTo>
                    <a:cubicBezTo>
                      <a:pt x="3790" y="6256"/>
                      <a:pt x="4580" y="5814"/>
                      <a:pt x="4737" y="5478"/>
                    </a:cubicBezTo>
                    <a:cubicBezTo>
                      <a:pt x="4749" y="5586"/>
                      <a:pt x="4916" y="5651"/>
                      <a:pt x="5115" y="5651"/>
                    </a:cubicBezTo>
                    <a:cubicBezTo>
                      <a:pt x="5468" y="5651"/>
                      <a:pt x="5921" y="5445"/>
                      <a:pt x="5771" y="4911"/>
                    </a:cubicBezTo>
                    <a:cubicBezTo>
                      <a:pt x="5137" y="2509"/>
                      <a:pt x="5371" y="1875"/>
                      <a:pt x="5371" y="1875"/>
                    </a:cubicBezTo>
                    <a:lnTo>
                      <a:pt x="7272" y="1875"/>
                    </a:lnTo>
                    <a:cubicBezTo>
                      <a:pt x="7272" y="1875"/>
                      <a:pt x="6605" y="474"/>
                      <a:pt x="4270" y="107"/>
                    </a:cubicBezTo>
                    <a:cubicBezTo>
                      <a:pt x="4131" y="84"/>
                      <a:pt x="3654" y="1"/>
                      <a:pt x="3074"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4" name="Google Shape;574;p42"/>
            <p:cNvSpPr txBox="1"/>
            <p:nvPr/>
          </p:nvSpPr>
          <p:spPr>
            <a:xfrm>
              <a:off x="2011075" y="2047304"/>
              <a:ext cx="1786800" cy="326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5B697A"/>
                  </a:solidFill>
                  <a:effectLst/>
                  <a:uLnTx/>
                  <a:uFillTx/>
                  <a:latin typeface="#9Slide03 IcielUni Sans Heavy" panose="00000500000000000000" pitchFamily="2" charset="-93"/>
                  <a:ea typeface="Montserrat"/>
                  <a:cs typeface="Montserrat"/>
                  <a:sym typeface="Montserrat"/>
                </a:rPr>
                <a:t>START</a:t>
              </a:r>
              <a:endParaRPr kumimoji="0" sz="2800" b="1" i="0" u="none" strike="noStrike" kern="0" cap="none" spc="0" normalizeH="0" baseline="0" noProof="0" dirty="0">
                <a:ln>
                  <a:noFill/>
                </a:ln>
                <a:solidFill>
                  <a:srgbClr val="5B697A"/>
                </a:solidFill>
                <a:effectLst/>
                <a:uLnTx/>
                <a:uFillTx/>
                <a:latin typeface="#9Slide03 IcielUni Sans Heavy" panose="00000500000000000000" pitchFamily="2" charset="-93"/>
                <a:ea typeface="Montserrat"/>
                <a:cs typeface="Montserrat"/>
                <a:sym typeface="Montserrat"/>
              </a:endParaRPr>
            </a:p>
          </p:txBody>
        </p:sp>
      </p:grpSp>
      <p:sp>
        <p:nvSpPr>
          <p:cNvPr id="126" name="TextBox 125">
            <a:extLst>
              <a:ext uri="{FF2B5EF4-FFF2-40B4-BE49-F238E27FC236}">
                <a16:creationId xmlns:a16="http://schemas.microsoft.com/office/drawing/2014/main" id="{E97AED52-F55A-4F11-BAC0-D0F8C475A5E6}"/>
              </a:ext>
            </a:extLst>
          </p:cNvPr>
          <p:cNvSpPr txBox="1"/>
          <p:nvPr/>
        </p:nvSpPr>
        <p:spPr>
          <a:xfrm>
            <a:off x="4345970" y="2412569"/>
            <a:ext cx="4643918" cy="923330"/>
          </a:xfrm>
          <a:prstGeom prst="rect">
            <a:avLst/>
          </a:prstGeom>
          <a:noFill/>
        </p:spPr>
        <p:txBody>
          <a:bodyPr wrap="square">
            <a:spAutoFit/>
          </a:bodyPr>
          <a:lstStyle/>
          <a:p>
            <a:pPr marL="0" marR="0" lvl="0" indent="0" algn="ctr" defTabSz="685800" rtl="0" eaLnBrk="1" fontAlgn="auto" latinLnBrk="0" hangingPunct="1">
              <a:lnSpc>
                <a:spcPct val="100000"/>
              </a:lnSpc>
              <a:spcBef>
                <a:spcPts val="675"/>
              </a:spcBef>
              <a:spcAft>
                <a:spcPts val="675"/>
              </a:spcAft>
              <a:buClrTx/>
              <a:buSzTx/>
              <a:buFontTx/>
              <a:buNone/>
              <a:tabLst/>
              <a:defRPr/>
            </a:pP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Nhìn</a:t>
            </a:r>
            <a:r>
              <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 </a:t>
            </a: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hình</a:t>
            </a:r>
            <a:r>
              <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 – </a:t>
            </a: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Đoán</a:t>
            </a:r>
            <a:r>
              <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 </a:t>
            </a: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tên</a:t>
            </a:r>
            <a:endPar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endParaRPr>
          </a:p>
        </p:txBody>
      </p:sp>
      <p:grpSp>
        <p:nvGrpSpPr>
          <p:cNvPr id="127" name="Google Shape;165;p33">
            <a:extLst>
              <a:ext uri="{FF2B5EF4-FFF2-40B4-BE49-F238E27FC236}">
                <a16:creationId xmlns:a16="http://schemas.microsoft.com/office/drawing/2014/main" id="{E77DE4ED-CAB9-446C-8C5E-A3DA5112EE8E}"/>
              </a:ext>
            </a:extLst>
          </p:cNvPr>
          <p:cNvGrpSpPr/>
          <p:nvPr/>
        </p:nvGrpSpPr>
        <p:grpSpPr>
          <a:xfrm>
            <a:off x="6882284" y="4818695"/>
            <a:ext cx="717563" cy="415481"/>
            <a:chOff x="-1199475" y="2658325"/>
            <a:chExt cx="956750" cy="553975"/>
          </a:xfrm>
        </p:grpSpPr>
        <p:sp>
          <p:nvSpPr>
            <p:cNvPr id="128" name="Google Shape;166;p33">
              <a:extLst>
                <a:ext uri="{FF2B5EF4-FFF2-40B4-BE49-F238E27FC236}">
                  <a16:creationId xmlns:a16="http://schemas.microsoft.com/office/drawing/2014/main" id="{00E52F00-82AC-4AE7-B318-35B52587ADF2}"/>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67;p33">
              <a:extLst>
                <a:ext uri="{FF2B5EF4-FFF2-40B4-BE49-F238E27FC236}">
                  <a16:creationId xmlns:a16="http://schemas.microsoft.com/office/drawing/2014/main" id="{8AFCBF9D-6122-4ECA-920A-A51319BA205A}"/>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68;p33">
              <a:extLst>
                <a:ext uri="{FF2B5EF4-FFF2-40B4-BE49-F238E27FC236}">
                  <a16:creationId xmlns:a16="http://schemas.microsoft.com/office/drawing/2014/main" id="{24B69296-DC10-479D-A921-913E5CA01D70}"/>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69;p33">
              <a:extLst>
                <a:ext uri="{FF2B5EF4-FFF2-40B4-BE49-F238E27FC236}">
                  <a16:creationId xmlns:a16="http://schemas.microsoft.com/office/drawing/2014/main" id="{2C56DB11-F982-46EA-BCCB-BA943E810DC0}"/>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70;p33">
              <a:extLst>
                <a:ext uri="{FF2B5EF4-FFF2-40B4-BE49-F238E27FC236}">
                  <a16:creationId xmlns:a16="http://schemas.microsoft.com/office/drawing/2014/main" id="{DFF68582-D1C0-45EB-92D3-3F7F9DEA71F5}"/>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71;p33">
              <a:extLst>
                <a:ext uri="{FF2B5EF4-FFF2-40B4-BE49-F238E27FC236}">
                  <a16:creationId xmlns:a16="http://schemas.microsoft.com/office/drawing/2014/main" id="{9D4CBC93-3EEC-466F-B248-79FA35E235D5}"/>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72;p33">
              <a:extLst>
                <a:ext uri="{FF2B5EF4-FFF2-40B4-BE49-F238E27FC236}">
                  <a16:creationId xmlns:a16="http://schemas.microsoft.com/office/drawing/2014/main" id="{8872E63A-674C-46E2-AA92-9E2D16C19EE8}"/>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73;p33">
              <a:extLst>
                <a:ext uri="{FF2B5EF4-FFF2-40B4-BE49-F238E27FC236}">
                  <a16:creationId xmlns:a16="http://schemas.microsoft.com/office/drawing/2014/main" id="{65C74CEF-10BC-46A6-9B0F-CFB1E812436E}"/>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74;p33">
              <a:extLst>
                <a:ext uri="{FF2B5EF4-FFF2-40B4-BE49-F238E27FC236}">
                  <a16:creationId xmlns:a16="http://schemas.microsoft.com/office/drawing/2014/main" id="{13383D4C-698E-4C8A-A135-9763D2BD2797}"/>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75;p33">
              <a:extLst>
                <a:ext uri="{FF2B5EF4-FFF2-40B4-BE49-F238E27FC236}">
                  <a16:creationId xmlns:a16="http://schemas.microsoft.com/office/drawing/2014/main" id="{6C9777B6-361C-4212-8B10-CFAF15698800}"/>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76;p33">
              <a:extLst>
                <a:ext uri="{FF2B5EF4-FFF2-40B4-BE49-F238E27FC236}">
                  <a16:creationId xmlns:a16="http://schemas.microsoft.com/office/drawing/2014/main" id="{CFB89E0C-4BC3-4DA3-A2AA-D9F5267FA34E}"/>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77;p33">
              <a:extLst>
                <a:ext uri="{FF2B5EF4-FFF2-40B4-BE49-F238E27FC236}">
                  <a16:creationId xmlns:a16="http://schemas.microsoft.com/office/drawing/2014/main" id="{EE3F7526-EB83-4589-B03F-4CDF1DCD46F0}"/>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 name="Google Shape;178;p33">
            <a:extLst>
              <a:ext uri="{FF2B5EF4-FFF2-40B4-BE49-F238E27FC236}">
                <a16:creationId xmlns:a16="http://schemas.microsoft.com/office/drawing/2014/main" id="{AED30F7E-A2DF-46E4-BDA6-20357FDFC46D}"/>
              </a:ext>
            </a:extLst>
          </p:cNvPr>
          <p:cNvGrpSpPr/>
          <p:nvPr/>
        </p:nvGrpSpPr>
        <p:grpSpPr>
          <a:xfrm>
            <a:off x="5667319" y="3474734"/>
            <a:ext cx="1325663" cy="1854900"/>
            <a:chOff x="347000" y="2571750"/>
            <a:chExt cx="1767550" cy="2473200"/>
          </a:xfrm>
        </p:grpSpPr>
        <p:sp>
          <p:nvSpPr>
            <p:cNvPr id="141" name="Google Shape;179;p33">
              <a:extLst>
                <a:ext uri="{FF2B5EF4-FFF2-40B4-BE49-F238E27FC236}">
                  <a16:creationId xmlns:a16="http://schemas.microsoft.com/office/drawing/2014/main" id="{23F539D7-A292-4512-B8AC-A345CF4EA516}"/>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80;p33">
              <a:extLst>
                <a:ext uri="{FF2B5EF4-FFF2-40B4-BE49-F238E27FC236}">
                  <a16:creationId xmlns:a16="http://schemas.microsoft.com/office/drawing/2014/main" id="{8BCA4F78-87E9-42FC-BED8-147F7B6AB44D}"/>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81;p33">
              <a:extLst>
                <a:ext uri="{FF2B5EF4-FFF2-40B4-BE49-F238E27FC236}">
                  <a16:creationId xmlns:a16="http://schemas.microsoft.com/office/drawing/2014/main" id="{DBAEA811-B36C-4F8F-B00E-A741D04D68E0}"/>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82;p33">
              <a:extLst>
                <a:ext uri="{FF2B5EF4-FFF2-40B4-BE49-F238E27FC236}">
                  <a16:creationId xmlns:a16="http://schemas.microsoft.com/office/drawing/2014/main" id="{8BE3F2D9-7A9E-4DB4-966D-376AAEE42DD2}"/>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83;p33">
              <a:extLst>
                <a:ext uri="{FF2B5EF4-FFF2-40B4-BE49-F238E27FC236}">
                  <a16:creationId xmlns:a16="http://schemas.microsoft.com/office/drawing/2014/main" id="{DFC8179B-F868-4974-B0E0-8267745AD86E}"/>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84;p33">
              <a:extLst>
                <a:ext uri="{FF2B5EF4-FFF2-40B4-BE49-F238E27FC236}">
                  <a16:creationId xmlns:a16="http://schemas.microsoft.com/office/drawing/2014/main" id="{C7781303-7C42-4717-8E22-90488ED31F93}"/>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85;p33">
              <a:extLst>
                <a:ext uri="{FF2B5EF4-FFF2-40B4-BE49-F238E27FC236}">
                  <a16:creationId xmlns:a16="http://schemas.microsoft.com/office/drawing/2014/main" id="{A91B0CE7-F1C3-4875-9B3A-B8A9CD26C9EB}"/>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86;p33">
              <a:extLst>
                <a:ext uri="{FF2B5EF4-FFF2-40B4-BE49-F238E27FC236}">
                  <a16:creationId xmlns:a16="http://schemas.microsoft.com/office/drawing/2014/main" id="{1ACC51D9-7753-4090-89DE-B7BE93AF4168}"/>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87;p33">
              <a:extLst>
                <a:ext uri="{FF2B5EF4-FFF2-40B4-BE49-F238E27FC236}">
                  <a16:creationId xmlns:a16="http://schemas.microsoft.com/office/drawing/2014/main" id="{4F697F45-C9F3-4C94-B9AA-057F44DF7F52}"/>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88;p33">
              <a:extLst>
                <a:ext uri="{FF2B5EF4-FFF2-40B4-BE49-F238E27FC236}">
                  <a16:creationId xmlns:a16="http://schemas.microsoft.com/office/drawing/2014/main" id="{991CA792-D80B-4302-8633-E8B76A9E38E1}"/>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89;p33">
              <a:extLst>
                <a:ext uri="{FF2B5EF4-FFF2-40B4-BE49-F238E27FC236}">
                  <a16:creationId xmlns:a16="http://schemas.microsoft.com/office/drawing/2014/main" id="{C5BE0211-8B0F-441F-B483-AFED99774153}"/>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90;p33">
              <a:extLst>
                <a:ext uri="{FF2B5EF4-FFF2-40B4-BE49-F238E27FC236}">
                  <a16:creationId xmlns:a16="http://schemas.microsoft.com/office/drawing/2014/main" id="{01AAC08C-7269-4DF5-BAC2-047BC61DE1C8}"/>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91;p33">
              <a:extLst>
                <a:ext uri="{FF2B5EF4-FFF2-40B4-BE49-F238E27FC236}">
                  <a16:creationId xmlns:a16="http://schemas.microsoft.com/office/drawing/2014/main" id="{CCCE8FAE-3D80-4FAE-926F-CC29DAF1B553}"/>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92;p33">
              <a:extLst>
                <a:ext uri="{FF2B5EF4-FFF2-40B4-BE49-F238E27FC236}">
                  <a16:creationId xmlns:a16="http://schemas.microsoft.com/office/drawing/2014/main" id="{534A1D0A-21E5-4664-9909-240EA360CDF7}"/>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93;p33">
              <a:extLst>
                <a:ext uri="{FF2B5EF4-FFF2-40B4-BE49-F238E27FC236}">
                  <a16:creationId xmlns:a16="http://schemas.microsoft.com/office/drawing/2014/main" id="{6C9F659A-2B52-4712-AE40-43A5A0F605DE}"/>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94;p33">
              <a:extLst>
                <a:ext uri="{FF2B5EF4-FFF2-40B4-BE49-F238E27FC236}">
                  <a16:creationId xmlns:a16="http://schemas.microsoft.com/office/drawing/2014/main" id="{D5BEBFEA-859A-4017-99D5-F2AD4300A489}"/>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95;p33">
              <a:extLst>
                <a:ext uri="{FF2B5EF4-FFF2-40B4-BE49-F238E27FC236}">
                  <a16:creationId xmlns:a16="http://schemas.microsoft.com/office/drawing/2014/main" id="{EF4B39C9-AFD5-4E38-B54B-FD87E7A911C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96;p33">
              <a:extLst>
                <a:ext uri="{FF2B5EF4-FFF2-40B4-BE49-F238E27FC236}">
                  <a16:creationId xmlns:a16="http://schemas.microsoft.com/office/drawing/2014/main" id="{E3439489-1A32-44A9-ACF4-55F91C5529AC}"/>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97;p33">
              <a:extLst>
                <a:ext uri="{FF2B5EF4-FFF2-40B4-BE49-F238E27FC236}">
                  <a16:creationId xmlns:a16="http://schemas.microsoft.com/office/drawing/2014/main" id="{7FEA8D56-E303-4473-B7F9-12D23FB1EF51}"/>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98;p33">
              <a:extLst>
                <a:ext uri="{FF2B5EF4-FFF2-40B4-BE49-F238E27FC236}">
                  <a16:creationId xmlns:a16="http://schemas.microsoft.com/office/drawing/2014/main" id="{5F409817-238E-4850-B92F-E7986743200B}"/>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99;p33">
              <a:extLst>
                <a:ext uri="{FF2B5EF4-FFF2-40B4-BE49-F238E27FC236}">
                  <a16:creationId xmlns:a16="http://schemas.microsoft.com/office/drawing/2014/main" id="{9AACD457-6864-4F58-9B14-F41BADA7B308}"/>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00;p33">
              <a:extLst>
                <a:ext uri="{FF2B5EF4-FFF2-40B4-BE49-F238E27FC236}">
                  <a16:creationId xmlns:a16="http://schemas.microsoft.com/office/drawing/2014/main" id="{D77DC332-56A8-4F20-BD88-A36D9A3BD7D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01;p33">
              <a:extLst>
                <a:ext uri="{FF2B5EF4-FFF2-40B4-BE49-F238E27FC236}">
                  <a16:creationId xmlns:a16="http://schemas.microsoft.com/office/drawing/2014/main" id="{E18A375A-2A32-41E4-9E72-3ACF049BCC47}"/>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02;p33">
              <a:extLst>
                <a:ext uri="{FF2B5EF4-FFF2-40B4-BE49-F238E27FC236}">
                  <a16:creationId xmlns:a16="http://schemas.microsoft.com/office/drawing/2014/main" id="{0902DFEE-A213-4B2C-BC8D-C743C26DD12E}"/>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03;p33">
              <a:extLst>
                <a:ext uri="{FF2B5EF4-FFF2-40B4-BE49-F238E27FC236}">
                  <a16:creationId xmlns:a16="http://schemas.microsoft.com/office/drawing/2014/main" id="{99E2F93D-0A5C-4FC3-9133-3B371551E873}"/>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04;p33">
              <a:extLst>
                <a:ext uri="{FF2B5EF4-FFF2-40B4-BE49-F238E27FC236}">
                  <a16:creationId xmlns:a16="http://schemas.microsoft.com/office/drawing/2014/main" id="{19922E36-4725-48A9-8C21-615EDEC62739}"/>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05;p33">
              <a:extLst>
                <a:ext uri="{FF2B5EF4-FFF2-40B4-BE49-F238E27FC236}">
                  <a16:creationId xmlns:a16="http://schemas.microsoft.com/office/drawing/2014/main" id="{83124C06-D927-422E-9155-8DE3E88B8612}"/>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06;p33">
              <a:extLst>
                <a:ext uri="{FF2B5EF4-FFF2-40B4-BE49-F238E27FC236}">
                  <a16:creationId xmlns:a16="http://schemas.microsoft.com/office/drawing/2014/main" id="{01F70F90-B787-47B7-BF51-E1B5EC50E9A7}"/>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07;p33">
              <a:extLst>
                <a:ext uri="{FF2B5EF4-FFF2-40B4-BE49-F238E27FC236}">
                  <a16:creationId xmlns:a16="http://schemas.microsoft.com/office/drawing/2014/main" id="{933C0F0A-B688-43D9-811D-9D6B3AC64278}"/>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08;p33">
              <a:extLst>
                <a:ext uri="{FF2B5EF4-FFF2-40B4-BE49-F238E27FC236}">
                  <a16:creationId xmlns:a16="http://schemas.microsoft.com/office/drawing/2014/main" id="{17E91885-799D-434B-B90D-DC6736414895}"/>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09;p33">
              <a:extLst>
                <a:ext uri="{FF2B5EF4-FFF2-40B4-BE49-F238E27FC236}">
                  <a16:creationId xmlns:a16="http://schemas.microsoft.com/office/drawing/2014/main" id="{25BA9F81-A9C8-4084-BD4D-C9BFCE2B65D9}"/>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10;p33">
              <a:extLst>
                <a:ext uri="{FF2B5EF4-FFF2-40B4-BE49-F238E27FC236}">
                  <a16:creationId xmlns:a16="http://schemas.microsoft.com/office/drawing/2014/main" id="{A747D754-BFB5-4249-8B2F-723E2DEE18BD}"/>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11;p33">
              <a:extLst>
                <a:ext uri="{FF2B5EF4-FFF2-40B4-BE49-F238E27FC236}">
                  <a16:creationId xmlns:a16="http://schemas.microsoft.com/office/drawing/2014/main" id="{A272B4D1-58DB-426F-9DB2-25CC54D69559}"/>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12;p33">
              <a:extLst>
                <a:ext uri="{FF2B5EF4-FFF2-40B4-BE49-F238E27FC236}">
                  <a16:creationId xmlns:a16="http://schemas.microsoft.com/office/drawing/2014/main" id="{AEB2436E-3075-4B50-8D3A-F12CB0137797}"/>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13;p33">
              <a:extLst>
                <a:ext uri="{FF2B5EF4-FFF2-40B4-BE49-F238E27FC236}">
                  <a16:creationId xmlns:a16="http://schemas.microsoft.com/office/drawing/2014/main" id="{EAC0B938-D0C4-4D31-883A-D3DAE8710F38}"/>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14;p33">
              <a:extLst>
                <a:ext uri="{FF2B5EF4-FFF2-40B4-BE49-F238E27FC236}">
                  <a16:creationId xmlns:a16="http://schemas.microsoft.com/office/drawing/2014/main" id="{286062B2-FF52-4823-8804-07717FB079C3}"/>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15;p33">
              <a:extLst>
                <a:ext uri="{FF2B5EF4-FFF2-40B4-BE49-F238E27FC236}">
                  <a16:creationId xmlns:a16="http://schemas.microsoft.com/office/drawing/2014/main" id="{EFBF9695-403D-4C1E-B5ED-C11C7A4ECC85}"/>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16;p33">
              <a:extLst>
                <a:ext uri="{FF2B5EF4-FFF2-40B4-BE49-F238E27FC236}">
                  <a16:creationId xmlns:a16="http://schemas.microsoft.com/office/drawing/2014/main" id="{0A43892D-372B-416C-8254-C2705D0497D7}"/>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17;p33">
              <a:extLst>
                <a:ext uri="{FF2B5EF4-FFF2-40B4-BE49-F238E27FC236}">
                  <a16:creationId xmlns:a16="http://schemas.microsoft.com/office/drawing/2014/main" id="{6969E57F-E8B1-4D0C-9BEF-59678B58EE34}"/>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18;p33">
              <a:extLst>
                <a:ext uri="{FF2B5EF4-FFF2-40B4-BE49-F238E27FC236}">
                  <a16:creationId xmlns:a16="http://schemas.microsoft.com/office/drawing/2014/main" id="{FDD6020D-461A-4722-9A96-62A7D8AEA395}"/>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19;p33">
              <a:extLst>
                <a:ext uri="{FF2B5EF4-FFF2-40B4-BE49-F238E27FC236}">
                  <a16:creationId xmlns:a16="http://schemas.microsoft.com/office/drawing/2014/main" id="{4F7C0DC7-F35E-4EA1-9F83-2C644C207C03}"/>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20;p33">
              <a:extLst>
                <a:ext uri="{FF2B5EF4-FFF2-40B4-BE49-F238E27FC236}">
                  <a16:creationId xmlns:a16="http://schemas.microsoft.com/office/drawing/2014/main" id="{F962ECDF-BC3A-4564-8D2A-2F95E6B4A37A}"/>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21;p33">
              <a:extLst>
                <a:ext uri="{FF2B5EF4-FFF2-40B4-BE49-F238E27FC236}">
                  <a16:creationId xmlns:a16="http://schemas.microsoft.com/office/drawing/2014/main" id="{4E39E84E-443D-43B3-B24B-3A65BFFB65C0}"/>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22;p33">
              <a:extLst>
                <a:ext uri="{FF2B5EF4-FFF2-40B4-BE49-F238E27FC236}">
                  <a16:creationId xmlns:a16="http://schemas.microsoft.com/office/drawing/2014/main" id="{7A782EFA-C18C-43C7-B154-10363DF79CE3}"/>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23;p33">
              <a:extLst>
                <a:ext uri="{FF2B5EF4-FFF2-40B4-BE49-F238E27FC236}">
                  <a16:creationId xmlns:a16="http://schemas.microsoft.com/office/drawing/2014/main" id="{D1C76CDC-8E2F-42FE-A0F5-A0C947C1130F}"/>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24;p33">
              <a:extLst>
                <a:ext uri="{FF2B5EF4-FFF2-40B4-BE49-F238E27FC236}">
                  <a16:creationId xmlns:a16="http://schemas.microsoft.com/office/drawing/2014/main" id="{692A3E50-D92E-4920-B939-E9F5245F1968}"/>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25;p33">
              <a:extLst>
                <a:ext uri="{FF2B5EF4-FFF2-40B4-BE49-F238E27FC236}">
                  <a16:creationId xmlns:a16="http://schemas.microsoft.com/office/drawing/2014/main" id="{D27042E5-6F35-485C-81FB-5472E00BFEEC}"/>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26;p33">
              <a:extLst>
                <a:ext uri="{FF2B5EF4-FFF2-40B4-BE49-F238E27FC236}">
                  <a16:creationId xmlns:a16="http://schemas.microsoft.com/office/drawing/2014/main" id="{ABF3AD3B-9E26-4324-ABFF-E8B29A7AAC3F}"/>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Nhìn lại 7 năm trận sóng thần lịch sử Nhật  _ VTC Now">
            <a:hlinkClick r:id="" action="ppaction://media"/>
            <a:extLst>
              <a:ext uri="{FF2B5EF4-FFF2-40B4-BE49-F238E27FC236}">
                <a16:creationId xmlns:a16="http://schemas.microsoft.com/office/drawing/2014/main" id="{0471F218-008B-4FFB-AAE7-29F788C1058F}"/>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230004" y="454023"/>
            <a:ext cx="8665802" cy="4611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1642E3FA-28C1-4FA8-B596-376A65D0F251}"/>
              </a:ext>
            </a:extLst>
          </p:cNvPr>
          <p:cNvSpPr txBox="1"/>
          <p:nvPr/>
        </p:nvSpPr>
        <p:spPr>
          <a:xfrm>
            <a:off x="4426723" y="77810"/>
            <a:ext cx="3938804"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Nhìn</a:t>
            </a:r>
            <a:r>
              <a:rPr kumimoji="0" lang="en-US" sz="1800" b="1" i="0" u="none" strike="noStrike" kern="0" cap="none" spc="0" normalizeH="0" baseline="0" noProof="0" dirty="0">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 </a:t>
            </a:r>
            <a:r>
              <a:rPr kumimoji="0" lang="en-US" sz="1800" b="1" i="0" u="none" strike="noStrike" kern="0" cap="none" spc="0" normalizeH="0" baseline="0" noProof="0" dirty="0" err="1">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lại</a:t>
            </a:r>
            <a:r>
              <a:rPr kumimoji="0" lang="en-US" sz="1800" b="1" i="0" u="none" strike="noStrike" kern="0" cap="none" spc="0" normalizeH="0" baseline="0" noProof="0" dirty="0">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 </a:t>
            </a:r>
            <a:r>
              <a:rPr kumimoji="0" lang="en-US" sz="1800" b="1" i="0" u="none" strike="noStrike" kern="0" cap="none" spc="0" normalizeH="0" baseline="0" noProof="0" dirty="0" err="1">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trận</a:t>
            </a:r>
            <a:r>
              <a:rPr kumimoji="0" lang="en-US" sz="1800" b="1" i="0" u="none" strike="noStrike" kern="0" cap="none" spc="0" normalizeH="0" baseline="0" noProof="0" dirty="0">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 </a:t>
            </a:r>
            <a:r>
              <a:rPr kumimoji="0" lang="en-US" sz="1800" b="1" i="0" u="none" strike="noStrike" kern="0" cap="none" spc="0" normalizeH="0" baseline="0" noProof="0" dirty="0" err="1">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sóng</a:t>
            </a:r>
            <a:r>
              <a:rPr kumimoji="0" lang="en-US" sz="1800" b="1" i="0" u="none" strike="noStrike" kern="0" cap="none" spc="0" normalizeH="0" baseline="0" noProof="0" dirty="0">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 </a:t>
            </a:r>
            <a:r>
              <a:rPr kumimoji="0" lang="en-US" sz="1800" b="1" i="0" u="none" strike="noStrike" kern="0" cap="none" spc="0" normalizeH="0" baseline="0" noProof="0" dirty="0" err="1">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thần</a:t>
            </a:r>
            <a:r>
              <a:rPr kumimoji="0" lang="en-US" sz="1800" b="1" i="0" u="none" strike="noStrike" kern="0" cap="none" spc="0" normalizeH="0" baseline="0" noProof="0" dirty="0">
                <a:ln>
                  <a:noFill/>
                </a:ln>
                <a:solidFill>
                  <a:srgbClr val="ED6D6D"/>
                </a:solidFill>
                <a:effectLst/>
                <a:uLnTx/>
                <a:uFillTx/>
                <a:latin typeface="#9Slide05 Fourth Medium" panose="00000600000000000000" pitchFamily="2" charset="-93"/>
                <a:ea typeface="#9Slide03 Roboto Medium" panose="02000000000000000000" pitchFamily="2" charset="0"/>
                <a:cs typeface="#9Slide03 Open Sans ExtraBold" panose="020B0906030804020204" pitchFamily="34" charset="0"/>
                <a:sym typeface="Baloo 2"/>
              </a:rPr>
              <a:t> 11/3/2011</a:t>
            </a:r>
            <a:endParaRPr kumimoji="0" lang="en-US" sz="1800" b="1" i="0" u="none" strike="noStrike" kern="0" cap="none" spc="0" normalizeH="0" baseline="0" noProof="0" dirty="0">
              <a:ln>
                <a:noFill/>
              </a:ln>
              <a:solidFill>
                <a:srgbClr val="ED6D6D"/>
              </a:solidFill>
              <a:effectLst/>
              <a:uLnTx/>
              <a:uFillTx/>
              <a:latin typeface="#9Slide05 Fourth Medium" panose="00000600000000000000" pitchFamily="2" charset="-93"/>
              <a:ea typeface="#9Slide03 Roboto Medium" panose="02000000000000000000" pitchFamily="2" charset="0"/>
              <a:cs typeface="+mn-cs"/>
            </a:endParaRPr>
          </a:p>
        </p:txBody>
      </p:sp>
    </p:spTree>
    <p:extLst>
      <p:ext uri="{BB962C8B-B14F-4D97-AF65-F5344CB8AC3E}">
        <p14:creationId xmlns:p14="http://schemas.microsoft.com/office/powerpoint/2010/main" val="28458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6"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3"/>
                </p:tgtEl>
              </p:cMediaNode>
            </p:vide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31DDC59-3D30-4F0D-BE70-2C9D30DD252C}"/>
              </a:ext>
            </a:extLst>
          </p:cNvPr>
          <p:cNvSpPr txBox="1"/>
          <p:nvPr/>
        </p:nvSpPr>
        <p:spPr>
          <a:xfrm>
            <a:off x="95492" y="1268487"/>
            <a:ext cx="3656492" cy="721480"/>
          </a:xfrm>
          <a:prstGeom prst="rect">
            <a:avLst/>
          </a:prstGeom>
          <a:solidFill>
            <a:schemeClr val="accent4">
              <a:lumMod val="20000"/>
              <a:lumOff val="80000"/>
            </a:schemeClr>
          </a:solidFill>
        </p:spPr>
        <p:txBody>
          <a:bodyPr wrap="square">
            <a:spAutoFit/>
          </a:bodyPr>
          <a:lstStyle/>
          <a:p>
            <a:pPr algn="just">
              <a:lnSpc>
                <a:spcPct val="120000"/>
              </a:lnSpc>
            </a:pPr>
            <a:r>
              <a:rPr lang="en-US" sz="1800" b="1">
                <a:latin typeface="Tahoma" panose="020B0604030504040204" pitchFamily="34" charset="0"/>
                <a:ea typeface="Tahoma" panose="020B0604030504040204" pitchFamily="34" charset="0"/>
                <a:cs typeface="Tahoma" panose="020B0604030504040204" pitchFamily="34" charset="0"/>
              </a:rPr>
              <a:t>Kể tên các sông lớn ở Đông Á và nơi bắt nguồn của chúng?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E0F2EA63-DC8A-4A9C-A53D-EC2DC64211EE}"/>
              </a:ext>
            </a:extLst>
          </p:cNvPr>
          <p:cNvSpPr txBox="1"/>
          <p:nvPr/>
        </p:nvSpPr>
        <p:spPr>
          <a:xfrm>
            <a:off x="39337" y="4181148"/>
            <a:ext cx="3788538" cy="253467"/>
          </a:xfrm>
          <a:prstGeom prst="rect">
            <a:avLst/>
          </a:prstGeom>
          <a:solidFill>
            <a:schemeClr val="accent4">
              <a:lumMod val="40000"/>
              <a:lumOff val="60000"/>
            </a:schemeClr>
          </a:solidFill>
        </p:spPr>
        <p:txBody>
          <a:bodyPr wrap="square">
            <a:spAutoFit/>
          </a:bodyPr>
          <a:lstStyle/>
          <a:p>
            <a:pPr marL="257175" indent="-257175" algn="just">
              <a:lnSpc>
                <a:spcPct val="115000"/>
              </a:lnSpc>
              <a:buSzPts val="1200"/>
              <a:buFont typeface="Times New Roman" panose="02020603050405020304" pitchFamily="18" charset="0"/>
              <a:buChar char="-"/>
              <a:tabLst>
                <a:tab pos="135255" algn="l"/>
              </a:tabLst>
            </a:pPr>
            <a:endParaRPr lang="en-US" sz="1013"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4" descr="Untitled-8">
            <a:extLst>
              <a:ext uri="{FF2B5EF4-FFF2-40B4-BE49-F238E27FC236}">
                <a16:creationId xmlns:a16="http://schemas.microsoft.com/office/drawing/2014/main" id="{768DCFCF-60F8-4CE9-95CF-317737FEABF4}"/>
              </a:ext>
            </a:extLst>
          </p:cNvPr>
          <p:cNvPicPr>
            <a:picLocks noChangeAspect="1" noChangeArrowheads="1"/>
          </p:cNvPicPr>
          <p:nvPr/>
        </p:nvPicPr>
        <p:blipFill rotWithShape="1">
          <a:blip r:embed="rId3">
            <a:lum bright="-10000" contrast="30000"/>
          </a:blip>
          <a:srcRect l="2507" r="1917"/>
          <a:stretch/>
        </p:blipFill>
        <p:spPr bwMode="auto">
          <a:xfrm>
            <a:off x="3815580" y="0"/>
            <a:ext cx="5328420" cy="5143500"/>
          </a:xfrm>
          <a:prstGeom prst="rect">
            <a:avLst/>
          </a:prstGeom>
          <a:noFill/>
        </p:spPr>
      </p:pic>
    </p:spTree>
    <p:extLst>
      <p:ext uri="{BB962C8B-B14F-4D97-AF65-F5344CB8AC3E}">
        <p14:creationId xmlns:p14="http://schemas.microsoft.com/office/powerpoint/2010/main" val="1487372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8ECCC"/>
              </a:solidFill>
              <a:effectLst/>
              <a:uLnTx/>
              <a:uFillTx/>
              <a:latin typeface="Arial"/>
              <a:ea typeface="+mn-ea"/>
              <a:cs typeface="+mn-cs"/>
            </a:endParaRPr>
          </a:p>
        </p:txBody>
      </p:sp>
      <p:pic>
        <p:nvPicPr>
          <p:cNvPr id="3" name="Picture 2">
            <a:extLst>
              <a:ext uri="{FF2B5EF4-FFF2-40B4-BE49-F238E27FC236}">
                <a16:creationId xmlns:a16="http://schemas.microsoft.com/office/drawing/2014/main" id="{FC5A165F-B10A-415A-B542-F5610DD2DF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t="5000" r="839" b="5000"/>
          <a:stretch/>
        </p:blipFill>
        <p:spPr bwMode="auto">
          <a:xfrm>
            <a:off x="536904" y="206049"/>
            <a:ext cx="3978255" cy="22543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Trường Giang – Wikipedia tiếng Việt">
            <a:extLst>
              <a:ext uri="{FF2B5EF4-FFF2-40B4-BE49-F238E27FC236}">
                <a16:creationId xmlns:a16="http://schemas.microsoft.com/office/drawing/2014/main" id="{A2D22816-FF53-480C-84A9-06A58C8A6B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9" t="4366" r="949" b="4366"/>
          <a:stretch/>
        </p:blipFill>
        <p:spPr bwMode="auto">
          <a:xfrm>
            <a:off x="560995" y="2624201"/>
            <a:ext cx="3941807" cy="23021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51E519-D30D-4D10-9CAF-B45506EAF437}"/>
              </a:ext>
            </a:extLst>
          </p:cNvPr>
          <p:cNvSpPr txBox="1"/>
          <p:nvPr/>
        </p:nvSpPr>
        <p:spPr>
          <a:xfrm>
            <a:off x="4749937" y="2596219"/>
            <a:ext cx="3978876" cy="2307683"/>
          </a:xfrm>
          <a:prstGeom prst="rect">
            <a:avLst/>
          </a:prstGeom>
          <a:solidFill>
            <a:srgbClr val="2BA6F0"/>
          </a:solidFill>
        </p:spPr>
        <p:txBody>
          <a:bodyPr wrap="square">
            <a:spAutoFit/>
          </a:bodyPr>
          <a:lstStyle/>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000" dirty="0">
              <a:solidFill>
                <a:prstClr val="white"/>
              </a:solidFill>
              <a:latin typeface="#9Slide03 Roboto Condensed" panose="02000000000000000000" pitchFamily="2" charset="0"/>
              <a:ea typeface="#9Slide03 Roboto Condensed" panose="02000000000000000000" pitchFamily="2" charset="0"/>
            </a:endParaRPr>
          </a:p>
        </p:txBody>
      </p:sp>
      <p:pic>
        <p:nvPicPr>
          <p:cNvPr id="7" name="Picture 6">
            <a:extLst>
              <a:ext uri="{FF2B5EF4-FFF2-40B4-BE49-F238E27FC236}">
                <a16:creationId xmlns:a16="http://schemas.microsoft.com/office/drawing/2014/main" id="{AF5C5954-7016-4BD5-95E8-CF188C73A001}"/>
              </a:ext>
            </a:extLst>
          </p:cNvPr>
          <p:cNvPicPr>
            <a:picLocks noChangeAspect="1"/>
          </p:cNvPicPr>
          <p:nvPr/>
        </p:nvPicPr>
        <p:blipFill rotWithShape="1">
          <a:blip r:embed="rId5"/>
          <a:srcRect t="12500" b="12500"/>
          <a:stretch/>
        </p:blipFill>
        <p:spPr>
          <a:xfrm>
            <a:off x="4756121" y="222896"/>
            <a:ext cx="3935621" cy="2213787"/>
          </a:xfrm>
          <a:prstGeom prst="rect">
            <a:avLst/>
          </a:prstGeom>
        </p:spPr>
      </p:pic>
      <p:sp>
        <p:nvSpPr>
          <p:cNvPr id="8" name="TextBox 7">
            <a:extLst>
              <a:ext uri="{FF2B5EF4-FFF2-40B4-BE49-F238E27FC236}">
                <a16:creationId xmlns:a16="http://schemas.microsoft.com/office/drawing/2014/main" id="{2E700E61-32C5-40B4-A801-64A20818B024}"/>
              </a:ext>
            </a:extLst>
          </p:cNvPr>
          <p:cNvSpPr txBox="1"/>
          <p:nvPr/>
        </p:nvSpPr>
        <p:spPr>
          <a:xfrm>
            <a:off x="4840554" y="2785690"/>
            <a:ext cx="3801761" cy="1935786"/>
          </a:xfrm>
          <a:prstGeom prst="rect">
            <a:avLst/>
          </a:prstGeom>
          <a:solidFill>
            <a:srgbClr val="FFC000">
              <a:lumMod val="20000"/>
              <a:lumOff val="80000"/>
            </a:srgbClr>
          </a:solidFill>
        </p:spPr>
        <p:txBody>
          <a:bodyPr wrap="square">
            <a:spAutoFit/>
          </a:bodyPr>
          <a:lstStyle/>
          <a:p>
            <a:pPr marL="0" marR="0" lvl="0" indent="0" algn="just" defTabSz="457200" eaLnBrk="1" fontAlgn="auto" latinLnBrk="0" hangingPunct="1">
              <a:lnSpc>
                <a:spcPts val="288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lumMod val="95000"/>
                    <a:lumOff val="5000"/>
                  </a:prstClr>
                </a:solidFill>
                <a:effectLst/>
                <a:uLnTx/>
                <a:uFillTx/>
                <a:latin typeface="#9Slide03 Roboto Condensed" panose="02000000000000000000" pitchFamily="2" charset="0"/>
                <a:ea typeface="#9Slide03 Roboto Condensed" panose="02000000000000000000" pitchFamily="2" charset="0"/>
              </a:rPr>
              <a:t>Sông Trường Giang dài 6.300 km, có tên gọi khác là Dương Tử, thuộc Trung Quốc. Đây là con sông dài nhất châu Á và dài thứ 3 thế giới. </a:t>
            </a:r>
            <a:endParaRPr kumimoji="0" lang="en-US" sz="2400" b="0" i="0" u="none" strike="noStrike" kern="0" cap="none" spc="0" normalizeH="0" baseline="0" noProof="0" dirty="0">
              <a:ln>
                <a:noFill/>
              </a:ln>
              <a:solidFill>
                <a:prstClr val="black">
                  <a:lumMod val="95000"/>
                  <a:lumOff val="5000"/>
                </a:prstClr>
              </a:solidFill>
              <a:effectLst/>
              <a:uLnTx/>
              <a:uFillTx/>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1493447502"/>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pic>
        <p:nvPicPr>
          <p:cNvPr id="3" name="Picture 2" descr="Hoàng Hà - Từ điển Wiki">
            <a:extLst>
              <a:ext uri="{FF2B5EF4-FFF2-40B4-BE49-F238E27FC236}">
                <a16:creationId xmlns:a16="http://schemas.microsoft.com/office/drawing/2014/main" id="{CCAFCC6B-09CC-4392-B17A-C1DC5ED2A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87" y="131803"/>
            <a:ext cx="3883110" cy="24593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ước sông Hoàng Hà kỳ lạ nhất trong 500 năm, chuyên gia cảnh báo nguy cơ  thảm khốc cho Trung Quốc">
            <a:extLst>
              <a:ext uri="{FF2B5EF4-FFF2-40B4-BE49-F238E27FC236}">
                <a16:creationId xmlns:a16="http://schemas.microsoft.com/office/drawing/2014/main" id="{179F326F-9E93-404F-B0CE-504D8D97B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28" y="2646019"/>
            <a:ext cx="3909883" cy="24078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D98CB76-BED2-4AB2-88FC-B699F603F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310" y="180330"/>
            <a:ext cx="4019036" cy="2511897"/>
          </a:xfrm>
          <a:prstGeom prst="rect">
            <a:avLst/>
          </a:prstGeom>
        </p:spPr>
      </p:pic>
      <p:sp>
        <p:nvSpPr>
          <p:cNvPr id="7" name="TextBox 6">
            <a:extLst>
              <a:ext uri="{FF2B5EF4-FFF2-40B4-BE49-F238E27FC236}">
                <a16:creationId xmlns:a16="http://schemas.microsoft.com/office/drawing/2014/main" id="{BADB986E-57FD-47B5-A9EC-FCBEAF9A67D6}"/>
              </a:ext>
            </a:extLst>
          </p:cNvPr>
          <p:cNvSpPr txBox="1"/>
          <p:nvPr/>
        </p:nvSpPr>
        <p:spPr>
          <a:xfrm>
            <a:off x="4586623" y="2681287"/>
            <a:ext cx="4275437" cy="2462213"/>
          </a:xfrm>
          <a:prstGeom prst="rect">
            <a:avLst/>
          </a:prstGeom>
          <a:noFill/>
        </p:spPr>
        <p:txBody>
          <a:bodyPr wrap="square">
            <a:spAutoFit/>
          </a:bodyPr>
          <a:lstStyle/>
          <a:p>
            <a:pPr algn="just" defTabSz="457200"/>
            <a:r>
              <a:rPr lang="vi-VN" sz="2200" b="1" dirty="0">
                <a:solidFill>
                  <a:srgbClr val="C00000"/>
                </a:solidFill>
                <a:latin typeface="#9Slide03 Roboto Condensed" panose="02000000000000000000" pitchFamily="2" charset="0"/>
                <a:ea typeface="#9Slide03 Roboto Condensed" panose="02000000000000000000" pitchFamily="2" charset="0"/>
              </a:rPr>
              <a:t>Sông Hoàng Hà </a:t>
            </a:r>
            <a:r>
              <a:rPr lang="vi-VN" sz="2200" dirty="0">
                <a:solidFill>
                  <a:srgbClr val="000000"/>
                </a:solidFill>
                <a:latin typeface="#9Slide03 Roboto Condensed" panose="02000000000000000000" pitchFamily="2" charset="0"/>
                <a:ea typeface="#9Slide03 Roboto Condensed" panose="02000000000000000000" pitchFamily="2" charset="0"/>
              </a:rPr>
              <a:t>là con sông dài thứ </a:t>
            </a:r>
            <a:r>
              <a:rPr lang="en-US" sz="2200" dirty="0">
                <a:solidFill>
                  <a:srgbClr val="000000"/>
                </a:solidFill>
                <a:latin typeface="#9Slide03 Roboto Condensed" panose="02000000000000000000" pitchFamily="2" charset="0"/>
                <a:ea typeface="#9Slide03 Roboto Condensed" panose="02000000000000000000" pitchFamily="2" charset="0"/>
              </a:rPr>
              <a:t>2</a:t>
            </a:r>
            <a:r>
              <a:rPr lang="vi-VN" sz="2200" dirty="0">
                <a:solidFill>
                  <a:srgbClr val="000000"/>
                </a:solidFill>
                <a:latin typeface="#9Slide03 Roboto Condensed" panose="02000000000000000000" pitchFamily="2" charset="0"/>
                <a:ea typeface="#9Slide03 Roboto Condensed" panose="02000000000000000000" pitchFamily="2" charset="0"/>
              </a:rPr>
              <a:t> ở Trung Quốc và thứ 6 thế giới với 5.464 km. Bởi tính năng mạnh mẽ, dữ dội, Hoàng Hà được người dân biết đến với những cái tên mang nghĩa tích cực như "Cái nôi của nền văn minh Trung Quốc".</a:t>
            </a:r>
            <a:endParaRPr lang="en-US" sz="2200" dirty="0">
              <a:solidFill>
                <a:prstClr val="black"/>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4183973657"/>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BC7B-A4AC-40E9-8B51-7F18228CF415}"/>
              </a:ext>
            </a:extLst>
          </p:cNvPr>
          <p:cNvSpPr>
            <a:spLocks noGrp="1"/>
          </p:cNvSpPr>
          <p:nvPr>
            <p:ph type="title"/>
          </p:nvPr>
        </p:nvSpPr>
        <p:spPr>
          <a:xfrm>
            <a:off x="628650" y="3889817"/>
            <a:ext cx="7886700" cy="835787"/>
          </a:xfrm>
          <a:solidFill>
            <a:schemeClr val="accent1">
              <a:lumMod val="50000"/>
            </a:schemeClr>
          </a:solidFill>
        </p:spPr>
        <p:txBody>
          <a:bodyPr spcFirstLastPara="1" vert="horz" wrap="square" lIns="68580" tIns="34290" rIns="68580" bIns="34290" rtlCol="0" anchor="ctr" anchorCtr="0">
            <a:noAutofit/>
          </a:bodyPr>
          <a:lstStyle/>
          <a:p>
            <a:pPr algn="ctr"/>
            <a:r>
              <a:rPr lang="en-US" sz="2700" dirty="0">
                <a:solidFill>
                  <a:srgbClr val="FFFF00"/>
                </a:solidFill>
                <a:latin typeface="Tahoma" panose="020B0604030504040204" pitchFamily="34" charset="0"/>
                <a:ea typeface="Tahoma" panose="020B0604030504040204" pitchFamily="34" charset="0"/>
                <a:cs typeface="Tahoma" panose="020B0604030504040204" pitchFamily="34" charset="0"/>
              </a:rPr>
              <a:t>DU THUYỀN TRÊN SÔNG TRƯỜNG GIANG</a:t>
            </a:r>
          </a:p>
        </p:txBody>
      </p:sp>
      <p:pic>
        <p:nvPicPr>
          <p:cNvPr id="8194" name="Picture 2" descr="Tour du thuyền trên sông Trường Giang | Tour du lịch Trung Quốc 5N4Đ">
            <a:extLst>
              <a:ext uri="{FF2B5EF4-FFF2-40B4-BE49-F238E27FC236}">
                <a16:creationId xmlns:a16="http://schemas.microsoft.com/office/drawing/2014/main" id="{3BEBBDC2-8856-4DCE-851B-CB1B98B075A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204" r="3449" b="1"/>
          <a:stretch/>
        </p:blipFill>
        <p:spPr bwMode="auto">
          <a:xfrm>
            <a:off x="292894" y="277873"/>
            <a:ext cx="8451056" cy="3476014"/>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a:extLst>
              <a:ext uri="{FF2B5EF4-FFF2-40B4-BE49-F238E27FC236}">
                <a16:creationId xmlns:a16="http://schemas.microsoft.com/office/drawing/2014/main" id="{646CD7E8-9EB4-49A4-8FCC-B4612DE9A6DC}"/>
              </a:ext>
            </a:extLst>
          </p:cNvPr>
          <p:cNvSpPr/>
          <p:nvPr/>
        </p:nvSpPr>
        <p:spPr>
          <a:xfrm>
            <a:off x="1" y="0"/>
            <a:ext cx="9141713" cy="5143500"/>
          </a:xfrm>
          <a:prstGeom prst="frame">
            <a:avLst>
              <a:gd name="adj1" fmla="val 3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extLst>
      <p:ext uri="{BB962C8B-B14F-4D97-AF65-F5344CB8AC3E}">
        <p14:creationId xmlns:p14="http://schemas.microsoft.com/office/powerpoint/2010/main" val="344641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Đập Tam Hiệp Hồ Bắc Trung Quốc Công suất 22.500MW - TOP 10 NHÀ MÁY ĐẬP THỦY ĐIỆN LỚN NHẤT THẾ GIỚI HIỆN NAY 2020">
            <a:extLst>
              <a:ext uri="{FF2B5EF4-FFF2-40B4-BE49-F238E27FC236}">
                <a16:creationId xmlns:a16="http://schemas.microsoft.com/office/drawing/2014/main" id="{405B1CBA-FC21-40FA-8E6E-680BCBD1F73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708"/>
          <a:stretch/>
        </p:blipFill>
        <p:spPr bwMode="auto">
          <a:xfrm>
            <a:off x="230831" y="196078"/>
            <a:ext cx="8682338" cy="4751345"/>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a:extLst>
              <a:ext uri="{FF2B5EF4-FFF2-40B4-BE49-F238E27FC236}">
                <a16:creationId xmlns:a16="http://schemas.microsoft.com/office/drawing/2014/main" id="{515ACBA7-29D2-4101-AA15-7E7DF629C93F}"/>
              </a:ext>
            </a:extLst>
          </p:cNvPr>
          <p:cNvSpPr/>
          <p:nvPr/>
        </p:nvSpPr>
        <p:spPr>
          <a:xfrm>
            <a:off x="1" y="0"/>
            <a:ext cx="9141713" cy="5143500"/>
          </a:xfrm>
          <a:prstGeom prst="frame">
            <a:avLst>
              <a:gd name="adj1" fmla="val 3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extLst>
      <p:ext uri="{BB962C8B-B14F-4D97-AF65-F5344CB8AC3E}">
        <p14:creationId xmlns:p14="http://schemas.microsoft.com/office/powerpoint/2010/main" val="2928179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95BB2A-9A34-4BAE-B0AC-2869BE77D2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9082"/>
            <a:ext cx="9144000" cy="475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61BDF52-3D06-41EC-9C8C-00C72F5DAC3C}"/>
              </a:ext>
            </a:extLst>
          </p:cNvPr>
          <p:cNvSpPr txBox="1"/>
          <p:nvPr/>
        </p:nvSpPr>
        <p:spPr>
          <a:xfrm>
            <a:off x="1454029" y="0"/>
            <a:ext cx="6644942" cy="389081"/>
          </a:xfrm>
          <a:prstGeom prst="rect">
            <a:avLst/>
          </a:prstGeom>
          <a:solidFill>
            <a:schemeClr val="accent4">
              <a:lumMod val="20000"/>
              <a:lumOff val="80000"/>
            </a:schemeClr>
          </a:solidFill>
        </p:spPr>
        <p:txBody>
          <a:bodyPr wrap="square">
            <a:spAutoFit/>
          </a:bodyPr>
          <a:lstStyle/>
          <a:p>
            <a:pPr algn="just">
              <a:lnSpc>
                <a:spcPct val="120000"/>
              </a:lnSpc>
            </a:pPr>
            <a:r>
              <a:rPr lang="en-US" sz="1800" b="1">
                <a:latin typeface="Tahoma" panose="020B0604030504040204" pitchFamily="34" charset="0"/>
                <a:ea typeface="Tahoma" panose="020B0604030504040204" pitchFamily="34" charset="0"/>
                <a:cs typeface="Tahoma" panose="020B0604030504040204" pitchFamily="34" charset="0"/>
              </a:rPr>
              <a:t>Nhận xét tài nguyên khoáng sản của Đông Á?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8435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C38184B6-9C3A-40D5-945E-4D04B8CE8C6C}"/>
              </a:ext>
            </a:extLst>
          </p:cNvPr>
          <p:cNvGraphicFramePr>
            <a:graphicFrameLocks noGrp="1"/>
          </p:cNvGraphicFramePr>
          <p:nvPr>
            <p:extLst>
              <p:ext uri="{D42A27DB-BD31-4B8C-83A1-F6EECF244321}">
                <p14:modId xmlns:p14="http://schemas.microsoft.com/office/powerpoint/2010/main" val="2340052985"/>
              </p:ext>
            </p:extLst>
          </p:nvPr>
        </p:nvGraphicFramePr>
        <p:xfrm>
          <a:off x="0" y="337433"/>
          <a:ext cx="9044089" cy="4028323"/>
        </p:xfrm>
        <a:graphic>
          <a:graphicData uri="http://schemas.openxmlformats.org/drawingml/2006/table">
            <a:tbl>
              <a:tblPr firstRow="1" firstCol="1" bandRow="1">
                <a:tableStyleId>{7DF18680-E054-41AD-8BC1-D1AEF772440D}</a:tableStyleId>
              </a:tblPr>
              <a:tblGrid>
                <a:gridCol w="1227909">
                  <a:extLst>
                    <a:ext uri="{9D8B030D-6E8A-4147-A177-3AD203B41FA5}">
                      <a16:colId xmlns:a16="http://schemas.microsoft.com/office/drawing/2014/main" val="20000"/>
                    </a:ext>
                  </a:extLst>
                </a:gridCol>
                <a:gridCol w="2338251">
                  <a:extLst>
                    <a:ext uri="{9D8B030D-6E8A-4147-A177-3AD203B41FA5}">
                      <a16:colId xmlns:a16="http://schemas.microsoft.com/office/drawing/2014/main" val="20001"/>
                    </a:ext>
                  </a:extLst>
                </a:gridCol>
                <a:gridCol w="5477929">
                  <a:extLst>
                    <a:ext uri="{9D8B030D-6E8A-4147-A177-3AD203B41FA5}">
                      <a16:colId xmlns:a16="http://schemas.microsoft.com/office/drawing/2014/main" val="283081139"/>
                    </a:ext>
                  </a:extLst>
                </a:gridCol>
              </a:tblGrid>
              <a:tr h="378719">
                <a:tc>
                  <a:txBody>
                    <a:bodyPr/>
                    <a:lstStyle/>
                    <a:p>
                      <a:pPr marL="0" marR="0" algn="ctr">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cs typeface="Times New Roman" panose="02020603050405020304" pitchFamily="18" charset="0"/>
                        </a:rPr>
                        <a:t>Đặc điểm TN</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cs typeface="Times New Roman" panose="02020603050405020304" pitchFamily="18" charset="0"/>
                        </a:rPr>
                        <a:t>Phía Tây lục địa</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cs typeface="Times New Roman" panose="02020603050405020304" pitchFamily="18" charset="0"/>
                        </a:rPr>
                        <a:t>Phía Đông lục đụa và hải đảo</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8719">
                <a:tc>
                  <a:txBody>
                    <a:bodyPr/>
                    <a:lstStyle/>
                    <a:p>
                      <a:pPr marL="0" marR="0" algn="ctr">
                        <a:lnSpc>
                          <a:spcPct val="115000"/>
                        </a:lnSpc>
                        <a:spcBef>
                          <a:spcPts val="0"/>
                        </a:spcBef>
                        <a:spcAft>
                          <a:spcPts val="0"/>
                        </a:spcAft>
                        <a:tabLst>
                          <a:tab pos="2743200" algn="l"/>
                        </a:tabLst>
                      </a:pPr>
                      <a:r>
                        <a:rPr lang="en-US" sz="1800" b="0" dirty="0" err="1">
                          <a:solidFill>
                            <a:srgbClr val="002060"/>
                          </a:solidFill>
                          <a:effectLst/>
                          <a:latin typeface="Times New Roman" panose="02020603050405020304" pitchFamily="18" charset="0"/>
                          <a:cs typeface="Times New Roman" panose="02020603050405020304" pitchFamily="18" charset="0"/>
                        </a:rPr>
                        <a:t>Địa</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hình</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cs typeface="Times New Roman" panose="02020603050405020304" pitchFamily="18" charset="0"/>
                        </a:rPr>
                        <a:t> </a:t>
                      </a:r>
                      <a:r>
                        <a:rPr lang="en-US" sz="1800" b="0" i="0" u="none" strike="noStrike" cap="none">
                          <a:solidFill>
                            <a:schemeClr val="dk1"/>
                          </a:solidFill>
                          <a:effectLst/>
                          <a:latin typeface="Times New Roman" panose="02020603050405020304" pitchFamily="18" charset="0"/>
                          <a:ea typeface="+mn-ea"/>
                          <a:cs typeface="Times New Roman" panose="02020603050405020304" pitchFamily="18" charset="0"/>
                          <a:sym typeface="Arial"/>
                        </a:rPr>
                        <a:t>Núi và sơn nguyên cao, đồ sộ, hiểm trở xen các bồn địa lớn</a:t>
                      </a:r>
                      <a:endParaRPr lang="en-US" sz="1800" b="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r>
                        <a:rPr lang="en-US" sz="1800" b="0">
                          <a:solidFill>
                            <a:srgbClr val="C00000"/>
                          </a:solidFill>
                          <a:latin typeface="Times New Roman" panose="02020603050405020304" pitchFamily="18" charset="0"/>
                          <a:cs typeface="Times New Roman" panose="02020603050405020304" pitchFamily="18" charset="0"/>
                        </a:rPr>
                        <a:t>Phía đông</a:t>
                      </a:r>
                      <a:r>
                        <a:rPr lang="en-US" sz="1800" b="0">
                          <a:solidFill>
                            <a:srgbClr val="7030A0"/>
                          </a:solidFill>
                          <a:latin typeface="Times New Roman" panose="02020603050405020304" pitchFamily="18" charset="0"/>
                          <a:cs typeface="Times New Roman" panose="02020603050405020304" pitchFamily="18" charset="0"/>
                        </a:rPr>
                        <a:t>: </a:t>
                      </a:r>
                      <a:r>
                        <a:rPr lang="en-US" sz="1800" b="0">
                          <a:solidFill>
                            <a:srgbClr val="002060"/>
                          </a:solidFill>
                          <a:latin typeface="Times New Roman" panose="02020603050405020304" pitchFamily="18" charset="0"/>
                          <a:cs typeface="Times New Roman" panose="02020603050405020304" pitchFamily="18" charset="0"/>
                        </a:rPr>
                        <a:t>Vùng đồi, núi thấp xen với đồng bằng, đồng bằng: rộng, bằng phẳng</a:t>
                      </a:r>
                    </a:p>
                    <a:p>
                      <a:pPr lvl="0" algn="just"/>
                      <a:r>
                        <a:rPr lang="en-US" sz="1800" b="0">
                          <a:solidFill>
                            <a:srgbClr val="C00000"/>
                          </a:solidFill>
                          <a:latin typeface="Times New Roman" panose="02020603050405020304" pitchFamily="18" charset="0"/>
                          <a:cs typeface="Times New Roman" panose="02020603050405020304" pitchFamily="18" charset="0"/>
                        </a:rPr>
                        <a:t>Hải đảo</a:t>
                      </a:r>
                      <a:r>
                        <a:rPr lang="en-US" sz="1800" b="0">
                          <a:solidFill>
                            <a:srgbClr val="7030A0"/>
                          </a:solidFill>
                          <a:latin typeface="Times New Roman" panose="02020603050405020304" pitchFamily="18" charset="0"/>
                          <a:cs typeface="Times New Roman" panose="02020603050405020304" pitchFamily="18" charset="0"/>
                        </a:rPr>
                        <a:t>: </a:t>
                      </a:r>
                      <a:r>
                        <a:rPr lang="en-US" sz="1800" b="0">
                          <a:solidFill>
                            <a:srgbClr val="002060"/>
                          </a:solidFill>
                          <a:latin typeface="Times New Roman" panose="02020603050405020304" pitchFamily="18" charset="0"/>
                          <a:cs typeface="Times New Roman" panose="02020603050405020304" pitchFamily="18" charset="0"/>
                        </a:rPr>
                        <a:t>Vùng núi trẻ, núi lửa, động đất đang hoạt động</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8719">
                <a:tc>
                  <a:txBody>
                    <a:bodyPr/>
                    <a:lstStyle/>
                    <a:p>
                      <a:pPr marL="0" marR="0" algn="ctr">
                        <a:lnSpc>
                          <a:spcPct val="115000"/>
                        </a:lnSpc>
                        <a:spcBef>
                          <a:spcPts val="0"/>
                        </a:spcBef>
                        <a:spcAft>
                          <a:spcPts val="0"/>
                        </a:spcAft>
                        <a:tabLst>
                          <a:tab pos="2743200" algn="l"/>
                        </a:tabLst>
                      </a:pPr>
                      <a:r>
                        <a:rPr lang="en-US" sz="1800" b="0" dirty="0" err="1">
                          <a:solidFill>
                            <a:srgbClr val="002060"/>
                          </a:solidFill>
                          <a:effectLst/>
                          <a:latin typeface="Times New Roman" panose="02020603050405020304" pitchFamily="18" charset="0"/>
                          <a:cs typeface="Times New Roman" panose="02020603050405020304" pitchFamily="18" charset="0"/>
                        </a:rPr>
                        <a:t>Khí</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hậu</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cs typeface="Times New Roman" panose="02020603050405020304" pitchFamily="18" charset="0"/>
                        </a:rPr>
                        <a:t> Khí hậu lục địa khô hạn</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ea typeface="Calibri"/>
                          <a:cs typeface="Times New Roman" panose="02020603050405020304" pitchFamily="18" charset="0"/>
                        </a:rPr>
                        <a:t>Khí hậu gió mùa:</a:t>
                      </a:r>
                    </a:p>
                    <a:p>
                      <a:r>
                        <a:rPr lang="en-US" sz="1800" b="0" i="0" u="none" strike="noStrike" cap="none">
                          <a:solidFill>
                            <a:schemeClr val="dk1"/>
                          </a:solidFill>
                          <a:effectLst/>
                          <a:latin typeface="Times New Roman" panose="02020603050405020304" pitchFamily="18" charset="0"/>
                          <a:ea typeface="+mn-ea"/>
                          <a:cs typeface="Times New Roman" panose="02020603050405020304" pitchFamily="18" charset="0"/>
                          <a:sym typeface="Arial"/>
                        </a:rPr>
                        <a:t>+ Mùa đông: Gió Tây Bắc lạnh, khô, mưa ít. Riêng Nhật Bản vẫn có mưa.</a:t>
                      </a:r>
                    </a:p>
                    <a:p>
                      <a:r>
                        <a:rPr lang="en-US" sz="1800" b="0" i="0" u="none" strike="noStrike" cap="none">
                          <a:solidFill>
                            <a:schemeClr val="dk1"/>
                          </a:solidFill>
                          <a:effectLst/>
                          <a:latin typeface="Times New Roman" panose="02020603050405020304" pitchFamily="18" charset="0"/>
                          <a:ea typeface="+mn-ea"/>
                          <a:cs typeface="Times New Roman" panose="02020603050405020304" pitchFamily="18" charset="0"/>
                          <a:sym typeface="Arial"/>
                        </a:rPr>
                        <a:t>+ Mùa hạ: Gió Đông Nam, mát, ẩm và mưa nhiều.</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tabLst>
                          <a:tab pos="2743200" algn="l"/>
                        </a:tabLst>
                      </a:pPr>
                      <a:r>
                        <a:rPr lang="en-US" sz="1800" b="0" dirty="0" err="1">
                          <a:solidFill>
                            <a:srgbClr val="002060"/>
                          </a:solidFill>
                          <a:effectLst/>
                          <a:latin typeface="Times New Roman" panose="02020603050405020304" pitchFamily="18" charset="0"/>
                          <a:cs typeface="Times New Roman" panose="02020603050405020304" pitchFamily="18" charset="0"/>
                        </a:rPr>
                        <a:t>Cảnh</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quan</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743200" algn="l"/>
                        </a:tabLst>
                        <a:defRPr/>
                      </a:pPr>
                      <a:r>
                        <a:rPr lang="en-US" sz="1800" b="0">
                          <a:latin typeface="Times New Roman" panose="02020603050405020304" pitchFamily="18" charset="0"/>
                          <a:ea typeface="Tahoma" panose="020B0604030504040204" pitchFamily="34" charset="0"/>
                          <a:cs typeface="Times New Roman" panose="02020603050405020304" pitchFamily="18" charset="0"/>
                        </a:rPr>
                        <a:t>Thảo nguyên, hoang mạc</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743200" algn="l"/>
                        </a:tabLst>
                        <a:defRPr/>
                      </a:pPr>
                      <a:r>
                        <a:rPr lang="vi-VN" sz="1800" b="0">
                          <a:latin typeface="Times New Roman" panose="02020603050405020304" pitchFamily="18" charset="0"/>
                          <a:ea typeface="Tahoma" panose="020B0604030504040204" pitchFamily="34" charset="0"/>
                          <a:cs typeface="Times New Roman" panose="02020603050405020304" pitchFamily="18" charset="0"/>
                        </a:rPr>
                        <a:t>Rừng</a:t>
                      </a:r>
                      <a:r>
                        <a:rPr lang="en-US" sz="1800" b="0">
                          <a:latin typeface="Times New Roman" panose="02020603050405020304" pitchFamily="18" charset="0"/>
                          <a:ea typeface="Tahoma" panose="020B0604030504040204" pitchFamily="34" charset="0"/>
                          <a:cs typeface="Times New Roman" panose="02020603050405020304" pitchFamily="18" charset="0"/>
                        </a:rPr>
                        <a:t>: hỗn hợp và lá rộng, </a:t>
                      </a:r>
                      <a:r>
                        <a:rPr lang="vi-VN" sz="1800" b="0">
                          <a:latin typeface="Times New Roman" panose="02020603050405020304" pitchFamily="18" charset="0"/>
                          <a:ea typeface="Tahoma" panose="020B0604030504040204" pitchFamily="34" charset="0"/>
                          <a:cs typeface="Times New Roman" panose="02020603050405020304" pitchFamily="18" charset="0"/>
                        </a:rPr>
                        <a:t>cận nhiệt</a:t>
                      </a:r>
                      <a:r>
                        <a:rPr lang="vi-VN" sz="1800" b="0" spc="-34">
                          <a:latin typeface="Times New Roman" panose="02020603050405020304" pitchFamily="18" charset="0"/>
                          <a:ea typeface="Tahoma" panose="020B0604030504040204" pitchFamily="34" charset="0"/>
                          <a:cs typeface="Times New Roman" panose="02020603050405020304" pitchFamily="18" charset="0"/>
                        </a:rPr>
                        <a:t> </a:t>
                      </a:r>
                      <a:r>
                        <a:rPr lang="vi-VN" sz="1800" b="0">
                          <a:latin typeface="Times New Roman" panose="02020603050405020304" pitchFamily="18" charset="0"/>
                          <a:ea typeface="Tahoma" panose="020B0604030504040204" pitchFamily="34" charset="0"/>
                          <a:cs typeface="Times New Roman" panose="02020603050405020304" pitchFamily="18" charset="0"/>
                        </a:rPr>
                        <a:t>đới</a:t>
                      </a:r>
                      <a:endParaRPr lang="en-US" sz="1800" b="0">
                        <a:latin typeface="Times New Roman" panose="02020603050405020304" pitchFamily="18" charset="0"/>
                        <a:ea typeface="Tahoma" panose="020B0604030504040204" pitchFamily="34" charset="0"/>
                        <a:cs typeface="Times New Roman" panose="02020603050405020304" pitchFamily="18" charset="0"/>
                      </a:endParaRPr>
                    </a:p>
                    <a:p>
                      <a:pPr marL="0" marR="0" algn="just">
                        <a:lnSpc>
                          <a:spcPct val="115000"/>
                        </a:lnSpc>
                        <a:spcBef>
                          <a:spcPts val="0"/>
                        </a:spcBef>
                        <a:spcAft>
                          <a:spcPts val="0"/>
                        </a:spcAft>
                        <a:tabLst>
                          <a:tab pos="2743200" algn="l"/>
                        </a:tabLst>
                      </a:pP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8719">
                <a:tc>
                  <a:txBody>
                    <a:bodyPr/>
                    <a:lstStyle/>
                    <a:p>
                      <a:pPr marL="0" marR="0" algn="ctr">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cs typeface="Times New Roman" panose="02020603050405020304" pitchFamily="18" charset="0"/>
                        </a:rPr>
                        <a:t>Sông ngòi</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just">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ea typeface="Calibri"/>
                          <a:cs typeface="Times New Roman" panose="02020603050405020304" pitchFamily="18" charset="0"/>
                        </a:rPr>
                        <a:t>Nhiều sông lớn: A-mua, Hoàng Hà, Trường Giang …</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248678"/>
                  </a:ext>
                </a:extLst>
              </a:tr>
              <a:tr h="378719">
                <a:tc>
                  <a:txBody>
                    <a:bodyPr/>
                    <a:lstStyle/>
                    <a:p>
                      <a:pPr marL="0" marR="0" algn="ctr">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cs typeface="Times New Roman" panose="02020603050405020304" pitchFamily="18" charset="0"/>
                        </a:rPr>
                        <a:t>Tài nguyên</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just">
                        <a:lnSpc>
                          <a:spcPct val="115000"/>
                        </a:lnSpc>
                        <a:spcBef>
                          <a:spcPts val="0"/>
                        </a:spcBef>
                        <a:spcAft>
                          <a:spcPts val="0"/>
                        </a:spcAft>
                        <a:tabLst>
                          <a:tab pos="2743200" algn="l"/>
                        </a:tabLst>
                      </a:pPr>
                      <a:r>
                        <a:rPr lang="en-US" sz="1800" b="0">
                          <a:solidFill>
                            <a:srgbClr val="002060"/>
                          </a:solidFill>
                          <a:effectLst/>
                          <a:latin typeface="Times New Roman" panose="02020603050405020304" pitchFamily="18" charset="0"/>
                          <a:ea typeface="Calibri"/>
                          <a:cs typeface="Times New Roman" panose="02020603050405020304" pitchFamily="18" charset="0"/>
                        </a:rPr>
                        <a:t>Khoáng sản đa dạng, TN rừng …</a:t>
                      </a:r>
                      <a:endParaRPr lang="en-US" sz="1800" b="0"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2046014"/>
                  </a:ext>
                </a:extLst>
              </a:tr>
            </a:tbl>
          </a:graphicData>
        </a:graphic>
      </p:graphicFrame>
      <p:pic>
        <p:nvPicPr>
          <p:cNvPr id="8" name="Picture 6" descr="Drought desert isolated icon Royalty Free Vector Image">
            <a:extLst>
              <a:ext uri="{FF2B5EF4-FFF2-40B4-BE49-F238E27FC236}">
                <a16:creationId xmlns:a16="http://schemas.microsoft.com/office/drawing/2014/main" id="{DEA018EC-56E1-4F89-8A98-1E38B12607C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765" t="11913" r="11198" b="21037"/>
          <a:stretch/>
        </p:blipFill>
        <p:spPr bwMode="auto">
          <a:xfrm>
            <a:off x="3161211" y="3260930"/>
            <a:ext cx="314841" cy="297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ountain icon collection set Royalty Free Vector Image">
            <a:extLst>
              <a:ext uri="{FF2B5EF4-FFF2-40B4-BE49-F238E27FC236}">
                <a16:creationId xmlns:a16="http://schemas.microsoft.com/office/drawing/2014/main" id="{CF8B648E-82BD-4EFC-960C-44674E0FC34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3488" r="35914" b="81941"/>
          <a:stretch/>
        </p:blipFill>
        <p:spPr bwMode="auto">
          <a:xfrm>
            <a:off x="2660462" y="1590115"/>
            <a:ext cx="815590" cy="375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ector illustration of Volcanic island ... | Stock vector | Colourbox">
            <a:extLst>
              <a:ext uri="{FF2B5EF4-FFF2-40B4-BE49-F238E27FC236}">
                <a16:creationId xmlns:a16="http://schemas.microsoft.com/office/drawing/2014/main" id="{6C57E96B-11BE-4053-BC5F-9EAE0E33044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9050" y="1377900"/>
            <a:ext cx="286295" cy="42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40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pic>
        <p:nvPicPr>
          <p:cNvPr id="7" name="Picture 6">
            <a:extLst>
              <a:ext uri="{FF2B5EF4-FFF2-40B4-BE49-F238E27FC236}">
                <a16:creationId xmlns:a16="http://schemas.microsoft.com/office/drawing/2014/main" id="{CC5CD2BB-F2B4-4138-9EF2-5809A57BF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 y="376687"/>
            <a:ext cx="9133404" cy="4766813"/>
          </a:xfrm>
          <a:prstGeom prst="rect">
            <a:avLst/>
          </a:prstGeom>
        </p:spPr>
      </p:pic>
      <p:sp>
        <p:nvSpPr>
          <p:cNvPr id="8" name="TextBox 7">
            <a:extLst>
              <a:ext uri="{FF2B5EF4-FFF2-40B4-BE49-F238E27FC236}">
                <a16:creationId xmlns:a16="http://schemas.microsoft.com/office/drawing/2014/main" id="{C2FFD94C-DAAC-4703-9E26-63BAB7E39FF0}"/>
              </a:ext>
            </a:extLst>
          </p:cNvPr>
          <p:cNvSpPr txBox="1"/>
          <p:nvPr/>
        </p:nvSpPr>
        <p:spPr>
          <a:xfrm>
            <a:off x="474827" y="4085"/>
            <a:ext cx="8187174" cy="400110"/>
          </a:xfrm>
          <a:prstGeom prst="rect">
            <a:avLst/>
          </a:prstGeom>
          <a:noFill/>
        </p:spPr>
        <p:txBody>
          <a:bodyPr wrap="square">
            <a:spAutoFit/>
          </a:bodyPr>
          <a:lstStyle/>
          <a:p>
            <a:pPr marL="731520" algn="ctr" defTabSz="514312">
              <a:defRPr/>
            </a:pPr>
            <a:r>
              <a:rPr lang="en-US" sz="2000" b="1">
                <a:solidFill>
                  <a:srgbClr val="0E3F4D"/>
                </a:solidFill>
                <a:latin typeface="Times New Roman" panose="02020603050405020304" pitchFamily="18" charset="0"/>
                <a:cs typeface="Times New Roman" panose="02020603050405020304" pitchFamily="18" charset="0"/>
              </a:rPr>
              <a:t>TIẾT 12 - BÀI </a:t>
            </a:r>
            <a:r>
              <a:rPr lang="en-US" sz="2000" b="1" dirty="0">
                <a:solidFill>
                  <a:srgbClr val="0E3F4D"/>
                </a:solidFill>
                <a:latin typeface="Times New Roman" panose="02020603050405020304" pitchFamily="18" charset="0"/>
                <a:cs typeface="Times New Roman" panose="02020603050405020304" pitchFamily="18" charset="0"/>
              </a:rPr>
              <a:t>12. ĐẶC ĐIỂM TỰ NHIÊN KHU VỰC ĐÔNG Á</a:t>
            </a:r>
          </a:p>
        </p:txBody>
      </p:sp>
      <p:sp>
        <p:nvSpPr>
          <p:cNvPr id="9" name="TextBox 8">
            <a:extLst>
              <a:ext uri="{FF2B5EF4-FFF2-40B4-BE49-F238E27FC236}">
                <a16:creationId xmlns:a16="http://schemas.microsoft.com/office/drawing/2014/main" id="{88CA7E31-F929-4FC7-850D-0C5138A45FED}"/>
              </a:ext>
            </a:extLst>
          </p:cNvPr>
          <p:cNvSpPr txBox="1"/>
          <p:nvPr/>
        </p:nvSpPr>
        <p:spPr>
          <a:xfrm>
            <a:off x="142491" y="450240"/>
            <a:ext cx="3017603" cy="417422"/>
          </a:xfrm>
          <a:prstGeom prst="rect">
            <a:avLst/>
          </a:prstGeom>
          <a:noFill/>
        </p:spPr>
        <p:txBody>
          <a:bodyPr wrap="square">
            <a:spAutoFit/>
          </a:bodyPr>
          <a:lstStyle/>
          <a:p>
            <a:pPr defTabSz="914400">
              <a:lnSpc>
                <a:spcPct val="150000"/>
              </a:lnSpc>
              <a:buClr>
                <a:srgbClr val="452666"/>
              </a:buClr>
              <a:buSzPts val="2000"/>
              <a:buFont typeface="Arial"/>
              <a:buNone/>
              <a:defRPr/>
            </a:pPr>
            <a:r>
              <a:rPr lang="en-US" sz="16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Arial"/>
              </a:rPr>
              <a:t>1. Vị trí địa lí: </a:t>
            </a:r>
            <a:endParaRPr lang="en-US" sz="16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10" name="TextBox 9">
            <a:extLst>
              <a:ext uri="{FF2B5EF4-FFF2-40B4-BE49-F238E27FC236}">
                <a16:creationId xmlns:a16="http://schemas.microsoft.com/office/drawing/2014/main" id="{1830B407-2DDE-40CE-A4A1-FD3A84B530B6}"/>
              </a:ext>
            </a:extLst>
          </p:cNvPr>
          <p:cNvSpPr txBox="1"/>
          <p:nvPr/>
        </p:nvSpPr>
        <p:spPr>
          <a:xfrm>
            <a:off x="145824" y="853135"/>
            <a:ext cx="4578016" cy="276999"/>
          </a:xfrm>
          <a:prstGeom prst="rect">
            <a:avLst/>
          </a:prstGeom>
          <a:noFill/>
        </p:spPr>
        <p:txBody>
          <a:bodyPr wrap="square">
            <a:spAutoFit/>
          </a:bodyPr>
          <a:lstStyle/>
          <a:p>
            <a:r>
              <a:rPr lang="en-US" sz="1200">
                <a:solidFill>
                  <a:srgbClr val="FFFFFF"/>
                </a:solidFill>
                <a:effectLst/>
                <a:latin typeface="Times New Roman" panose="02020603050405020304" pitchFamily="18" charset="0"/>
                <a:ea typeface="Times New Roman" panose="02020603050405020304" pitchFamily="18" charset="0"/>
              </a:rPr>
              <a:t>- Diện tích &gt; 11.7 triệu km</a:t>
            </a:r>
            <a:r>
              <a:rPr lang="en-US" sz="1200" baseline="30000">
                <a:solidFill>
                  <a:srgbClr val="FFFFFF"/>
                </a:solidFill>
                <a:effectLst/>
                <a:latin typeface="Times New Roman" panose="02020603050405020304" pitchFamily="18" charset="0"/>
                <a:ea typeface="Times New Roman" panose="02020603050405020304" pitchFamily="18" charset="0"/>
              </a:rPr>
              <a:t>2.</a:t>
            </a:r>
            <a:endParaRPr lang="en-US" sz="1200">
              <a:solidFill>
                <a:srgbClr val="FFFFFF"/>
              </a:solidFill>
            </a:endParaRPr>
          </a:p>
        </p:txBody>
      </p:sp>
      <p:sp>
        <p:nvSpPr>
          <p:cNvPr id="11" name="TextBox 10">
            <a:extLst>
              <a:ext uri="{FF2B5EF4-FFF2-40B4-BE49-F238E27FC236}">
                <a16:creationId xmlns:a16="http://schemas.microsoft.com/office/drawing/2014/main" id="{5E8DC4B1-B325-448D-BE21-70DDFF1ED552}"/>
              </a:ext>
            </a:extLst>
          </p:cNvPr>
          <p:cNvSpPr txBox="1"/>
          <p:nvPr/>
        </p:nvSpPr>
        <p:spPr>
          <a:xfrm>
            <a:off x="144743" y="1168831"/>
            <a:ext cx="4578016"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effectLst/>
                <a:latin typeface="Times New Roman" panose="02020603050405020304" pitchFamily="18" charset="0"/>
                <a:ea typeface="Times New Roman" panose="02020603050405020304" pitchFamily="18" charset="0"/>
              </a:rPr>
              <a:t>- Vĩ độ: Khoảng </a:t>
            </a:r>
            <a:r>
              <a:rPr lang="en-US" sz="1200">
                <a:solidFill>
                  <a:srgbClr val="FFFFFF"/>
                </a:solidFill>
                <a:latin typeface="Times New Roman" panose="02020603050405020304" pitchFamily="18" charset="0"/>
                <a:ea typeface="Times New Roman" panose="02020603050405020304" pitchFamily="18" charset="0"/>
              </a:rPr>
              <a:t>18</a:t>
            </a:r>
            <a:r>
              <a:rPr lang="en-US" sz="1200" baseline="30000">
                <a:solidFill>
                  <a:srgbClr val="FFFFFF"/>
                </a:solidFill>
                <a:effectLst/>
                <a:latin typeface="Times New Roman" panose="02020603050405020304" pitchFamily="18" charset="0"/>
                <a:ea typeface="Times New Roman" panose="02020603050405020304" pitchFamily="18" charset="0"/>
              </a:rPr>
              <a:t>0</a:t>
            </a:r>
            <a:r>
              <a:rPr lang="en-US" sz="1200">
                <a:solidFill>
                  <a:srgbClr val="FFFFFF"/>
                </a:solidFill>
                <a:effectLst/>
                <a:latin typeface="Times New Roman" panose="02020603050405020304" pitchFamily="18" charset="0"/>
                <a:ea typeface="Times New Roman" panose="02020603050405020304" pitchFamily="18" charset="0"/>
              </a:rPr>
              <a:t>B -&gt; 54</a:t>
            </a:r>
            <a:r>
              <a:rPr lang="en-US" sz="1200" baseline="30000">
                <a:solidFill>
                  <a:srgbClr val="FFFFFF"/>
                </a:solidFill>
                <a:effectLst/>
                <a:latin typeface="Times New Roman" panose="02020603050405020304" pitchFamily="18" charset="0"/>
                <a:ea typeface="Times New Roman" panose="02020603050405020304" pitchFamily="18" charset="0"/>
              </a:rPr>
              <a:t>0</a:t>
            </a:r>
            <a:r>
              <a:rPr lang="en-US" sz="1200">
                <a:solidFill>
                  <a:srgbClr val="FFFFFF"/>
                </a:solidFill>
                <a:effectLst/>
                <a:latin typeface="Times New Roman" panose="02020603050405020304" pitchFamily="18" charset="0"/>
                <a:ea typeface="Times New Roman" panose="02020603050405020304" pitchFamily="18" charset="0"/>
              </a:rPr>
              <a:t>B</a:t>
            </a:r>
          </a:p>
        </p:txBody>
      </p:sp>
      <p:sp>
        <p:nvSpPr>
          <p:cNvPr id="14" name="TextBox 13">
            <a:extLst>
              <a:ext uri="{FF2B5EF4-FFF2-40B4-BE49-F238E27FC236}">
                <a16:creationId xmlns:a16="http://schemas.microsoft.com/office/drawing/2014/main" id="{5B0B6FF4-A784-4D34-8F20-4A09FE9D3197}"/>
              </a:ext>
            </a:extLst>
          </p:cNvPr>
          <p:cNvSpPr txBox="1"/>
          <p:nvPr/>
        </p:nvSpPr>
        <p:spPr>
          <a:xfrm>
            <a:off x="142491" y="1948448"/>
            <a:ext cx="1196913"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effectLst/>
                <a:latin typeface="Times New Roman" panose="02020603050405020304" pitchFamily="18" charset="0"/>
                <a:ea typeface="Times New Roman" panose="02020603050405020304" pitchFamily="18" charset="0"/>
              </a:rPr>
              <a:t>- Tiếp giáp</a:t>
            </a:r>
          </a:p>
        </p:txBody>
      </p:sp>
      <p:sp>
        <p:nvSpPr>
          <p:cNvPr id="15" name="TextBox 14">
            <a:extLst>
              <a:ext uri="{FF2B5EF4-FFF2-40B4-BE49-F238E27FC236}">
                <a16:creationId xmlns:a16="http://schemas.microsoft.com/office/drawing/2014/main" id="{0A490593-52DC-4644-93F6-D52B634E04FA}"/>
              </a:ext>
            </a:extLst>
          </p:cNvPr>
          <p:cNvSpPr txBox="1"/>
          <p:nvPr/>
        </p:nvSpPr>
        <p:spPr>
          <a:xfrm>
            <a:off x="1067497" y="1422206"/>
            <a:ext cx="2615299" cy="516167"/>
          </a:xfrm>
          <a:prstGeom prst="rect">
            <a:avLst/>
          </a:prstGeom>
          <a:noFill/>
        </p:spPr>
        <p:txBody>
          <a:bodyPr wrap="square">
            <a:spAutoFit/>
          </a:bodyPr>
          <a:lstStyle/>
          <a:p>
            <a:pPr marL="0" marR="0" algn="just">
              <a:lnSpc>
                <a:spcPct val="120000"/>
              </a:lnSpc>
              <a:spcBef>
                <a:spcPts val="0"/>
              </a:spcBef>
              <a:spcAft>
                <a:spcPts val="0"/>
              </a:spcAft>
            </a:pPr>
            <a:r>
              <a:rPr kumimoji="0" lang="en-US" altLang="en-US" sz="12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4 biển</a:t>
            </a:r>
            <a:r>
              <a:rPr lang="en-US" alt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a:t>
            </a:r>
            <a:r>
              <a:rPr kumimoji="0" lang="en-US" altLang="en-US" sz="12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Nhật Bản, Hoàng Hải, Hoa Đông, biển Đông (Thái Bình Dương) </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0E0AAF8-E947-4053-804B-895EE76863EA}"/>
              </a:ext>
            </a:extLst>
          </p:cNvPr>
          <p:cNvSpPr txBox="1"/>
          <p:nvPr/>
        </p:nvSpPr>
        <p:spPr>
          <a:xfrm>
            <a:off x="1072383" y="2269607"/>
            <a:ext cx="1054676" cy="276999"/>
          </a:xfrm>
          <a:prstGeom prst="rect">
            <a:avLst/>
          </a:prstGeom>
          <a:noFill/>
        </p:spPr>
        <p:txBody>
          <a:bodyPr wrap="square">
            <a:spAutoFit/>
          </a:bodyPr>
          <a:lstStyle/>
          <a:p>
            <a:pPr marL="0" marR="0" algn="just">
              <a:spcBef>
                <a:spcPts val="0"/>
              </a:spcBef>
              <a:spcAft>
                <a:spcPts val="0"/>
              </a:spcAft>
            </a:pPr>
            <a:r>
              <a:rPr lang="en-US" alt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4</a:t>
            </a:r>
            <a:r>
              <a:rPr kumimoji="0" lang="en-US" altLang="en-US" sz="12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khu vực: </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0DEBB94-3771-48A2-9EB2-6D4BE7F39204}"/>
              </a:ext>
            </a:extLst>
          </p:cNvPr>
          <p:cNvSpPr txBox="1"/>
          <p:nvPr/>
        </p:nvSpPr>
        <p:spPr>
          <a:xfrm>
            <a:off x="2327314" y="2431491"/>
            <a:ext cx="1151910"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Nam Á</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32B4357-FB3A-4A1A-A784-D78E2D39217E}"/>
              </a:ext>
            </a:extLst>
          </p:cNvPr>
          <p:cNvSpPr txBox="1"/>
          <p:nvPr/>
        </p:nvSpPr>
        <p:spPr>
          <a:xfrm>
            <a:off x="2318138" y="2200371"/>
            <a:ext cx="1054676" cy="276999"/>
          </a:xfrm>
          <a:prstGeom prst="rect">
            <a:avLst/>
          </a:prstGeom>
          <a:noFill/>
        </p:spPr>
        <p:txBody>
          <a:bodyPr wrap="square">
            <a:spAutoFit/>
          </a:bodyPr>
          <a:lstStyle/>
          <a:p>
            <a:pPr marL="0" marR="0" algn="just">
              <a:spcBef>
                <a:spcPts val="0"/>
              </a:spcBef>
              <a:spcAft>
                <a:spcPts val="0"/>
              </a:spcAft>
            </a:pPr>
            <a:r>
              <a:rPr kumimoji="0" lang="en-US" altLang="en-US" sz="12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Trung Á</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F54D922-4AE9-46A7-8DC4-A91E580E90EF}"/>
              </a:ext>
            </a:extLst>
          </p:cNvPr>
          <p:cNvSpPr txBox="1"/>
          <p:nvPr/>
        </p:nvSpPr>
        <p:spPr>
          <a:xfrm>
            <a:off x="2352766" y="1914748"/>
            <a:ext cx="2040095" cy="276999"/>
          </a:xfrm>
          <a:prstGeom prst="rect">
            <a:avLst/>
          </a:prstGeom>
          <a:noFill/>
        </p:spPr>
        <p:txBody>
          <a:bodyPr wrap="square">
            <a:spAutoFit/>
          </a:bodyPr>
          <a:lstStyle/>
          <a:p>
            <a:pPr marL="0" marR="0" algn="just">
              <a:spcBef>
                <a:spcPts val="0"/>
              </a:spcBef>
              <a:spcAft>
                <a:spcPts val="0"/>
              </a:spcAft>
            </a:pPr>
            <a:r>
              <a:rPr kumimoji="0" lang="en-US" altLang="en-US" sz="12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Bắc</a:t>
            </a:r>
            <a:r>
              <a:rPr kumimoji="0" lang="en-US" altLang="en-US" sz="12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Á</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7B309E6-28CE-49E9-9301-8A97AD128EAA}"/>
              </a:ext>
            </a:extLst>
          </p:cNvPr>
          <p:cNvCxnSpPr>
            <a:cxnSpLocks/>
            <a:endCxn id="15" idx="1"/>
          </p:cNvCxnSpPr>
          <p:nvPr/>
        </p:nvCxnSpPr>
        <p:spPr>
          <a:xfrm flipV="1">
            <a:off x="918432" y="1680290"/>
            <a:ext cx="149065" cy="34243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5BDB98-5233-434C-AFF2-7A96B04556D9}"/>
              </a:ext>
            </a:extLst>
          </p:cNvPr>
          <p:cNvCxnSpPr>
            <a:cxnSpLocks/>
            <a:stCxn id="16" idx="3"/>
            <a:endCxn id="17" idx="1"/>
          </p:cNvCxnSpPr>
          <p:nvPr/>
        </p:nvCxnSpPr>
        <p:spPr>
          <a:xfrm>
            <a:off x="2127059" y="2408107"/>
            <a:ext cx="200255" cy="1618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38FE91-9BBD-4A9B-9D2F-C4ED891F9E17}"/>
              </a:ext>
            </a:extLst>
          </p:cNvPr>
          <p:cNvCxnSpPr>
            <a:cxnSpLocks/>
          </p:cNvCxnSpPr>
          <p:nvPr/>
        </p:nvCxnSpPr>
        <p:spPr>
          <a:xfrm>
            <a:off x="965973" y="2235522"/>
            <a:ext cx="173982" cy="15091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987248-7AB5-4473-8FDA-AF29229A7CE6}"/>
              </a:ext>
            </a:extLst>
          </p:cNvPr>
          <p:cNvCxnSpPr>
            <a:cxnSpLocks/>
            <a:stCxn id="16" idx="3"/>
          </p:cNvCxnSpPr>
          <p:nvPr/>
        </p:nvCxnSpPr>
        <p:spPr>
          <a:xfrm>
            <a:off x="2127059" y="2408107"/>
            <a:ext cx="206037" cy="41257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802B39-AA91-4BFA-BBB4-82319926AE7C}"/>
              </a:ext>
            </a:extLst>
          </p:cNvPr>
          <p:cNvCxnSpPr>
            <a:cxnSpLocks/>
          </p:cNvCxnSpPr>
          <p:nvPr/>
        </p:nvCxnSpPr>
        <p:spPr>
          <a:xfrm flipV="1">
            <a:off x="2122807" y="2382647"/>
            <a:ext cx="211344" cy="5383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A26DABF-0137-4335-839E-D649A8C693EF}"/>
              </a:ext>
            </a:extLst>
          </p:cNvPr>
          <p:cNvSpPr txBox="1"/>
          <p:nvPr/>
        </p:nvSpPr>
        <p:spPr>
          <a:xfrm>
            <a:off x="2303372" y="2710400"/>
            <a:ext cx="1676838"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Đông Nam Á</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E29A834C-4BE1-4573-9563-774ED47392D6}"/>
              </a:ext>
            </a:extLst>
          </p:cNvPr>
          <p:cNvCxnSpPr>
            <a:cxnSpLocks/>
          </p:cNvCxnSpPr>
          <p:nvPr/>
        </p:nvCxnSpPr>
        <p:spPr>
          <a:xfrm flipV="1">
            <a:off x="2109680" y="2094449"/>
            <a:ext cx="284859" cy="34353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D0750CF-7A5D-4503-9046-95869C79DAB6}"/>
              </a:ext>
            </a:extLst>
          </p:cNvPr>
          <p:cNvSpPr txBox="1"/>
          <p:nvPr/>
        </p:nvSpPr>
        <p:spPr>
          <a:xfrm>
            <a:off x="177312" y="3712911"/>
            <a:ext cx="1196913" cy="461665"/>
          </a:xfrm>
          <a:prstGeom prst="rect">
            <a:avLst/>
          </a:prstGeom>
          <a:noFill/>
        </p:spPr>
        <p:txBody>
          <a:bodyPr wrap="square">
            <a:spAutoFit/>
          </a:bodyPr>
          <a:lstStyle/>
          <a:p>
            <a:pPr marL="0" marR="0" algn="just">
              <a:spcBef>
                <a:spcPts val="0"/>
              </a:spcBef>
              <a:spcAft>
                <a:spcPts val="0"/>
              </a:spcAft>
            </a:pPr>
            <a:r>
              <a:rPr lang="en-US" sz="1200">
                <a:solidFill>
                  <a:srgbClr val="FFFFFF"/>
                </a:solidFill>
                <a:effectLst/>
                <a:latin typeface="Times New Roman" panose="02020603050405020304" pitchFamily="18" charset="0"/>
                <a:ea typeface="Times New Roman" panose="02020603050405020304" pitchFamily="18" charset="0"/>
              </a:rPr>
              <a:t>- Lãnh thổ gồm 2 bộ phận</a:t>
            </a:r>
          </a:p>
        </p:txBody>
      </p:sp>
      <p:sp>
        <p:nvSpPr>
          <p:cNvPr id="40" name="TextBox 39">
            <a:extLst>
              <a:ext uri="{FF2B5EF4-FFF2-40B4-BE49-F238E27FC236}">
                <a16:creationId xmlns:a16="http://schemas.microsoft.com/office/drawing/2014/main" id="{167F86C3-24BC-4BF6-A322-F30614E860F3}"/>
              </a:ext>
            </a:extLst>
          </p:cNvPr>
          <p:cNvSpPr txBox="1"/>
          <p:nvPr/>
        </p:nvSpPr>
        <p:spPr>
          <a:xfrm>
            <a:off x="1413074" y="3208351"/>
            <a:ext cx="847190"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Đất liền</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131E49E-4187-4DEA-8341-598B19DEF63D}"/>
              </a:ext>
            </a:extLst>
          </p:cNvPr>
          <p:cNvSpPr txBox="1"/>
          <p:nvPr/>
        </p:nvSpPr>
        <p:spPr>
          <a:xfrm>
            <a:off x="1305965" y="4304816"/>
            <a:ext cx="1054676" cy="276999"/>
          </a:xfrm>
          <a:prstGeom prst="rect">
            <a:avLst/>
          </a:prstGeom>
          <a:noFill/>
        </p:spPr>
        <p:txBody>
          <a:bodyPr wrap="square">
            <a:spAutoFit/>
          </a:bodyPr>
          <a:lstStyle/>
          <a:p>
            <a:pPr marL="0" marR="0" algn="just">
              <a:spcBef>
                <a:spcPts val="0"/>
              </a:spcBef>
              <a:spcAft>
                <a:spcPts val="0"/>
              </a:spcAft>
            </a:pPr>
            <a:r>
              <a:rPr lang="en-US" alt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Hải đảo</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B470A72D-42F3-4A76-A7B2-96971D91E3F3}"/>
              </a:ext>
            </a:extLst>
          </p:cNvPr>
          <p:cNvCxnSpPr>
            <a:cxnSpLocks/>
            <a:endCxn id="40" idx="1"/>
          </p:cNvCxnSpPr>
          <p:nvPr/>
        </p:nvCxnSpPr>
        <p:spPr>
          <a:xfrm flipV="1">
            <a:off x="1158294" y="3346851"/>
            <a:ext cx="254780" cy="3823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8BDC183-1FCA-42D7-A6E2-B9FB08A9C60F}"/>
              </a:ext>
            </a:extLst>
          </p:cNvPr>
          <p:cNvCxnSpPr>
            <a:cxnSpLocks/>
          </p:cNvCxnSpPr>
          <p:nvPr/>
        </p:nvCxnSpPr>
        <p:spPr>
          <a:xfrm>
            <a:off x="1221131" y="4032840"/>
            <a:ext cx="241832" cy="30589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479537A-E5A8-4D10-944E-A3C0344C97FB}"/>
              </a:ext>
            </a:extLst>
          </p:cNvPr>
          <p:cNvSpPr txBox="1"/>
          <p:nvPr/>
        </p:nvSpPr>
        <p:spPr>
          <a:xfrm>
            <a:off x="2261064" y="3043201"/>
            <a:ext cx="1676837"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Trung Quốc</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55D55AD6-40F5-4913-9C48-EC733D5DEA24}"/>
              </a:ext>
            </a:extLst>
          </p:cNvPr>
          <p:cNvSpPr txBox="1"/>
          <p:nvPr/>
        </p:nvSpPr>
        <p:spPr>
          <a:xfrm>
            <a:off x="2052816" y="3575180"/>
            <a:ext cx="1378103"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Bán đảo Triều Tiên</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D2E18AD7-D162-46F4-9211-84BC68054E08}"/>
              </a:ext>
            </a:extLst>
          </p:cNvPr>
          <p:cNvSpPr txBox="1"/>
          <p:nvPr/>
        </p:nvSpPr>
        <p:spPr>
          <a:xfrm>
            <a:off x="3452872" y="3855579"/>
            <a:ext cx="1054676" cy="276999"/>
          </a:xfrm>
          <a:prstGeom prst="rect">
            <a:avLst/>
          </a:prstGeom>
          <a:noFill/>
        </p:spPr>
        <p:txBody>
          <a:bodyPr wrap="square">
            <a:spAutoFit/>
          </a:bodyPr>
          <a:lstStyle/>
          <a:p>
            <a:pPr marL="0" marR="0" algn="just">
              <a:spcBef>
                <a:spcPts val="0"/>
              </a:spcBef>
              <a:spcAft>
                <a:spcPts val="0"/>
              </a:spcAft>
            </a:pPr>
            <a:r>
              <a:rPr kumimoji="0" lang="en-US" altLang="en-US" sz="1200" b="0" i="0" u="none" strike="noStrike" cap="none" normalizeH="0" baseline="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Hàn</a:t>
            </a:r>
            <a:r>
              <a:rPr kumimoji="0" lang="en-US" altLang="en-US" sz="1200" b="0" i="0" u="none" strike="noStrike" cap="none" normalizeH="0">
                <a:ln>
                  <a:noFill/>
                </a:ln>
                <a:solidFill>
                  <a:srgbClr val="FFFFFF"/>
                </a:solidFill>
                <a:effectLst/>
                <a:latin typeface="Times New Roman" panose="02020603050405020304" pitchFamily="18" charset="0"/>
                <a:ea typeface="#9Slide03 Roboto Condensed" panose="02000000000000000000" pitchFamily="2" charset="0"/>
                <a:cs typeface="Times New Roman" panose="02020603050405020304" pitchFamily="18" charset="0"/>
              </a:rPr>
              <a:t> Quốc</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98929BF3-5F7B-4AB1-AE31-97F308138165}"/>
              </a:ext>
            </a:extLst>
          </p:cNvPr>
          <p:cNvSpPr txBox="1"/>
          <p:nvPr/>
        </p:nvSpPr>
        <p:spPr>
          <a:xfrm>
            <a:off x="3482359" y="3302530"/>
            <a:ext cx="1164571"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Triều Tiên</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75D8C50F-5ED2-422E-A806-3F8CA41227F7}"/>
              </a:ext>
            </a:extLst>
          </p:cNvPr>
          <p:cNvSpPr txBox="1"/>
          <p:nvPr/>
        </p:nvSpPr>
        <p:spPr>
          <a:xfrm>
            <a:off x="2174830" y="4067088"/>
            <a:ext cx="2528230"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Quần đảo Nhật Bản</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C2152895-4AA8-4E44-A411-AC179E8326B5}"/>
              </a:ext>
            </a:extLst>
          </p:cNvPr>
          <p:cNvSpPr txBox="1"/>
          <p:nvPr/>
        </p:nvSpPr>
        <p:spPr>
          <a:xfrm>
            <a:off x="2222036" y="4690961"/>
            <a:ext cx="1966041"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Đảo Đài Loan</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A466A5DF-E61D-464B-9C97-AA63D4D31180}"/>
              </a:ext>
            </a:extLst>
          </p:cNvPr>
          <p:cNvSpPr txBox="1"/>
          <p:nvPr/>
        </p:nvSpPr>
        <p:spPr>
          <a:xfrm>
            <a:off x="2273191" y="4368991"/>
            <a:ext cx="1966041" cy="276999"/>
          </a:xfrm>
          <a:prstGeom prst="rect">
            <a:avLst/>
          </a:prstGeom>
          <a:noFill/>
        </p:spPr>
        <p:txBody>
          <a:bodyPr wrap="square">
            <a:spAutoFit/>
          </a:bodyPr>
          <a:lstStyle/>
          <a:p>
            <a:pPr marL="0" marR="0" algn="just">
              <a:spcBef>
                <a:spcPts val="0"/>
              </a:spcBef>
              <a:spcAft>
                <a:spcPts val="0"/>
              </a:spcAft>
            </a:pPr>
            <a:r>
              <a:rPr lang="en-US" sz="120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Đảo Hải Nam</a:t>
            </a:r>
            <a:endParaRPr lang="en-US" sz="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7" name="Straight Connector 56">
            <a:extLst>
              <a:ext uri="{FF2B5EF4-FFF2-40B4-BE49-F238E27FC236}">
                <a16:creationId xmlns:a16="http://schemas.microsoft.com/office/drawing/2014/main" id="{5F4613F4-5908-4286-810E-597F3E04FCAA}"/>
              </a:ext>
            </a:extLst>
          </p:cNvPr>
          <p:cNvCxnSpPr>
            <a:cxnSpLocks/>
          </p:cNvCxnSpPr>
          <p:nvPr/>
        </p:nvCxnSpPr>
        <p:spPr>
          <a:xfrm>
            <a:off x="2057235" y="3430028"/>
            <a:ext cx="200255" cy="1618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64D1668-53A2-4180-B25A-3854FBDA72E8}"/>
              </a:ext>
            </a:extLst>
          </p:cNvPr>
          <p:cNvCxnSpPr>
            <a:cxnSpLocks/>
          </p:cNvCxnSpPr>
          <p:nvPr/>
        </p:nvCxnSpPr>
        <p:spPr>
          <a:xfrm flipV="1">
            <a:off x="2053559" y="3231736"/>
            <a:ext cx="249813" cy="10541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ECE5D7-79D7-49BC-A5DD-0EC046B7AF06}"/>
              </a:ext>
            </a:extLst>
          </p:cNvPr>
          <p:cNvCxnSpPr>
            <a:cxnSpLocks/>
          </p:cNvCxnSpPr>
          <p:nvPr/>
        </p:nvCxnSpPr>
        <p:spPr>
          <a:xfrm>
            <a:off x="3375333" y="3709487"/>
            <a:ext cx="200255" cy="1618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36F1C1F-0A47-4603-BBA7-014F04D275FB}"/>
              </a:ext>
            </a:extLst>
          </p:cNvPr>
          <p:cNvCxnSpPr>
            <a:cxnSpLocks/>
          </p:cNvCxnSpPr>
          <p:nvPr/>
        </p:nvCxnSpPr>
        <p:spPr>
          <a:xfrm flipV="1">
            <a:off x="3357453" y="3573843"/>
            <a:ext cx="249813" cy="11310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882A260-F23A-4036-B30E-88886A0D44EB}"/>
              </a:ext>
            </a:extLst>
          </p:cNvPr>
          <p:cNvCxnSpPr>
            <a:cxnSpLocks/>
          </p:cNvCxnSpPr>
          <p:nvPr/>
        </p:nvCxnSpPr>
        <p:spPr>
          <a:xfrm>
            <a:off x="1982466" y="4534391"/>
            <a:ext cx="266780" cy="223205"/>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54F5492-AF01-4365-B130-50352866782F}"/>
              </a:ext>
            </a:extLst>
          </p:cNvPr>
          <p:cNvCxnSpPr>
            <a:cxnSpLocks/>
          </p:cNvCxnSpPr>
          <p:nvPr/>
        </p:nvCxnSpPr>
        <p:spPr>
          <a:xfrm flipV="1">
            <a:off x="1969702" y="4205829"/>
            <a:ext cx="244916" cy="240459"/>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C59E469-226D-438C-BE3C-20527E9995D4}"/>
              </a:ext>
            </a:extLst>
          </p:cNvPr>
          <p:cNvCxnSpPr>
            <a:cxnSpLocks/>
          </p:cNvCxnSpPr>
          <p:nvPr/>
        </p:nvCxnSpPr>
        <p:spPr>
          <a:xfrm>
            <a:off x="1969702" y="4480695"/>
            <a:ext cx="321317" cy="36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4" name="Table 43">
            <a:extLst>
              <a:ext uri="{FF2B5EF4-FFF2-40B4-BE49-F238E27FC236}">
                <a16:creationId xmlns:a16="http://schemas.microsoft.com/office/drawing/2014/main" id="{55E5848D-18DE-405B-AC7E-216FAA3C39A2}"/>
              </a:ext>
            </a:extLst>
          </p:cNvPr>
          <p:cNvGraphicFramePr>
            <a:graphicFrameLocks noGrp="1"/>
          </p:cNvGraphicFramePr>
          <p:nvPr>
            <p:extLst>
              <p:ext uri="{D42A27DB-BD31-4B8C-83A1-F6EECF244321}">
                <p14:modId xmlns:p14="http://schemas.microsoft.com/office/powerpoint/2010/main" val="2509854452"/>
              </p:ext>
            </p:extLst>
          </p:nvPr>
        </p:nvGraphicFramePr>
        <p:xfrm>
          <a:off x="4290044" y="1146229"/>
          <a:ext cx="4653067" cy="3793943"/>
        </p:xfrm>
        <a:graphic>
          <a:graphicData uri="http://schemas.openxmlformats.org/drawingml/2006/table">
            <a:tbl>
              <a:tblPr firstRow="1" firstCol="1" bandRow="1">
                <a:tableStyleId>{7DF18680-E054-41AD-8BC1-D1AEF772440D}</a:tableStyleId>
              </a:tblPr>
              <a:tblGrid>
                <a:gridCol w="884494">
                  <a:extLst>
                    <a:ext uri="{9D8B030D-6E8A-4147-A177-3AD203B41FA5}">
                      <a16:colId xmlns:a16="http://schemas.microsoft.com/office/drawing/2014/main" val="20000"/>
                    </a:ext>
                  </a:extLst>
                </a:gridCol>
                <a:gridCol w="1110342">
                  <a:extLst>
                    <a:ext uri="{9D8B030D-6E8A-4147-A177-3AD203B41FA5}">
                      <a16:colId xmlns:a16="http://schemas.microsoft.com/office/drawing/2014/main" val="20001"/>
                    </a:ext>
                  </a:extLst>
                </a:gridCol>
                <a:gridCol w="2658231">
                  <a:extLst>
                    <a:ext uri="{9D8B030D-6E8A-4147-A177-3AD203B41FA5}">
                      <a16:colId xmlns:a16="http://schemas.microsoft.com/office/drawing/2014/main" val="283081139"/>
                    </a:ext>
                  </a:extLst>
                </a:gridCol>
              </a:tblGrid>
              <a:tr h="406575">
                <a:tc>
                  <a:txBody>
                    <a:bodyPr/>
                    <a:lstStyle/>
                    <a:p>
                      <a:pPr marL="0" marR="0" algn="ctr">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cs typeface="Times New Roman" panose="02020603050405020304" pitchFamily="18" charset="0"/>
                        </a:rPr>
                        <a:t>Đặc điểm</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cs typeface="Times New Roman" panose="02020603050405020304" pitchFamily="18" charset="0"/>
                        </a:rPr>
                        <a:t>Phía Tây lục địa</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cs typeface="Times New Roman" panose="02020603050405020304" pitchFamily="18" charset="0"/>
                        </a:rPr>
                        <a:t>Phía Đông lục đụa và hải đảo</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66121">
                <a:tc>
                  <a:txBody>
                    <a:bodyPr/>
                    <a:lstStyle/>
                    <a:p>
                      <a:pPr marL="0" marR="0" algn="ctr">
                        <a:lnSpc>
                          <a:spcPct val="115000"/>
                        </a:lnSpc>
                        <a:spcBef>
                          <a:spcPts val="0"/>
                        </a:spcBef>
                        <a:spcAft>
                          <a:spcPts val="0"/>
                        </a:spcAft>
                        <a:tabLst>
                          <a:tab pos="2743200" algn="l"/>
                        </a:tabLst>
                      </a:pPr>
                      <a:r>
                        <a:rPr lang="en-US" sz="1300" b="0" dirty="0" err="1">
                          <a:solidFill>
                            <a:schemeClr val="tx2"/>
                          </a:solidFill>
                          <a:effectLst/>
                          <a:latin typeface="Times New Roman" panose="02020603050405020304" pitchFamily="18" charset="0"/>
                          <a:cs typeface="Times New Roman" panose="02020603050405020304" pitchFamily="18" charset="0"/>
                        </a:rPr>
                        <a:t>Địa</a:t>
                      </a:r>
                      <a:r>
                        <a:rPr lang="en-US" sz="1300" b="0" dirty="0">
                          <a:solidFill>
                            <a:schemeClr val="tx2"/>
                          </a:solidFill>
                          <a:effectLst/>
                          <a:latin typeface="Times New Roman" panose="02020603050405020304" pitchFamily="18" charset="0"/>
                          <a:cs typeface="Times New Roman" panose="02020603050405020304" pitchFamily="18" charset="0"/>
                        </a:rPr>
                        <a:t> </a:t>
                      </a:r>
                      <a:r>
                        <a:rPr lang="en-US" sz="1300" b="0" dirty="0" err="1">
                          <a:solidFill>
                            <a:schemeClr val="tx2"/>
                          </a:solidFill>
                          <a:effectLst/>
                          <a:latin typeface="Times New Roman" panose="02020603050405020304" pitchFamily="18" charset="0"/>
                          <a:cs typeface="Times New Roman" panose="02020603050405020304" pitchFamily="18" charset="0"/>
                        </a:rPr>
                        <a:t>hình</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cs typeface="Times New Roman" panose="02020603050405020304" pitchFamily="18" charset="0"/>
                        </a:rPr>
                        <a:t> </a:t>
                      </a:r>
                      <a:r>
                        <a:rPr lang="en-US" sz="1300" b="0" i="0" u="none" strike="noStrike" cap="none">
                          <a:solidFill>
                            <a:schemeClr val="tx2"/>
                          </a:solidFill>
                          <a:effectLst/>
                          <a:latin typeface="Times New Roman" panose="02020603050405020304" pitchFamily="18" charset="0"/>
                          <a:ea typeface="+mn-ea"/>
                          <a:cs typeface="Times New Roman" panose="02020603050405020304" pitchFamily="18" charset="0"/>
                          <a:sym typeface="Arial"/>
                        </a:rPr>
                        <a:t>Núi và sơn nguyên cao, đồ sộ, hiểm trở xen các bồn địa lớn</a:t>
                      </a:r>
                      <a:endParaRPr lang="en-US" sz="1300" b="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r>
                        <a:rPr lang="en-US" sz="1300" b="0">
                          <a:solidFill>
                            <a:schemeClr val="tx2"/>
                          </a:solidFill>
                          <a:latin typeface="Times New Roman" panose="02020603050405020304" pitchFamily="18" charset="0"/>
                          <a:cs typeface="Times New Roman" panose="02020603050405020304" pitchFamily="18" charset="0"/>
                        </a:rPr>
                        <a:t>Phía đông: Vùng đồi, núi thấp xen với đồng bằng, đồng bằng: rộng, bằng phẳng</a:t>
                      </a:r>
                    </a:p>
                    <a:p>
                      <a:pPr lvl="0" algn="just"/>
                      <a:r>
                        <a:rPr lang="en-US" sz="1300" b="0">
                          <a:solidFill>
                            <a:schemeClr val="tx2"/>
                          </a:solidFill>
                          <a:latin typeface="Times New Roman" panose="02020603050405020304" pitchFamily="18" charset="0"/>
                          <a:cs typeface="Times New Roman" panose="02020603050405020304" pitchFamily="18" charset="0"/>
                        </a:rPr>
                        <a:t>Hải đảo: Vùng núi trẻ, núi lửa, động đất đang hoạt động</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79426">
                <a:tc>
                  <a:txBody>
                    <a:bodyPr/>
                    <a:lstStyle/>
                    <a:p>
                      <a:pPr marL="0" marR="0" algn="ctr">
                        <a:lnSpc>
                          <a:spcPct val="115000"/>
                        </a:lnSpc>
                        <a:spcBef>
                          <a:spcPts val="0"/>
                        </a:spcBef>
                        <a:spcAft>
                          <a:spcPts val="0"/>
                        </a:spcAft>
                        <a:tabLst>
                          <a:tab pos="2743200" algn="l"/>
                        </a:tabLst>
                      </a:pPr>
                      <a:r>
                        <a:rPr lang="en-US" sz="1300" b="0" dirty="0" err="1">
                          <a:solidFill>
                            <a:schemeClr val="tx2"/>
                          </a:solidFill>
                          <a:effectLst/>
                          <a:latin typeface="Times New Roman" panose="02020603050405020304" pitchFamily="18" charset="0"/>
                          <a:cs typeface="Times New Roman" panose="02020603050405020304" pitchFamily="18" charset="0"/>
                        </a:rPr>
                        <a:t>Khí</a:t>
                      </a:r>
                      <a:r>
                        <a:rPr lang="en-US" sz="1300" b="0" dirty="0">
                          <a:solidFill>
                            <a:schemeClr val="tx2"/>
                          </a:solidFill>
                          <a:effectLst/>
                          <a:latin typeface="Times New Roman" panose="02020603050405020304" pitchFamily="18" charset="0"/>
                          <a:cs typeface="Times New Roman" panose="02020603050405020304" pitchFamily="18" charset="0"/>
                        </a:rPr>
                        <a:t> </a:t>
                      </a:r>
                      <a:r>
                        <a:rPr lang="en-US" sz="1300" b="0" dirty="0" err="1">
                          <a:solidFill>
                            <a:schemeClr val="tx2"/>
                          </a:solidFill>
                          <a:effectLst/>
                          <a:latin typeface="Times New Roman" panose="02020603050405020304" pitchFamily="18" charset="0"/>
                          <a:cs typeface="Times New Roman" panose="02020603050405020304" pitchFamily="18" charset="0"/>
                        </a:rPr>
                        <a:t>hậu</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cs typeface="Times New Roman" panose="02020603050405020304" pitchFamily="18" charset="0"/>
                        </a:rPr>
                        <a:t> Khí hậu lục địa khô hạn</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ea typeface="Calibri"/>
                          <a:cs typeface="Times New Roman" panose="02020603050405020304" pitchFamily="18" charset="0"/>
                        </a:rPr>
                        <a:t>Khí hậu gió mùa:</a:t>
                      </a:r>
                    </a:p>
                    <a:p>
                      <a:r>
                        <a:rPr lang="en-US" sz="1300" b="0" i="0" u="none" strike="noStrike" cap="none">
                          <a:solidFill>
                            <a:schemeClr val="tx2"/>
                          </a:solidFill>
                          <a:effectLst/>
                          <a:latin typeface="Times New Roman" panose="02020603050405020304" pitchFamily="18" charset="0"/>
                          <a:ea typeface="+mn-ea"/>
                          <a:cs typeface="Times New Roman" panose="02020603050405020304" pitchFamily="18" charset="0"/>
                          <a:sym typeface="Arial"/>
                        </a:rPr>
                        <a:t>+ Mùa đông: Gió Tây Bắc lạnh, khô, mưa ít. Riêng Nhật Bản vẫn có mưa.</a:t>
                      </a:r>
                    </a:p>
                    <a:p>
                      <a:r>
                        <a:rPr lang="en-US" sz="1300" b="0" i="0" u="none" strike="noStrike" cap="none">
                          <a:solidFill>
                            <a:schemeClr val="tx2"/>
                          </a:solidFill>
                          <a:effectLst/>
                          <a:latin typeface="Times New Roman" panose="02020603050405020304" pitchFamily="18" charset="0"/>
                          <a:ea typeface="+mn-ea"/>
                          <a:cs typeface="Times New Roman" panose="02020603050405020304" pitchFamily="18" charset="0"/>
                          <a:sym typeface="Arial"/>
                        </a:rPr>
                        <a:t>+ Mùa hạ: Gió Đông Nam, mát, ẩm và mưa nhiều.</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3367">
                <a:tc>
                  <a:txBody>
                    <a:bodyPr/>
                    <a:lstStyle/>
                    <a:p>
                      <a:pPr marL="0" marR="0" algn="ctr">
                        <a:lnSpc>
                          <a:spcPct val="115000"/>
                        </a:lnSpc>
                        <a:spcBef>
                          <a:spcPts val="0"/>
                        </a:spcBef>
                        <a:spcAft>
                          <a:spcPts val="0"/>
                        </a:spcAft>
                        <a:tabLst>
                          <a:tab pos="2743200" algn="l"/>
                        </a:tabLst>
                      </a:pPr>
                      <a:r>
                        <a:rPr lang="en-US" sz="1300" b="0" dirty="0" err="1">
                          <a:solidFill>
                            <a:schemeClr val="tx2"/>
                          </a:solidFill>
                          <a:effectLst/>
                          <a:latin typeface="Times New Roman" panose="02020603050405020304" pitchFamily="18" charset="0"/>
                          <a:cs typeface="Times New Roman" panose="02020603050405020304" pitchFamily="18" charset="0"/>
                        </a:rPr>
                        <a:t>Cảnh</a:t>
                      </a:r>
                      <a:r>
                        <a:rPr lang="en-US" sz="1300" b="0" dirty="0">
                          <a:solidFill>
                            <a:schemeClr val="tx2"/>
                          </a:solidFill>
                          <a:effectLst/>
                          <a:latin typeface="Times New Roman" panose="02020603050405020304" pitchFamily="18" charset="0"/>
                          <a:cs typeface="Times New Roman" panose="02020603050405020304" pitchFamily="18" charset="0"/>
                        </a:rPr>
                        <a:t> </a:t>
                      </a:r>
                      <a:r>
                        <a:rPr lang="en-US" sz="1300" b="0" dirty="0" err="1">
                          <a:solidFill>
                            <a:schemeClr val="tx2"/>
                          </a:solidFill>
                          <a:effectLst/>
                          <a:latin typeface="Times New Roman" panose="02020603050405020304" pitchFamily="18" charset="0"/>
                          <a:cs typeface="Times New Roman" panose="02020603050405020304" pitchFamily="18" charset="0"/>
                        </a:rPr>
                        <a:t>quan</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743200" algn="l"/>
                        </a:tabLst>
                        <a:defRPr/>
                      </a:pPr>
                      <a:r>
                        <a:rPr lang="en-US" sz="1300" b="0">
                          <a:solidFill>
                            <a:schemeClr val="tx2"/>
                          </a:solidFill>
                          <a:latin typeface="Times New Roman" panose="02020603050405020304" pitchFamily="18" charset="0"/>
                          <a:ea typeface="Tahoma" panose="020B0604030504040204" pitchFamily="34" charset="0"/>
                          <a:cs typeface="Times New Roman" panose="02020603050405020304" pitchFamily="18" charset="0"/>
                        </a:rPr>
                        <a:t>Thảo nguyên, hoang mạc</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743200" algn="l"/>
                        </a:tabLst>
                        <a:defRPr/>
                      </a:pPr>
                      <a:r>
                        <a:rPr lang="vi-VN" sz="1300" b="0">
                          <a:solidFill>
                            <a:schemeClr val="tx2"/>
                          </a:solidFill>
                          <a:latin typeface="Times New Roman" panose="02020603050405020304" pitchFamily="18" charset="0"/>
                          <a:ea typeface="Tahoma" panose="020B0604030504040204" pitchFamily="34" charset="0"/>
                          <a:cs typeface="Times New Roman" panose="02020603050405020304" pitchFamily="18" charset="0"/>
                        </a:rPr>
                        <a:t>Rừng</a:t>
                      </a:r>
                      <a:r>
                        <a:rPr lang="en-US" sz="1300" b="0">
                          <a:solidFill>
                            <a:schemeClr val="tx2"/>
                          </a:solidFill>
                          <a:latin typeface="Times New Roman" panose="02020603050405020304" pitchFamily="18" charset="0"/>
                          <a:ea typeface="Tahoma" panose="020B0604030504040204" pitchFamily="34" charset="0"/>
                          <a:cs typeface="Times New Roman" panose="02020603050405020304" pitchFamily="18" charset="0"/>
                        </a:rPr>
                        <a:t>: hỗn hợp và lá rộng, </a:t>
                      </a:r>
                      <a:r>
                        <a:rPr lang="vi-VN" sz="1300" b="0">
                          <a:solidFill>
                            <a:schemeClr val="tx2"/>
                          </a:solidFill>
                          <a:latin typeface="Times New Roman" panose="02020603050405020304" pitchFamily="18" charset="0"/>
                          <a:ea typeface="Tahoma" panose="020B0604030504040204" pitchFamily="34" charset="0"/>
                          <a:cs typeface="Times New Roman" panose="02020603050405020304" pitchFamily="18" charset="0"/>
                        </a:rPr>
                        <a:t>cận nhiệt</a:t>
                      </a:r>
                      <a:r>
                        <a:rPr lang="vi-VN" sz="1300" b="0" spc="-34">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vi-VN" sz="1300" b="0">
                          <a:solidFill>
                            <a:schemeClr val="tx2"/>
                          </a:solidFill>
                          <a:latin typeface="Times New Roman" panose="02020603050405020304" pitchFamily="18" charset="0"/>
                          <a:ea typeface="Tahoma" panose="020B0604030504040204" pitchFamily="34" charset="0"/>
                          <a:cs typeface="Times New Roman" panose="02020603050405020304" pitchFamily="18" charset="0"/>
                        </a:rPr>
                        <a:t>đới</a:t>
                      </a:r>
                      <a:endParaRPr lang="en-US" sz="1300" b="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a:p>
                      <a:pPr marL="0" marR="0" algn="just">
                        <a:lnSpc>
                          <a:spcPct val="115000"/>
                        </a:lnSpc>
                        <a:spcBef>
                          <a:spcPts val="0"/>
                        </a:spcBef>
                        <a:spcAft>
                          <a:spcPts val="0"/>
                        </a:spcAft>
                        <a:tabLst>
                          <a:tab pos="2743200" algn="l"/>
                        </a:tabLst>
                      </a:pP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7338">
                <a:tc>
                  <a:txBody>
                    <a:bodyPr/>
                    <a:lstStyle/>
                    <a:p>
                      <a:pPr marL="0" marR="0" algn="ctr">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cs typeface="Times New Roman" panose="02020603050405020304" pitchFamily="18" charset="0"/>
                        </a:rPr>
                        <a:t>Sông ngòi</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just">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ea typeface="Calibri"/>
                          <a:cs typeface="Times New Roman" panose="02020603050405020304" pitchFamily="18" charset="0"/>
                        </a:rPr>
                        <a:t>Nhiều sông lớn: A-mua, Hoàng Hà, Trường Giang …</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248678"/>
                  </a:ext>
                </a:extLst>
              </a:tr>
              <a:tr h="282771">
                <a:tc>
                  <a:txBody>
                    <a:bodyPr/>
                    <a:lstStyle/>
                    <a:p>
                      <a:pPr marL="0" marR="0" algn="ctr">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cs typeface="Times New Roman" panose="02020603050405020304" pitchFamily="18" charset="0"/>
                        </a:rPr>
                        <a:t>Tài nguyên</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just">
                        <a:lnSpc>
                          <a:spcPct val="115000"/>
                        </a:lnSpc>
                        <a:spcBef>
                          <a:spcPts val="0"/>
                        </a:spcBef>
                        <a:spcAft>
                          <a:spcPts val="0"/>
                        </a:spcAft>
                        <a:tabLst>
                          <a:tab pos="2743200" algn="l"/>
                        </a:tabLst>
                      </a:pPr>
                      <a:r>
                        <a:rPr lang="en-US" sz="1300" b="0">
                          <a:solidFill>
                            <a:schemeClr val="tx2"/>
                          </a:solidFill>
                          <a:effectLst/>
                          <a:latin typeface="Times New Roman" panose="02020603050405020304" pitchFamily="18" charset="0"/>
                          <a:ea typeface="Calibri"/>
                          <a:cs typeface="Times New Roman" panose="02020603050405020304" pitchFamily="18" charset="0"/>
                        </a:rPr>
                        <a:t>Khoáng sản đa dạng, TN rừng …</a:t>
                      </a:r>
                      <a:endParaRPr lang="en-US" sz="1300" b="0" dirty="0">
                        <a:solidFill>
                          <a:schemeClr val="tx2"/>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just">
                        <a:lnSpc>
                          <a:spcPct val="115000"/>
                        </a:lnSpc>
                        <a:spcBef>
                          <a:spcPts val="0"/>
                        </a:spcBef>
                        <a:spcAft>
                          <a:spcPts val="0"/>
                        </a:spcAft>
                        <a:tabLst>
                          <a:tab pos="2743200" algn="l"/>
                        </a:tabLst>
                      </a:pPr>
                      <a:endParaRPr lang="en-US" sz="2000" b="1" dirty="0">
                        <a:solidFill>
                          <a:srgbClr val="00206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2046014"/>
                  </a:ext>
                </a:extLst>
              </a:tr>
            </a:tbl>
          </a:graphicData>
        </a:graphic>
      </p:graphicFrame>
      <p:cxnSp>
        <p:nvCxnSpPr>
          <p:cNvPr id="36" name="Straight Connector 35">
            <a:extLst>
              <a:ext uri="{FF2B5EF4-FFF2-40B4-BE49-F238E27FC236}">
                <a16:creationId xmlns:a16="http://schemas.microsoft.com/office/drawing/2014/main" id="{308D40C1-2334-4AAB-8A11-CFDE43A7514F}"/>
              </a:ext>
            </a:extLst>
          </p:cNvPr>
          <p:cNvCxnSpPr>
            <a:cxnSpLocks/>
          </p:cNvCxnSpPr>
          <p:nvPr/>
        </p:nvCxnSpPr>
        <p:spPr>
          <a:xfrm flipH="1">
            <a:off x="4255416" y="659859"/>
            <a:ext cx="14694" cy="43081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A9407DA-909A-4773-8F7E-3694F5F31D4F}"/>
              </a:ext>
            </a:extLst>
          </p:cNvPr>
          <p:cNvSpPr txBox="1"/>
          <p:nvPr/>
        </p:nvSpPr>
        <p:spPr>
          <a:xfrm>
            <a:off x="4360235" y="446793"/>
            <a:ext cx="3017603" cy="417422"/>
          </a:xfrm>
          <a:prstGeom prst="rect">
            <a:avLst/>
          </a:prstGeom>
          <a:noFill/>
        </p:spPr>
        <p:txBody>
          <a:bodyPr wrap="square">
            <a:spAutoFit/>
          </a:bodyPr>
          <a:lstStyle/>
          <a:p>
            <a:pPr defTabSz="914400">
              <a:lnSpc>
                <a:spcPct val="150000"/>
              </a:lnSpc>
              <a:buClr>
                <a:srgbClr val="452666"/>
              </a:buClr>
              <a:buSzPts val="2000"/>
              <a:buFont typeface="Arial"/>
              <a:buNone/>
              <a:defRPr/>
            </a:pPr>
            <a:r>
              <a:rPr lang="en-US" sz="16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Arial"/>
              </a:rPr>
              <a:t>2. Đặc điểm tự nhiên</a:t>
            </a:r>
            <a:endParaRPr lang="en-US" sz="16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Tree>
    <p:extLst>
      <p:ext uri="{BB962C8B-B14F-4D97-AF65-F5344CB8AC3E}">
        <p14:creationId xmlns:p14="http://schemas.microsoft.com/office/powerpoint/2010/main" val="2406486299"/>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782010" y="261232"/>
            <a:ext cx="7239216" cy="4436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pic>
        <p:nvPicPr>
          <p:cNvPr id="9" name="Picture 8">
            <a:extLst>
              <a:ext uri="{FF2B5EF4-FFF2-40B4-BE49-F238E27FC236}">
                <a16:creationId xmlns:a16="http://schemas.microsoft.com/office/drawing/2014/main" id="{721B81C9-33FB-4C75-B7C3-E338BF8B8608}"/>
              </a:ext>
            </a:extLst>
          </p:cNvPr>
          <p:cNvPicPr>
            <a:picLocks noChangeAspect="1"/>
          </p:cNvPicPr>
          <p:nvPr/>
        </p:nvPicPr>
        <p:blipFill rotWithShape="1">
          <a:blip r:embed="rId3"/>
          <a:srcRect t="6243" b="6243"/>
          <a:stretch/>
        </p:blipFill>
        <p:spPr>
          <a:xfrm>
            <a:off x="982936" y="227207"/>
            <a:ext cx="7356618" cy="4138098"/>
          </a:xfrm>
          <a:prstGeom prst="rect">
            <a:avLst/>
          </a:prstGeom>
        </p:spPr>
      </p:pic>
      <p:pic>
        <p:nvPicPr>
          <p:cNvPr id="10" name="Picture 9">
            <a:extLst>
              <a:ext uri="{FF2B5EF4-FFF2-40B4-BE49-F238E27FC236}">
                <a16:creationId xmlns:a16="http://schemas.microsoft.com/office/drawing/2014/main" id="{3577A250-0C74-45BF-9DBF-649705E2C38B}"/>
              </a:ext>
            </a:extLst>
          </p:cNvPr>
          <p:cNvPicPr>
            <a:picLocks noChangeAspect="1"/>
          </p:cNvPicPr>
          <p:nvPr/>
        </p:nvPicPr>
        <p:blipFill>
          <a:blip r:embed="rId3"/>
          <a:srcRect l="5761" t="73413" r="6047" b="16035"/>
          <a:stretch>
            <a:fillRect/>
          </a:stretch>
        </p:blipFill>
        <p:spPr>
          <a:xfrm>
            <a:off x="1752291" y="4505349"/>
            <a:ext cx="5376718" cy="413497"/>
          </a:xfrm>
          <a:custGeom>
            <a:avLst/>
            <a:gdLst/>
            <a:ahLst/>
            <a:cxnLst/>
            <a:rect l="l" t="t" r="r" b="b"/>
            <a:pathLst>
              <a:path w="5421943" h="416975">
                <a:moveTo>
                  <a:pt x="316520" y="341779"/>
                </a:moveTo>
                <a:cubicBezTo>
                  <a:pt x="326253" y="341779"/>
                  <a:pt x="334152" y="344412"/>
                  <a:pt x="340219" y="349679"/>
                </a:cubicBezTo>
                <a:cubicBezTo>
                  <a:pt x="346285" y="354945"/>
                  <a:pt x="349318" y="361578"/>
                  <a:pt x="349318" y="369577"/>
                </a:cubicBezTo>
                <a:cubicBezTo>
                  <a:pt x="349318" y="377577"/>
                  <a:pt x="346285" y="384210"/>
                  <a:pt x="340219" y="389476"/>
                </a:cubicBezTo>
                <a:cubicBezTo>
                  <a:pt x="334152" y="394743"/>
                  <a:pt x="326253" y="397376"/>
                  <a:pt x="316520" y="397376"/>
                </a:cubicBezTo>
                <a:cubicBezTo>
                  <a:pt x="306921" y="397376"/>
                  <a:pt x="299088" y="394743"/>
                  <a:pt x="293022" y="389476"/>
                </a:cubicBezTo>
                <a:cubicBezTo>
                  <a:pt x="286955" y="384210"/>
                  <a:pt x="283922" y="377577"/>
                  <a:pt x="283922" y="369577"/>
                </a:cubicBezTo>
                <a:cubicBezTo>
                  <a:pt x="283922" y="361578"/>
                  <a:pt x="286955" y="354945"/>
                  <a:pt x="293022" y="349679"/>
                </a:cubicBezTo>
                <a:cubicBezTo>
                  <a:pt x="299088" y="344412"/>
                  <a:pt x="306921" y="341779"/>
                  <a:pt x="316520" y="341779"/>
                </a:cubicBezTo>
                <a:close/>
                <a:moveTo>
                  <a:pt x="2707844" y="227786"/>
                </a:moveTo>
                <a:cubicBezTo>
                  <a:pt x="2698245" y="227786"/>
                  <a:pt x="2690678" y="230853"/>
                  <a:pt x="2685145" y="236986"/>
                </a:cubicBezTo>
                <a:cubicBezTo>
                  <a:pt x="2679612" y="243119"/>
                  <a:pt x="2676846" y="251318"/>
                  <a:pt x="2676846" y="261584"/>
                </a:cubicBezTo>
                <a:cubicBezTo>
                  <a:pt x="2676846" y="277583"/>
                  <a:pt x="2683112" y="285583"/>
                  <a:pt x="2695645" y="285583"/>
                </a:cubicBezTo>
                <a:cubicBezTo>
                  <a:pt x="2701911" y="285583"/>
                  <a:pt x="2707244" y="284316"/>
                  <a:pt x="2711644" y="281783"/>
                </a:cubicBezTo>
                <a:cubicBezTo>
                  <a:pt x="2716043" y="279250"/>
                  <a:pt x="2719310" y="276250"/>
                  <a:pt x="2721443" y="272783"/>
                </a:cubicBezTo>
                <a:lnTo>
                  <a:pt x="2721443" y="227786"/>
                </a:lnTo>
                <a:close/>
                <a:moveTo>
                  <a:pt x="336119" y="227786"/>
                </a:moveTo>
                <a:cubicBezTo>
                  <a:pt x="326519" y="227786"/>
                  <a:pt x="318953" y="230853"/>
                  <a:pt x="313420" y="236986"/>
                </a:cubicBezTo>
                <a:cubicBezTo>
                  <a:pt x="307887" y="243119"/>
                  <a:pt x="305121" y="251318"/>
                  <a:pt x="305121" y="261584"/>
                </a:cubicBezTo>
                <a:cubicBezTo>
                  <a:pt x="305121" y="277583"/>
                  <a:pt x="311387" y="285583"/>
                  <a:pt x="323920" y="285583"/>
                </a:cubicBezTo>
                <a:cubicBezTo>
                  <a:pt x="330186" y="285583"/>
                  <a:pt x="335519" y="284316"/>
                  <a:pt x="339919" y="281783"/>
                </a:cubicBezTo>
                <a:cubicBezTo>
                  <a:pt x="344318" y="279250"/>
                  <a:pt x="347585" y="276250"/>
                  <a:pt x="349718" y="272783"/>
                </a:cubicBezTo>
                <a:lnTo>
                  <a:pt x="349718" y="227786"/>
                </a:lnTo>
                <a:close/>
                <a:moveTo>
                  <a:pt x="4280669" y="152991"/>
                </a:moveTo>
                <a:cubicBezTo>
                  <a:pt x="4269470" y="152991"/>
                  <a:pt x="4261170" y="157590"/>
                  <a:pt x="4255770" y="166790"/>
                </a:cubicBezTo>
                <a:cubicBezTo>
                  <a:pt x="4250371" y="175989"/>
                  <a:pt x="4247671" y="190788"/>
                  <a:pt x="4247671" y="211187"/>
                </a:cubicBezTo>
                <a:lnTo>
                  <a:pt x="4247671" y="225386"/>
                </a:lnTo>
                <a:cubicBezTo>
                  <a:pt x="4247671" y="245385"/>
                  <a:pt x="4250271" y="259951"/>
                  <a:pt x="4255471" y="269084"/>
                </a:cubicBezTo>
                <a:cubicBezTo>
                  <a:pt x="4260670" y="278216"/>
                  <a:pt x="4268936" y="282783"/>
                  <a:pt x="4280269" y="282783"/>
                </a:cubicBezTo>
                <a:cubicBezTo>
                  <a:pt x="4291868" y="282783"/>
                  <a:pt x="4300468" y="278583"/>
                  <a:pt x="4306067" y="270184"/>
                </a:cubicBezTo>
                <a:lnTo>
                  <a:pt x="4306067" y="166790"/>
                </a:lnTo>
                <a:cubicBezTo>
                  <a:pt x="4300201" y="157590"/>
                  <a:pt x="4291735" y="152991"/>
                  <a:pt x="4280669" y="152991"/>
                </a:cubicBezTo>
                <a:close/>
                <a:moveTo>
                  <a:pt x="2080394" y="152991"/>
                </a:moveTo>
                <a:cubicBezTo>
                  <a:pt x="2069195" y="152991"/>
                  <a:pt x="2060895" y="157590"/>
                  <a:pt x="2055495" y="166790"/>
                </a:cubicBezTo>
                <a:cubicBezTo>
                  <a:pt x="2050096" y="175989"/>
                  <a:pt x="2047396" y="190788"/>
                  <a:pt x="2047396" y="211187"/>
                </a:cubicBezTo>
                <a:lnTo>
                  <a:pt x="2047396" y="225386"/>
                </a:lnTo>
                <a:cubicBezTo>
                  <a:pt x="2047396" y="245385"/>
                  <a:pt x="2049996" y="259951"/>
                  <a:pt x="2055195" y="269084"/>
                </a:cubicBezTo>
                <a:cubicBezTo>
                  <a:pt x="2060395" y="278216"/>
                  <a:pt x="2068661" y="282783"/>
                  <a:pt x="2079994" y="282783"/>
                </a:cubicBezTo>
                <a:cubicBezTo>
                  <a:pt x="2091593" y="282783"/>
                  <a:pt x="2100193" y="278583"/>
                  <a:pt x="2105792" y="270184"/>
                </a:cubicBezTo>
                <a:lnTo>
                  <a:pt x="2105792" y="166790"/>
                </a:lnTo>
                <a:cubicBezTo>
                  <a:pt x="2099926" y="157590"/>
                  <a:pt x="2091460" y="152991"/>
                  <a:pt x="2080394" y="152991"/>
                </a:cubicBezTo>
                <a:close/>
                <a:moveTo>
                  <a:pt x="5021619" y="152591"/>
                </a:moveTo>
                <a:cubicBezTo>
                  <a:pt x="5012019" y="152591"/>
                  <a:pt x="5004520" y="157357"/>
                  <a:pt x="4999120" y="166890"/>
                </a:cubicBezTo>
                <a:cubicBezTo>
                  <a:pt x="4993721" y="176423"/>
                  <a:pt x="4991021" y="191055"/>
                  <a:pt x="4991021" y="210787"/>
                </a:cubicBezTo>
                <a:lnTo>
                  <a:pt x="4991021" y="224986"/>
                </a:lnTo>
                <a:cubicBezTo>
                  <a:pt x="4991021" y="263651"/>
                  <a:pt x="5001354" y="282983"/>
                  <a:pt x="5022019" y="282983"/>
                </a:cubicBezTo>
                <a:cubicBezTo>
                  <a:pt x="5041084" y="282983"/>
                  <a:pt x="5051351" y="266850"/>
                  <a:pt x="5052817" y="234586"/>
                </a:cubicBezTo>
                <a:lnTo>
                  <a:pt x="5053017" y="210787"/>
                </a:lnTo>
                <a:cubicBezTo>
                  <a:pt x="5053017" y="191055"/>
                  <a:pt x="5050284" y="176423"/>
                  <a:pt x="5044817" y="166890"/>
                </a:cubicBezTo>
                <a:cubicBezTo>
                  <a:pt x="5039351" y="157357"/>
                  <a:pt x="5031618" y="152591"/>
                  <a:pt x="5021619" y="152591"/>
                </a:cubicBezTo>
                <a:close/>
                <a:moveTo>
                  <a:pt x="1668619" y="152591"/>
                </a:moveTo>
                <a:cubicBezTo>
                  <a:pt x="1658620" y="152591"/>
                  <a:pt x="1650987" y="157890"/>
                  <a:pt x="1645721" y="168490"/>
                </a:cubicBezTo>
                <a:cubicBezTo>
                  <a:pt x="1640454" y="179089"/>
                  <a:pt x="1637821" y="196255"/>
                  <a:pt x="1637821" y="219987"/>
                </a:cubicBezTo>
                <a:cubicBezTo>
                  <a:pt x="1637821" y="261984"/>
                  <a:pt x="1648220" y="282983"/>
                  <a:pt x="1669019" y="282983"/>
                </a:cubicBezTo>
                <a:cubicBezTo>
                  <a:pt x="1687818" y="282983"/>
                  <a:pt x="1697951" y="265051"/>
                  <a:pt x="1699417" y="229186"/>
                </a:cubicBezTo>
                <a:lnTo>
                  <a:pt x="1699617" y="215787"/>
                </a:lnTo>
                <a:cubicBezTo>
                  <a:pt x="1699617" y="173656"/>
                  <a:pt x="1689284" y="152591"/>
                  <a:pt x="1668619" y="152591"/>
                </a:cubicBezTo>
                <a:close/>
                <a:moveTo>
                  <a:pt x="4739399" y="109593"/>
                </a:moveTo>
                <a:lnTo>
                  <a:pt x="4795995" y="109593"/>
                </a:lnTo>
                <a:lnTo>
                  <a:pt x="4795995" y="251185"/>
                </a:lnTo>
                <a:cubicBezTo>
                  <a:pt x="4796262" y="272250"/>
                  <a:pt x="4803262" y="282783"/>
                  <a:pt x="4816994" y="282783"/>
                </a:cubicBezTo>
                <a:cubicBezTo>
                  <a:pt x="4829927" y="282783"/>
                  <a:pt x="4839260" y="277183"/>
                  <a:pt x="4844992" y="265984"/>
                </a:cubicBezTo>
                <a:lnTo>
                  <a:pt x="4844992" y="109593"/>
                </a:lnTo>
                <a:lnTo>
                  <a:pt x="4901989" y="109593"/>
                </a:lnTo>
                <a:lnTo>
                  <a:pt x="4901989" y="325980"/>
                </a:lnTo>
                <a:lnTo>
                  <a:pt x="4848792" y="325980"/>
                </a:lnTo>
                <a:lnTo>
                  <a:pt x="4847192" y="306181"/>
                </a:lnTo>
                <a:cubicBezTo>
                  <a:pt x="4835460" y="322047"/>
                  <a:pt x="4819728" y="329980"/>
                  <a:pt x="4799995" y="329980"/>
                </a:cubicBezTo>
                <a:cubicBezTo>
                  <a:pt x="4780130" y="329980"/>
                  <a:pt x="4765064" y="323147"/>
                  <a:pt x="4754798" y="309481"/>
                </a:cubicBezTo>
                <a:cubicBezTo>
                  <a:pt x="4744532" y="295815"/>
                  <a:pt x="4739399" y="275917"/>
                  <a:pt x="4739399" y="249785"/>
                </a:cubicBezTo>
                <a:close/>
                <a:moveTo>
                  <a:pt x="3796424" y="109593"/>
                </a:moveTo>
                <a:lnTo>
                  <a:pt x="3853021" y="109593"/>
                </a:lnTo>
                <a:lnTo>
                  <a:pt x="3853021" y="251185"/>
                </a:lnTo>
                <a:cubicBezTo>
                  <a:pt x="3853287" y="272250"/>
                  <a:pt x="3860287" y="282783"/>
                  <a:pt x="3874019" y="282783"/>
                </a:cubicBezTo>
                <a:cubicBezTo>
                  <a:pt x="3886952" y="282783"/>
                  <a:pt x="3896284" y="277183"/>
                  <a:pt x="3902018" y="265984"/>
                </a:cubicBezTo>
                <a:lnTo>
                  <a:pt x="3902018" y="109593"/>
                </a:lnTo>
                <a:lnTo>
                  <a:pt x="3959014" y="109593"/>
                </a:lnTo>
                <a:lnTo>
                  <a:pt x="3959014" y="325980"/>
                </a:lnTo>
                <a:lnTo>
                  <a:pt x="3905817" y="325980"/>
                </a:lnTo>
                <a:lnTo>
                  <a:pt x="3904217" y="306181"/>
                </a:lnTo>
                <a:cubicBezTo>
                  <a:pt x="3892485" y="322047"/>
                  <a:pt x="3876753" y="329980"/>
                  <a:pt x="3857020" y="329980"/>
                </a:cubicBezTo>
                <a:cubicBezTo>
                  <a:pt x="3837155" y="329980"/>
                  <a:pt x="3822089" y="323147"/>
                  <a:pt x="3811823" y="309481"/>
                </a:cubicBezTo>
                <a:cubicBezTo>
                  <a:pt x="3801557" y="295815"/>
                  <a:pt x="3796424" y="275917"/>
                  <a:pt x="3796424" y="249785"/>
                </a:cubicBezTo>
                <a:close/>
                <a:moveTo>
                  <a:pt x="827675" y="109593"/>
                </a:moveTo>
                <a:lnTo>
                  <a:pt x="888471" y="109593"/>
                </a:lnTo>
                <a:lnTo>
                  <a:pt x="914470" y="231786"/>
                </a:lnTo>
                <a:lnTo>
                  <a:pt x="943268" y="109593"/>
                </a:lnTo>
                <a:lnTo>
                  <a:pt x="1003664" y="109593"/>
                </a:lnTo>
                <a:lnTo>
                  <a:pt x="932469" y="358378"/>
                </a:lnTo>
                <a:cubicBezTo>
                  <a:pt x="921803" y="395043"/>
                  <a:pt x="901737" y="413375"/>
                  <a:pt x="872272" y="413375"/>
                </a:cubicBezTo>
                <a:cubicBezTo>
                  <a:pt x="865473" y="413375"/>
                  <a:pt x="857740" y="412108"/>
                  <a:pt x="849074" y="409575"/>
                </a:cubicBezTo>
                <a:lnTo>
                  <a:pt x="849074" y="365378"/>
                </a:lnTo>
                <a:lnTo>
                  <a:pt x="855673" y="365578"/>
                </a:lnTo>
                <a:cubicBezTo>
                  <a:pt x="864473" y="365578"/>
                  <a:pt x="871106" y="363878"/>
                  <a:pt x="875572" y="360478"/>
                </a:cubicBezTo>
                <a:cubicBezTo>
                  <a:pt x="880039" y="357078"/>
                  <a:pt x="883405" y="351179"/>
                  <a:pt x="885672" y="342779"/>
                </a:cubicBezTo>
                <a:lnTo>
                  <a:pt x="890071" y="328180"/>
                </a:lnTo>
                <a:close/>
                <a:moveTo>
                  <a:pt x="5219844" y="105594"/>
                </a:moveTo>
                <a:cubicBezTo>
                  <a:pt x="5243709" y="105594"/>
                  <a:pt x="5262508" y="112960"/>
                  <a:pt x="5276240" y="127692"/>
                </a:cubicBezTo>
                <a:cubicBezTo>
                  <a:pt x="5289973" y="142425"/>
                  <a:pt x="5296973" y="163323"/>
                  <a:pt x="5297239" y="190388"/>
                </a:cubicBezTo>
                <a:lnTo>
                  <a:pt x="5244042" y="190388"/>
                </a:lnTo>
                <a:cubicBezTo>
                  <a:pt x="5243909" y="178256"/>
                  <a:pt x="5241909" y="168923"/>
                  <a:pt x="5238043" y="162390"/>
                </a:cubicBezTo>
                <a:cubicBezTo>
                  <a:pt x="5234177" y="155857"/>
                  <a:pt x="5227777" y="152591"/>
                  <a:pt x="5218844" y="152591"/>
                </a:cubicBezTo>
                <a:cubicBezTo>
                  <a:pt x="5208978" y="152591"/>
                  <a:pt x="5201912" y="156091"/>
                  <a:pt x="5197645" y="163090"/>
                </a:cubicBezTo>
                <a:cubicBezTo>
                  <a:pt x="5193379" y="170090"/>
                  <a:pt x="5191113" y="183655"/>
                  <a:pt x="5190846" y="203788"/>
                </a:cubicBezTo>
                <a:lnTo>
                  <a:pt x="5190846" y="225786"/>
                </a:lnTo>
                <a:cubicBezTo>
                  <a:pt x="5190846" y="243385"/>
                  <a:pt x="5191712" y="255684"/>
                  <a:pt x="5193446" y="262684"/>
                </a:cubicBezTo>
                <a:cubicBezTo>
                  <a:pt x="5195179" y="269684"/>
                  <a:pt x="5198045" y="274817"/>
                  <a:pt x="5202045" y="278083"/>
                </a:cubicBezTo>
                <a:cubicBezTo>
                  <a:pt x="5206045" y="281350"/>
                  <a:pt x="5211711" y="282983"/>
                  <a:pt x="5219044" y="282983"/>
                </a:cubicBezTo>
                <a:cubicBezTo>
                  <a:pt x="5235443" y="282983"/>
                  <a:pt x="5243776" y="272317"/>
                  <a:pt x="5244042" y="250985"/>
                </a:cubicBezTo>
                <a:lnTo>
                  <a:pt x="5297239" y="250985"/>
                </a:lnTo>
                <a:cubicBezTo>
                  <a:pt x="5296973" y="274583"/>
                  <a:pt x="5289707" y="293649"/>
                  <a:pt x="5275441" y="308181"/>
                </a:cubicBezTo>
                <a:cubicBezTo>
                  <a:pt x="5261175" y="322714"/>
                  <a:pt x="5242776" y="329980"/>
                  <a:pt x="5220244" y="329980"/>
                </a:cubicBezTo>
                <a:cubicBezTo>
                  <a:pt x="5192379" y="329980"/>
                  <a:pt x="5171114" y="321314"/>
                  <a:pt x="5156448" y="303981"/>
                </a:cubicBezTo>
                <a:cubicBezTo>
                  <a:pt x="5141782" y="286649"/>
                  <a:pt x="5134316" y="261117"/>
                  <a:pt x="5134049" y="227386"/>
                </a:cubicBezTo>
                <a:lnTo>
                  <a:pt x="5134049" y="210187"/>
                </a:lnTo>
                <a:cubicBezTo>
                  <a:pt x="5134049" y="176189"/>
                  <a:pt x="5141282" y="150258"/>
                  <a:pt x="5155748" y="132392"/>
                </a:cubicBezTo>
                <a:cubicBezTo>
                  <a:pt x="5170214" y="114526"/>
                  <a:pt x="5191579" y="105594"/>
                  <a:pt x="5219844" y="105594"/>
                </a:cubicBezTo>
                <a:close/>
                <a:moveTo>
                  <a:pt x="5021619" y="105594"/>
                </a:moveTo>
                <a:cubicBezTo>
                  <a:pt x="5049217" y="105594"/>
                  <a:pt x="5070750" y="114926"/>
                  <a:pt x="5086215" y="133592"/>
                </a:cubicBezTo>
                <a:cubicBezTo>
                  <a:pt x="5101681" y="152257"/>
                  <a:pt x="5109413" y="178122"/>
                  <a:pt x="5109413" y="211187"/>
                </a:cubicBezTo>
                <a:lnTo>
                  <a:pt x="5109413" y="224986"/>
                </a:lnTo>
                <a:cubicBezTo>
                  <a:pt x="5109413" y="257918"/>
                  <a:pt x="5101748" y="283649"/>
                  <a:pt x="5086415" y="302182"/>
                </a:cubicBezTo>
                <a:cubicBezTo>
                  <a:pt x="5071083" y="320714"/>
                  <a:pt x="5049617" y="329980"/>
                  <a:pt x="5022019" y="329980"/>
                </a:cubicBezTo>
                <a:cubicBezTo>
                  <a:pt x="4994287" y="329980"/>
                  <a:pt x="4972722" y="320680"/>
                  <a:pt x="4957323" y="302082"/>
                </a:cubicBezTo>
                <a:cubicBezTo>
                  <a:pt x="4941924" y="283483"/>
                  <a:pt x="4934224" y="257651"/>
                  <a:pt x="4934224" y="224586"/>
                </a:cubicBezTo>
                <a:lnTo>
                  <a:pt x="4934224" y="210787"/>
                </a:lnTo>
                <a:cubicBezTo>
                  <a:pt x="4934224" y="177989"/>
                  <a:pt x="4941957" y="152257"/>
                  <a:pt x="4957423" y="133592"/>
                </a:cubicBezTo>
                <a:cubicBezTo>
                  <a:pt x="4972889" y="114926"/>
                  <a:pt x="4994287" y="105594"/>
                  <a:pt x="5021619" y="105594"/>
                </a:cubicBezTo>
                <a:close/>
                <a:moveTo>
                  <a:pt x="4264070" y="105594"/>
                </a:moveTo>
                <a:cubicBezTo>
                  <a:pt x="4283669" y="105594"/>
                  <a:pt x="4298801" y="113326"/>
                  <a:pt x="4309467" y="128792"/>
                </a:cubicBezTo>
                <a:lnTo>
                  <a:pt x="4311667" y="109593"/>
                </a:lnTo>
                <a:lnTo>
                  <a:pt x="4362664" y="109593"/>
                </a:lnTo>
                <a:lnTo>
                  <a:pt x="4362664" y="325980"/>
                </a:lnTo>
                <a:cubicBezTo>
                  <a:pt x="4362664" y="353578"/>
                  <a:pt x="4354931" y="374677"/>
                  <a:pt x="4339465" y="389276"/>
                </a:cubicBezTo>
                <a:cubicBezTo>
                  <a:pt x="4324000" y="403875"/>
                  <a:pt x="4301801" y="411175"/>
                  <a:pt x="4272869" y="411175"/>
                </a:cubicBezTo>
                <a:cubicBezTo>
                  <a:pt x="4261004" y="411175"/>
                  <a:pt x="4248538" y="408808"/>
                  <a:pt x="4235472" y="404075"/>
                </a:cubicBezTo>
                <a:cubicBezTo>
                  <a:pt x="4222406" y="399342"/>
                  <a:pt x="4212673" y="393309"/>
                  <a:pt x="4206274" y="385976"/>
                </a:cubicBezTo>
                <a:lnTo>
                  <a:pt x="4225272" y="346779"/>
                </a:lnTo>
                <a:cubicBezTo>
                  <a:pt x="4230605" y="352379"/>
                  <a:pt x="4237538" y="356945"/>
                  <a:pt x="4246071" y="360478"/>
                </a:cubicBezTo>
                <a:cubicBezTo>
                  <a:pt x="4254604" y="364011"/>
                  <a:pt x="4262670" y="365778"/>
                  <a:pt x="4270270" y="365778"/>
                </a:cubicBezTo>
                <a:cubicBezTo>
                  <a:pt x="4282935" y="365778"/>
                  <a:pt x="4292035" y="362745"/>
                  <a:pt x="4297568" y="356678"/>
                </a:cubicBezTo>
                <a:cubicBezTo>
                  <a:pt x="4303101" y="350612"/>
                  <a:pt x="4305934" y="340846"/>
                  <a:pt x="4306067" y="327380"/>
                </a:cubicBezTo>
                <a:lnTo>
                  <a:pt x="4306067" y="308781"/>
                </a:lnTo>
                <a:cubicBezTo>
                  <a:pt x="4295268" y="322914"/>
                  <a:pt x="4281202" y="329980"/>
                  <a:pt x="4263870" y="329980"/>
                </a:cubicBezTo>
                <a:cubicBezTo>
                  <a:pt x="4240805" y="329980"/>
                  <a:pt x="4222972" y="321014"/>
                  <a:pt x="4210373" y="303082"/>
                </a:cubicBezTo>
                <a:cubicBezTo>
                  <a:pt x="4197774" y="285149"/>
                  <a:pt x="4191341" y="259851"/>
                  <a:pt x="4191074" y="227186"/>
                </a:cubicBezTo>
                <a:lnTo>
                  <a:pt x="4191074" y="211187"/>
                </a:lnTo>
                <a:cubicBezTo>
                  <a:pt x="4191074" y="175723"/>
                  <a:pt x="4197474" y="149258"/>
                  <a:pt x="4210273" y="131792"/>
                </a:cubicBezTo>
                <a:cubicBezTo>
                  <a:pt x="4223072" y="114326"/>
                  <a:pt x="4241005" y="105594"/>
                  <a:pt x="4264070" y="105594"/>
                </a:cubicBezTo>
                <a:close/>
                <a:moveTo>
                  <a:pt x="4101443" y="105594"/>
                </a:moveTo>
                <a:cubicBezTo>
                  <a:pt x="4138640" y="105594"/>
                  <a:pt x="4157772" y="131659"/>
                  <a:pt x="4158839" y="183789"/>
                </a:cubicBezTo>
                <a:lnTo>
                  <a:pt x="4158839" y="325980"/>
                </a:lnTo>
                <a:lnTo>
                  <a:pt x="4102043" y="325980"/>
                </a:lnTo>
                <a:lnTo>
                  <a:pt x="4102043" y="187989"/>
                </a:lnTo>
                <a:cubicBezTo>
                  <a:pt x="4102043" y="175723"/>
                  <a:pt x="4100209" y="166823"/>
                  <a:pt x="4096543" y="161290"/>
                </a:cubicBezTo>
                <a:cubicBezTo>
                  <a:pt x="4092876" y="155757"/>
                  <a:pt x="4086444" y="152991"/>
                  <a:pt x="4077244" y="152991"/>
                </a:cubicBezTo>
                <a:cubicBezTo>
                  <a:pt x="4066978" y="152991"/>
                  <a:pt x="4058978" y="158257"/>
                  <a:pt x="4053246" y="168790"/>
                </a:cubicBezTo>
                <a:lnTo>
                  <a:pt x="4053246" y="325980"/>
                </a:lnTo>
                <a:lnTo>
                  <a:pt x="3996449" y="325980"/>
                </a:lnTo>
                <a:lnTo>
                  <a:pt x="3996449" y="109593"/>
                </a:lnTo>
                <a:lnTo>
                  <a:pt x="4049646" y="109593"/>
                </a:lnTo>
                <a:lnTo>
                  <a:pt x="4051246" y="130992"/>
                </a:lnTo>
                <a:cubicBezTo>
                  <a:pt x="4064045" y="114060"/>
                  <a:pt x="4080777" y="105594"/>
                  <a:pt x="4101443" y="105594"/>
                </a:cubicBezTo>
                <a:close/>
                <a:moveTo>
                  <a:pt x="3756268" y="105594"/>
                </a:moveTo>
                <a:cubicBezTo>
                  <a:pt x="3762668" y="105594"/>
                  <a:pt x="3767868" y="106460"/>
                  <a:pt x="3771867" y="108193"/>
                </a:cubicBezTo>
                <a:lnTo>
                  <a:pt x="3771267" y="164190"/>
                </a:lnTo>
                <a:lnTo>
                  <a:pt x="3752469" y="162590"/>
                </a:lnTo>
                <a:cubicBezTo>
                  <a:pt x="3737003" y="162590"/>
                  <a:pt x="3726537" y="169390"/>
                  <a:pt x="3721070" y="182989"/>
                </a:cubicBezTo>
                <a:lnTo>
                  <a:pt x="3721070" y="325980"/>
                </a:lnTo>
                <a:lnTo>
                  <a:pt x="3664274" y="325980"/>
                </a:lnTo>
                <a:lnTo>
                  <a:pt x="3664274" y="109593"/>
                </a:lnTo>
                <a:lnTo>
                  <a:pt x="3717671" y="109593"/>
                </a:lnTo>
                <a:lnTo>
                  <a:pt x="3719271" y="132992"/>
                </a:lnTo>
                <a:cubicBezTo>
                  <a:pt x="3728203" y="114726"/>
                  <a:pt x="3740536" y="105594"/>
                  <a:pt x="3756268" y="105594"/>
                </a:cubicBezTo>
                <a:close/>
                <a:moveTo>
                  <a:pt x="2920343" y="105594"/>
                </a:moveTo>
                <a:cubicBezTo>
                  <a:pt x="2957540" y="105594"/>
                  <a:pt x="2976673" y="131659"/>
                  <a:pt x="2977739" y="183789"/>
                </a:cubicBezTo>
                <a:lnTo>
                  <a:pt x="2977739" y="325980"/>
                </a:lnTo>
                <a:lnTo>
                  <a:pt x="2920943" y="325980"/>
                </a:lnTo>
                <a:lnTo>
                  <a:pt x="2920943" y="187989"/>
                </a:lnTo>
                <a:cubicBezTo>
                  <a:pt x="2920943" y="175723"/>
                  <a:pt x="2919109" y="166823"/>
                  <a:pt x="2915443" y="161290"/>
                </a:cubicBezTo>
                <a:cubicBezTo>
                  <a:pt x="2911777" y="155757"/>
                  <a:pt x="2905343" y="152991"/>
                  <a:pt x="2896144" y="152991"/>
                </a:cubicBezTo>
                <a:cubicBezTo>
                  <a:pt x="2885878" y="152991"/>
                  <a:pt x="2877879" y="158257"/>
                  <a:pt x="2872146" y="168790"/>
                </a:cubicBezTo>
                <a:lnTo>
                  <a:pt x="2872146" y="325980"/>
                </a:lnTo>
                <a:lnTo>
                  <a:pt x="2815349" y="325980"/>
                </a:lnTo>
                <a:lnTo>
                  <a:pt x="2815349" y="109593"/>
                </a:lnTo>
                <a:lnTo>
                  <a:pt x="2868546" y="109593"/>
                </a:lnTo>
                <a:lnTo>
                  <a:pt x="2870146" y="130992"/>
                </a:lnTo>
                <a:cubicBezTo>
                  <a:pt x="2882945" y="114060"/>
                  <a:pt x="2899677" y="105594"/>
                  <a:pt x="2920343" y="105594"/>
                </a:cubicBezTo>
                <a:close/>
                <a:moveTo>
                  <a:pt x="2703444" y="105594"/>
                </a:moveTo>
                <a:cubicBezTo>
                  <a:pt x="2727176" y="105594"/>
                  <a:pt x="2745542" y="111760"/>
                  <a:pt x="2758541" y="124092"/>
                </a:cubicBezTo>
                <a:cubicBezTo>
                  <a:pt x="2771540" y="136425"/>
                  <a:pt x="2778040" y="154057"/>
                  <a:pt x="2778040" y="176989"/>
                </a:cubicBezTo>
                <a:lnTo>
                  <a:pt x="2778040" y="278783"/>
                </a:lnTo>
                <a:cubicBezTo>
                  <a:pt x="2778306" y="297449"/>
                  <a:pt x="2780973" y="312048"/>
                  <a:pt x="2786039" y="322580"/>
                </a:cubicBezTo>
                <a:lnTo>
                  <a:pt x="2786039" y="325980"/>
                </a:lnTo>
                <a:lnTo>
                  <a:pt x="2729043" y="325980"/>
                </a:lnTo>
                <a:cubicBezTo>
                  <a:pt x="2727443" y="322647"/>
                  <a:pt x="2725843" y="317047"/>
                  <a:pt x="2724243" y="309181"/>
                </a:cubicBezTo>
                <a:cubicBezTo>
                  <a:pt x="2714110" y="323047"/>
                  <a:pt x="2700378" y="329980"/>
                  <a:pt x="2683045" y="329980"/>
                </a:cubicBezTo>
                <a:cubicBezTo>
                  <a:pt x="2664913" y="329980"/>
                  <a:pt x="2649881" y="323980"/>
                  <a:pt x="2637948" y="311981"/>
                </a:cubicBezTo>
                <a:cubicBezTo>
                  <a:pt x="2626015" y="299982"/>
                  <a:pt x="2620049" y="284449"/>
                  <a:pt x="2620049" y="265384"/>
                </a:cubicBezTo>
                <a:cubicBezTo>
                  <a:pt x="2620049" y="242719"/>
                  <a:pt x="2627282" y="225186"/>
                  <a:pt x="2641748" y="212787"/>
                </a:cubicBezTo>
                <a:cubicBezTo>
                  <a:pt x="2656214" y="200388"/>
                  <a:pt x="2677046" y="194055"/>
                  <a:pt x="2704244" y="193788"/>
                </a:cubicBezTo>
                <a:lnTo>
                  <a:pt x="2721443" y="193788"/>
                </a:lnTo>
                <a:lnTo>
                  <a:pt x="2721443" y="176389"/>
                </a:lnTo>
                <a:cubicBezTo>
                  <a:pt x="2721443" y="166657"/>
                  <a:pt x="2719777" y="159790"/>
                  <a:pt x="2716443" y="155791"/>
                </a:cubicBezTo>
                <a:cubicBezTo>
                  <a:pt x="2713110" y="151791"/>
                  <a:pt x="2708244" y="149791"/>
                  <a:pt x="2701844" y="149791"/>
                </a:cubicBezTo>
                <a:cubicBezTo>
                  <a:pt x="2687712" y="149791"/>
                  <a:pt x="2680646" y="158057"/>
                  <a:pt x="2680646" y="174589"/>
                </a:cubicBezTo>
                <a:lnTo>
                  <a:pt x="2624049" y="174589"/>
                </a:lnTo>
                <a:cubicBezTo>
                  <a:pt x="2624049" y="154591"/>
                  <a:pt x="2631549" y="138092"/>
                  <a:pt x="2646548" y="125092"/>
                </a:cubicBezTo>
                <a:cubicBezTo>
                  <a:pt x="2661547" y="112093"/>
                  <a:pt x="2680512" y="105594"/>
                  <a:pt x="2703444" y="105594"/>
                </a:cubicBezTo>
                <a:close/>
                <a:moveTo>
                  <a:pt x="2063795" y="105594"/>
                </a:moveTo>
                <a:cubicBezTo>
                  <a:pt x="2083394" y="105594"/>
                  <a:pt x="2098526" y="113326"/>
                  <a:pt x="2109192" y="128792"/>
                </a:cubicBezTo>
                <a:lnTo>
                  <a:pt x="2111392" y="109593"/>
                </a:lnTo>
                <a:lnTo>
                  <a:pt x="2162389" y="109593"/>
                </a:lnTo>
                <a:lnTo>
                  <a:pt x="2162389" y="325980"/>
                </a:lnTo>
                <a:cubicBezTo>
                  <a:pt x="2162389" y="353578"/>
                  <a:pt x="2154656" y="374677"/>
                  <a:pt x="2139190" y="389276"/>
                </a:cubicBezTo>
                <a:cubicBezTo>
                  <a:pt x="2123724" y="403875"/>
                  <a:pt x="2101526" y="411175"/>
                  <a:pt x="2072594" y="411175"/>
                </a:cubicBezTo>
                <a:cubicBezTo>
                  <a:pt x="2060728" y="411175"/>
                  <a:pt x="2048262" y="408808"/>
                  <a:pt x="2035197" y="404075"/>
                </a:cubicBezTo>
                <a:cubicBezTo>
                  <a:pt x="2022131" y="399342"/>
                  <a:pt x="2012398" y="393309"/>
                  <a:pt x="2005998" y="385976"/>
                </a:cubicBezTo>
                <a:lnTo>
                  <a:pt x="2024997" y="346779"/>
                </a:lnTo>
                <a:cubicBezTo>
                  <a:pt x="2030330" y="352379"/>
                  <a:pt x="2037263" y="356945"/>
                  <a:pt x="2045796" y="360478"/>
                </a:cubicBezTo>
                <a:cubicBezTo>
                  <a:pt x="2054329" y="364011"/>
                  <a:pt x="2062395" y="365778"/>
                  <a:pt x="2069994" y="365778"/>
                </a:cubicBezTo>
                <a:cubicBezTo>
                  <a:pt x="2082660" y="365778"/>
                  <a:pt x="2091760" y="362745"/>
                  <a:pt x="2097293" y="356678"/>
                </a:cubicBezTo>
                <a:cubicBezTo>
                  <a:pt x="2102826" y="350612"/>
                  <a:pt x="2105659" y="340846"/>
                  <a:pt x="2105792" y="327380"/>
                </a:cubicBezTo>
                <a:lnTo>
                  <a:pt x="2105792" y="308781"/>
                </a:lnTo>
                <a:cubicBezTo>
                  <a:pt x="2094993" y="322914"/>
                  <a:pt x="2080927" y="329980"/>
                  <a:pt x="2063595" y="329980"/>
                </a:cubicBezTo>
                <a:cubicBezTo>
                  <a:pt x="2040530" y="329980"/>
                  <a:pt x="2022697" y="321014"/>
                  <a:pt x="2010098" y="303082"/>
                </a:cubicBezTo>
                <a:cubicBezTo>
                  <a:pt x="1997499" y="285149"/>
                  <a:pt x="1991066" y="259851"/>
                  <a:pt x="1990799" y="227186"/>
                </a:cubicBezTo>
                <a:lnTo>
                  <a:pt x="1990799" y="211187"/>
                </a:lnTo>
                <a:cubicBezTo>
                  <a:pt x="1990799" y="175723"/>
                  <a:pt x="1997199" y="149258"/>
                  <a:pt x="2009998" y="131792"/>
                </a:cubicBezTo>
                <a:cubicBezTo>
                  <a:pt x="2022797" y="114326"/>
                  <a:pt x="2040730" y="105594"/>
                  <a:pt x="2063795" y="105594"/>
                </a:cubicBezTo>
                <a:close/>
                <a:moveTo>
                  <a:pt x="1901168" y="105594"/>
                </a:moveTo>
                <a:cubicBezTo>
                  <a:pt x="1938365" y="105594"/>
                  <a:pt x="1957497" y="131659"/>
                  <a:pt x="1958564" y="183789"/>
                </a:cubicBezTo>
                <a:lnTo>
                  <a:pt x="1958564" y="325980"/>
                </a:lnTo>
                <a:lnTo>
                  <a:pt x="1901768" y="325980"/>
                </a:lnTo>
                <a:lnTo>
                  <a:pt x="1901768" y="187989"/>
                </a:lnTo>
                <a:cubicBezTo>
                  <a:pt x="1901768" y="175723"/>
                  <a:pt x="1899934" y="166823"/>
                  <a:pt x="1896268" y="161290"/>
                </a:cubicBezTo>
                <a:cubicBezTo>
                  <a:pt x="1892601" y="155757"/>
                  <a:pt x="1886169" y="152991"/>
                  <a:pt x="1876969" y="152991"/>
                </a:cubicBezTo>
                <a:cubicBezTo>
                  <a:pt x="1866703" y="152991"/>
                  <a:pt x="1858704" y="158257"/>
                  <a:pt x="1852971" y="168790"/>
                </a:cubicBezTo>
                <a:lnTo>
                  <a:pt x="1852971" y="325980"/>
                </a:lnTo>
                <a:lnTo>
                  <a:pt x="1796174" y="325980"/>
                </a:lnTo>
                <a:lnTo>
                  <a:pt x="1796174" y="109593"/>
                </a:lnTo>
                <a:lnTo>
                  <a:pt x="1849371" y="109593"/>
                </a:lnTo>
                <a:lnTo>
                  <a:pt x="1850971" y="130992"/>
                </a:lnTo>
                <a:cubicBezTo>
                  <a:pt x="1863770" y="114060"/>
                  <a:pt x="1880502" y="105594"/>
                  <a:pt x="1901168" y="105594"/>
                </a:cubicBezTo>
                <a:close/>
                <a:moveTo>
                  <a:pt x="1327393" y="105594"/>
                </a:moveTo>
                <a:cubicBezTo>
                  <a:pt x="1333793" y="105594"/>
                  <a:pt x="1338993" y="106460"/>
                  <a:pt x="1342992" y="108193"/>
                </a:cubicBezTo>
                <a:lnTo>
                  <a:pt x="1342392" y="164190"/>
                </a:lnTo>
                <a:lnTo>
                  <a:pt x="1323594" y="162590"/>
                </a:lnTo>
                <a:cubicBezTo>
                  <a:pt x="1308128" y="162590"/>
                  <a:pt x="1297662" y="169390"/>
                  <a:pt x="1292196" y="182989"/>
                </a:cubicBezTo>
                <a:lnTo>
                  <a:pt x="1292196" y="325980"/>
                </a:lnTo>
                <a:lnTo>
                  <a:pt x="1235399" y="325980"/>
                </a:lnTo>
                <a:lnTo>
                  <a:pt x="1235399" y="109593"/>
                </a:lnTo>
                <a:lnTo>
                  <a:pt x="1288796" y="109593"/>
                </a:lnTo>
                <a:lnTo>
                  <a:pt x="1290396" y="132992"/>
                </a:lnTo>
                <a:cubicBezTo>
                  <a:pt x="1299328" y="114726"/>
                  <a:pt x="1311661" y="105594"/>
                  <a:pt x="1327393" y="105594"/>
                </a:cubicBezTo>
                <a:close/>
                <a:moveTo>
                  <a:pt x="548618" y="105594"/>
                </a:moveTo>
                <a:cubicBezTo>
                  <a:pt x="585815" y="105594"/>
                  <a:pt x="604948" y="131659"/>
                  <a:pt x="606014" y="183789"/>
                </a:cubicBezTo>
                <a:lnTo>
                  <a:pt x="606014" y="325980"/>
                </a:lnTo>
                <a:lnTo>
                  <a:pt x="549218" y="325980"/>
                </a:lnTo>
                <a:lnTo>
                  <a:pt x="549218" y="187989"/>
                </a:lnTo>
                <a:cubicBezTo>
                  <a:pt x="549218" y="175723"/>
                  <a:pt x="547384" y="166823"/>
                  <a:pt x="543718" y="161290"/>
                </a:cubicBezTo>
                <a:cubicBezTo>
                  <a:pt x="540052" y="155757"/>
                  <a:pt x="533619" y="152991"/>
                  <a:pt x="524419" y="152991"/>
                </a:cubicBezTo>
                <a:cubicBezTo>
                  <a:pt x="514153" y="152991"/>
                  <a:pt x="506153" y="158257"/>
                  <a:pt x="500421" y="168790"/>
                </a:cubicBezTo>
                <a:lnTo>
                  <a:pt x="500421" y="325980"/>
                </a:lnTo>
                <a:lnTo>
                  <a:pt x="443624" y="325980"/>
                </a:lnTo>
                <a:lnTo>
                  <a:pt x="443624" y="109593"/>
                </a:lnTo>
                <a:lnTo>
                  <a:pt x="496821" y="109593"/>
                </a:lnTo>
                <a:lnTo>
                  <a:pt x="498421" y="130992"/>
                </a:lnTo>
                <a:cubicBezTo>
                  <a:pt x="511220" y="114060"/>
                  <a:pt x="527952" y="105594"/>
                  <a:pt x="548618" y="105594"/>
                </a:cubicBezTo>
                <a:close/>
                <a:moveTo>
                  <a:pt x="331719" y="105594"/>
                </a:moveTo>
                <a:cubicBezTo>
                  <a:pt x="355451" y="105594"/>
                  <a:pt x="373817" y="111760"/>
                  <a:pt x="386816" y="124092"/>
                </a:cubicBezTo>
                <a:cubicBezTo>
                  <a:pt x="399815" y="136425"/>
                  <a:pt x="406315" y="154057"/>
                  <a:pt x="406315" y="176989"/>
                </a:cubicBezTo>
                <a:lnTo>
                  <a:pt x="406315" y="278783"/>
                </a:lnTo>
                <a:cubicBezTo>
                  <a:pt x="406581" y="297449"/>
                  <a:pt x="409248" y="312048"/>
                  <a:pt x="414314" y="322580"/>
                </a:cubicBezTo>
                <a:lnTo>
                  <a:pt x="414314" y="325980"/>
                </a:lnTo>
                <a:lnTo>
                  <a:pt x="357318" y="325980"/>
                </a:lnTo>
                <a:cubicBezTo>
                  <a:pt x="355718" y="322647"/>
                  <a:pt x="354118" y="317047"/>
                  <a:pt x="352518" y="309181"/>
                </a:cubicBezTo>
                <a:cubicBezTo>
                  <a:pt x="342385" y="323047"/>
                  <a:pt x="328653" y="329980"/>
                  <a:pt x="311320" y="329980"/>
                </a:cubicBezTo>
                <a:cubicBezTo>
                  <a:pt x="293188" y="329980"/>
                  <a:pt x="278156" y="323980"/>
                  <a:pt x="266223" y="311981"/>
                </a:cubicBezTo>
                <a:cubicBezTo>
                  <a:pt x="254291" y="299982"/>
                  <a:pt x="248324" y="284449"/>
                  <a:pt x="248324" y="265384"/>
                </a:cubicBezTo>
                <a:cubicBezTo>
                  <a:pt x="248324" y="242719"/>
                  <a:pt x="255557" y="225186"/>
                  <a:pt x="270023" y="212787"/>
                </a:cubicBezTo>
                <a:cubicBezTo>
                  <a:pt x="284489" y="200388"/>
                  <a:pt x="305321" y="194055"/>
                  <a:pt x="332519" y="193788"/>
                </a:cubicBezTo>
                <a:lnTo>
                  <a:pt x="349718" y="193788"/>
                </a:lnTo>
                <a:lnTo>
                  <a:pt x="349718" y="176389"/>
                </a:lnTo>
                <a:cubicBezTo>
                  <a:pt x="349718" y="166657"/>
                  <a:pt x="348052" y="159790"/>
                  <a:pt x="344718" y="155791"/>
                </a:cubicBezTo>
                <a:cubicBezTo>
                  <a:pt x="341385" y="151791"/>
                  <a:pt x="336519" y="149791"/>
                  <a:pt x="330119" y="149791"/>
                </a:cubicBezTo>
                <a:cubicBezTo>
                  <a:pt x="315987" y="149791"/>
                  <a:pt x="308921" y="158057"/>
                  <a:pt x="308921" y="174589"/>
                </a:cubicBezTo>
                <a:lnTo>
                  <a:pt x="252324" y="174589"/>
                </a:lnTo>
                <a:cubicBezTo>
                  <a:pt x="252324" y="154591"/>
                  <a:pt x="259824" y="138092"/>
                  <a:pt x="274823" y="125092"/>
                </a:cubicBezTo>
                <a:cubicBezTo>
                  <a:pt x="289822" y="112093"/>
                  <a:pt x="308787" y="105594"/>
                  <a:pt x="331719" y="105594"/>
                </a:cubicBezTo>
                <a:close/>
                <a:moveTo>
                  <a:pt x="1548538" y="90594"/>
                </a:moveTo>
                <a:lnTo>
                  <a:pt x="1581336" y="90594"/>
                </a:lnTo>
                <a:cubicBezTo>
                  <a:pt x="1581336" y="114326"/>
                  <a:pt x="1577303" y="132059"/>
                  <a:pt x="1569237" y="143791"/>
                </a:cubicBezTo>
                <a:cubicBezTo>
                  <a:pt x="1561171" y="155524"/>
                  <a:pt x="1548138" y="162657"/>
                  <a:pt x="1530139" y="165190"/>
                </a:cubicBezTo>
                <a:lnTo>
                  <a:pt x="1530139" y="325980"/>
                </a:lnTo>
                <a:lnTo>
                  <a:pt x="1476942" y="325980"/>
                </a:lnTo>
                <a:lnTo>
                  <a:pt x="1475342" y="306181"/>
                </a:lnTo>
                <a:cubicBezTo>
                  <a:pt x="1463610" y="322047"/>
                  <a:pt x="1447877" y="329980"/>
                  <a:pt x="1428145" y="329980"/>
                </a:cubicBezTo>
                <a:cubicBezTo>
                  <a:pt x="1408280" y="329980"/>
                  <a:pt x="1393214" y="323147"/>
                  <a:pt x="1382948" y="309481"/>
                </a:cubicBezTo>
                <a:cubicBezTo>
                  <a:pt x="1372682" y="295815"/>
                  <a:pt x="1367549" y="275917"/>
                  <a:pt x="1367549" y="249785"/>
                </a:cubicBezTo>
                <a:lnTo>
                  <a:pt x="1367549" y="109593"/>
                </a:lnTo>
                <a:lnTo>
                  <a:pt x="1424146" y="109593"/>
                </a:lnTo>
                <a:lnTo>
                  <a:pt x="1424146" y="251185"/>
                </a:lnTo>
                <a:cubicBezTo>
                  <a:pt x="1424412" y="272250"/>
                  <a:pt x="1431412" y="282783"/>
                  <a:pt x="1445144" y="282783"/>
                </a:cubicBezTo>
                <a:cubicBezTo>
                  <a:pt x="1458077" y="282783"/>
                  <a:pt x="1467410" y="277183"/>
                  <a:pt x="1473143" y="265984"/>
                </a:cubicBezTo>
                <a:lnTo>
                  <a:pt x="1473143" y="109593"/>
                </a:lnTo>
                <a:lnTo>
                  <a:pt x="1530139" y="109593"/>
                </a:lnTo>
                <a:lnTo>
                  <a:pt x="1530139" y="136792"/>
                </a:lnTo>
                <a:cubicBezTo>
                  <a:pt x="1536805" y="134658"/>
                  <a:pt x="1541538" y="130459"/>
                  <a:pt x="1544338" y="124192"/>
                </a:cubicBezTo>
                <a:cubicBezTo>
                  <a:pt x="1547138" y="117926"/>
                  <a:pt x="1548538" y="106727"/>
                  <a:pt x="1548538" y="90594"/>
                </a:cubicBezTo>
                <a:close/>
                <a:moveTo>
                  <a:pt x="1742415" y="89395"/>
                </a:moveTo>
                <a:lnTo>
                  <a:pt x="1775813" y="89395"/>
                </a:lnTo>
                <a:cubicBezTo>
                  <a:pt x="1775813" y="124859"/>
                  <a:pt x="1765880" y="148058"/>
                  <a:pt x="1746014" y="158990"/>
                </a:cubicBezTo>
                <a:cubicBezTo>
                  <a:pt x="1752947" y="175656"/>
                  <a:pt x="1756414" y="195988"/>
                  <a:pt x="1756414" y="219987"/>
                </a:cubicBezTo>
                <a:cubicBezTo>
                  <a:pt x="1756414" y="253451"/>
                  <a:pt x="1748547" y="280150"/>
                  <a:pt x="1732815" y="300082"/>
                </a:cubicBezTo>
                <a:cubicBezTo>
                  <a:pt x="1717083" y="320014"/>
                  <a:pt x="1695817" y="329980"/>
                  <a:pt x="1669019" y="329980"/>
                </a:cubicBezTo>
                <a:cubicBezTo>
                  <a:pt x="1643421" y="329980"/>
                  <a:pt x="1622822" y="320880"/>
                  <a:pt x="1607223" y="302682"/>
                </a:cubicBezTo>
                <a:cubicBezTo>
                  <a:pt x="1591624" y="284483"/>
                  <a:pt x="1583091" y="259784"/>
                  <a:pt x="1581624" y="228586"/>
                </a:cubicBezTo>
                <a:lnTo>
                  <a:pt x="1581424" y="215787"/>
                </a:lnTo>
                <a:cubicBezTo>
                  <a:pt x="1581424" y="182189"/>
                  <a:pt x="1589357" y="155424"/>
                  <a:pt x="1605223" y="135492"/>
                </a:cubicBezTo>
                <a:cubicBezTo>
                  <a:pt x="1621089" y="115560"/>
                  <a:pt x="1642221" y="105594"/>
                  <a:pt x="1668619" y="105594"/>
                </a:cubicBezTo>
                <a:cubicBezTo>
                  <a:pt x="1695017" y="105594"/>
                  <a:pt x="1716083" y="115326"/>
                  <a:pt x="1731815" y="134792"/>
                </a:cubicBezTo>
                <a:cubicBezTo>
                  <a:pt x="1738881" y="127459"/>
                  <a:pt x="1742415" y="112326"/>
                  <a:pt x="1742415" y="89395"/>
                </a:cubicBezTo>
                <a:close/>
                <a:moveTo>
                  <a:pt x="4595543" y="79995"/>
                </a:moveTo>
                <a:cubicBezTo>
                  <a:pt x="4579944" y="79995"/>
                  <a:pt x="4568411" y="86161"/>
                  <a:pt x="4560945" y="98494"/>
                </a:cubicBezTo>
                <a:cubicBezTo>
                  <a:pt x="4553479" y="110827"/>
                  <a:pt x="4549612" y="129592"/>
                  <a:pt x="4549346" y="154791"/>
                </a:cubicBezTo>
                <a:lnTo>
                  <a:pt x="4549346" y="202988"/>
                </a:lnTo>
                <a:cubicBezTo>
                  <a:pt x="4549346" y="229653"/>
                  <a:pt x="4553179" y="249318"/>
                  <a:pt x="4560845" y="261984"/>
                </a:cubicBezTo>
                <a:cubicBezTo>
                  <a:pt x="4568511" y="274650"/>
                  <a:pt x="4580210" y="280983"/>
                  <a:pt x="4595943" y="280983"/>
                </a:cubicBezTo>
                <a:cubicBezTo>
                  <a:pt x="4611275" y="280983"/>
                  <a:pt x="4622708" y="274683"/>
                  <a:pt x="4630241" y="262084"/>
                </a:cubicBezTo>
                <a:cubicBezTo>
                  <a:pt x="4637774" y="249485"/>
                  <a:pt x="4641607" y="230253"/>
                  <a:pt x="4641740" y="204388"/>
                </a:cubicBezTo>
                <a:lnTo>
                  <a:pt x="4641740" y="157790"/>
                </a:lnTo>
                <a:cubicBezTo>
                  <a:pt x="4641740" y="131259"/>
                  <a:pt x="4637940" y="111660"/>
                  <a:pt x="4630341" y="98994"/>
                </a:cubicBezTo>
                <a:cubicBezTo>
                  <a:pt x="4622741" y="86328"/>
                  <a:pt x="4611142" y="79995"/>
                  <a:pt x="4595543" y="79995"/>
                </a:cubicBezTo>
                <a:close/>
                <a:moveTo>
                  <a:pt x="2311598" y="56397"/>
                </a:moveTo>
                <a:lnTo>
                  <a:pt x="2368195" y="56397"/>
                </a:lnTo>
                <a:lnTo>
                  <a:pt x="2368195" y="109593"/>
                </a:lnTo>
                <a:lnTo>
                  <a:pt x="2397193" y="109593"/>
                </a:lnTo>
                <a:lnTo>
                  <a:pt x="2397193" y="151991"/>
                </a:lnTo>
                <a:lnTo>
                  <a:pt x="2368195" y="151991"/>
                </a:lnTo>
                <a:lnTo>
                  <a:pt x="2368195" y="259550"/>
                </a:lnTo>
                <a:cubicBezTo>
                  <a:pt x="2368195" y="268095"/>
                  <a:pt x="2369361" y="273970"/>
                  <a:pt x="2371695" y="277175"/>
                </a:cubicBezTo>
                <a:cubicBezTo>
                  <a:pt x="2374028" y="280380"/>
                  <a:pt x="2378528" y="281983"/>
                  <a:pt x="2385194" y="281983"/>
                </a:cubicBezTo>
                <a:cubicBezTo>
                  <a:pt x="2390660" y="281983"/>
                  <a:pt x="2395127" y="281516"/>
                  <a:pt x="2398593" y="280583"/>
                </a:cubicBezTo>
                <a:lnTo>
                  <a:pt x="2398193" y="324580"/>
                </a:lnTo>
                <a:cubicBezTo>
                  <a:pt x="2388594" y="328180"/>
                  <a:pt x="2378194" y="329980"/>
                  <a:pt x="2366995" y="329980"/>
                </a:cubicBezTo>
                <a:cubicBezTo>
                  <a:pt x="2330464" y="329980"/>
                  <a:pt x="2311998" y="309024"/>
                  <a:pt x="2311598" y="267112"/>
                </a:cubicBezTo>
                <a:lnTo>
                  <a:pt x="2311598" y="151991"/>
                </a:lnTo>
                <a:lnTo>
                  <a:pt x="2286600" y="151991"/>
                </a:lnTo>
                <a:lnTo>
                  <a:pt x="2286600" y="109593"/>
                </a:lnTo>
                <a:lnTo>
                  <a:pt x="2311598" y="109593"/>
                </a:lnTo>
                <a:close/>
                <a:moveTo>
                  <a:pt x="1120973" y="56397"/>
                </a:moveTo>
                <a:lnTo>
                  <a:pt x="1177570" y="56397"/>
                </a:lnTo>
                <a:lnTo>
                  <a:pt x="1177570" y="109593"/>
                </a:lnTo>
                <a:lnTo>
                  <a:pt x="1206568" y="109593"/>
                </a:lnTo>
                <a:lnTo>
                  <a:pt x="1206568" y="151991"/>
                </a:lnTo>
                <a:lnTo>
                  <a:pt x="1177570" y="151991"/>
                </a:lnTo>
                <a:lnTo>
                  <a:pt x="1177570" y="259550"/>
                </a:lnTo>
                <a:cubicBezTo>
                  <a:pt x="1177570" y="268095"/>
                  <a:pt x="1178736" y="273970"/>
                  <a:pt x="1181070" y="277175"/>
                </a:cubicBezTo>
                <a:cubicBezTo>
                  <a:pt x="1183403" y="280380"/>
                  <a:pt x="1187903" y="281983"/>
                  <a:pt x="1194569" y="281983"/>
                </a:cubicBezTo>
                <a:cubicBezTo>
                  <a:pt x="1200035" y="281983"/>
                  <a:pt x="1204502" y="281516"/>
                  <a:pt x="1207968" y="280583"/>
                </a:cubicBezTo>
                <a:lnTo>
                  <a:pt x="1207568" y="324580"/>
                </a:lnTo>
                <a:cubicBezTo>
                  <a:pt x="1197969" y="328180"/>
                  <a:pt x="1187569" y="329980"/>
                  <a:pt x="1176370" y="329980"/>
                </a:cubicBezTo>
                <a:cubicBezTo>
                  <a:pt x="1139839" y="329980"/>
                  <a:pt x="1121373" y="309024"/>
                  <a:pt x="1120973" y="267112"/>
                </a:cubicBezTo>
                <a:lnTo>
                  <a:pt x="1120973" y="151991"/>
                </a:lnTo>
                <a:lnTo>
                  <a:pt x="1095975" y="151991"/>
                </a:lnTo>
                <a:lnTo>
                  <a:pt x="1095975" y="109593"/>
                </a:lnTo>
                <a:lnTo>
                  <a:pt x="1120973" y="109593"/>
                </a:lnTo>
                <a:close/>
                <a:moveTo>
                  <a:pt x="5006020" y="34998"/>
                </a:moveTo>
                <a:lnTo>
                  <a:pt x="5036218" y="34998"/>
                </a:lnTo>
                <a:lnTo>
                  <a:pt x="5085215" y="80895"/>
                </a:lnTo>
                <a:lnTo>
                  <a:pt x="5044617" y="80995"/>
                </a:lnTo>
                <a:lnTo>
                  <a:pt x="5021019" y="55797"/>
                </a:lnTo>
                <a:lnTo>
                  <a:pt x="4997420" y="80995"/>
                </a:lnTo>
                <a:lnTo>
                  <a:pt x="4957023" y="80895"/>
                </a:lnTo>
                <a:close/>
                <a:moveTo>
                  <a:pt x="3435000" y="34798"/>
                </a:moveTo>
                <a:lnTo>
                  <a:pt x="3636787" y="34798"/>
                </a:lnTo>
                <a:lnTo>
                  <a:pt x="3636787" y="83795"/>
                </a:lnTo>
                <a:lnTo>
                  <a:pt x="3564792" y="83795"/>
                </a:lnTo>
                <a:lnTo>
                  <a:pt x="3564792" y="325980"/>
                </a:lnTo>
                <a:lnTo>
                  <a:pt x="3505795" y="325980"/>
                </a:lnTo>
                <a:lnTo>
                  <a:pt x="3505795" y="83795"/>
                </a:lnTo>
                <a:lnTo>
                  <a:pt x="3435000" y="83795"/>
                </a:lnTo>
                <a:close/>
                <a:moveTo>
                  <a:pt x="0" y="34798"/>
                </a:moveTo>
                <a:lnTo>
                  <a:pt x="65196" y="34798"/>
                </a:lnTo>
                <a:lnTo>
                  <a:pt x="113993" y="245985"/>
                </a:lnTo>
                <a:lnTo>
                  <a:pt x="162990" y="34798"/>
                </a:lnTo>
                <a:lnTo>
                  <a:pt x="228586" y="34798"/>
                </a:lnTo>
                <a:lnTo>
                  <a:pt x="144591" y="325980"/>
                </a:lnTo>
                <a:lnTo>
                  <a:pt x="83395" y="325980"/>
                </a:lnTo>
                <a:close/>
                <a:moveTo>
                  <a:pt x="4595543" y="30798"/>
                </a:moveTo>
                <a:cubicBezTo>
                  <a:pt x="4627674" y="30798"/>
                  <a:pt x="4653073" y="41597"/>
                  <a:pt x="4671738" y="63196"/>
                </a:cubicBezTo>
                <a:cubicBezTo>
                  <a:pt x="4690404" y="84795"/>
                  <a:pt x="4700070" y="115126"/>
                  <a:pt x="4700736" y="154191"/>
                </a:cubicBezTo>
                <a:lnTo>
                  <a:pt x="4700736" y="202988"/>
                </a:lnTo>
                <a:cubicBezTo>
                  <a:pt x="4700736" y="251118"/>
                  <a:pt x="4687737" y="286116"/>
                  <a:pt x="4661739" y="307981"/>
                </a:cubicBezTo>
                <a:lnTo>
                  <a:pt x="4701936" y="343979"/>
                </a:lnTo>
                <a:lnTo>
                  <a:pt x="4664939" y="377977"/>
                </a:lnTo>
                <a:lnTo>
                  <a:pt x="4611342" y="328980"/>
                </a:lnTo>
                <a:lnTo>
                  <a:pt x="4595943" y="329980"/>
                </a:lnTo>
                <a:cubicBezTo>
                  <a:pt x="4563011" y="329980"/>
                  <a:pt x="4537246" y="318814"/>
                  <a:pt x="4518647" y="296482"/>
                </a:cubicBezTo>
                <a:cubicBezTo>
                  <a:pt x="4500049" y="274150"/>
                  <a:pt x="4490683" y="243252"/>
                  <a:pt x="4490549" y="203788"/>
                </a:cubicBezTo>
                <a:lnTo>
                  <a:pt x="4490549" y="158190"/>
                </a:lnTo>
                <a:cubicBezTo>
                  <a:pt x="4490549" y="118193"/>
                  <a:pt x="4499815" y="86961"/>
                  <a:pt x="4518347" y="64496"/>
                </a:cubicBezTo>
                <a:cubicBezTo>
                  <a:pt x="4536880" y="42031"/>
                  <a:pt x="4562611" y="30798"/>
                  <a:pt x="4595543" y="30798"/>
                </a:cubicBezTo>
                <a:close/>
                <a:moveTo>
                  <a:pt x="3015374" y="18799"/>
                </a:moveTo>
                <a:lnTo>
                  <a:pt x="3071971" y="18799"/>
                </a:lnTo>
                <a:lnTo>
                  <a:pt x="3071971" y="128592"/>
                </a:lnTo>
                <a:cubicBezTo>
                  <a:pt x="3084236" y="113260"/>
                  <a:pt x="3099302" y="105594"/>
                  <a:pt x="3117168" y="105594"/>
                </a:cubicBezTo>
                <a:cubicBezTo>
                  <a:pt x="3136900" y="105594"/>
                  <a:pt x="3151899" y="112526"/>
                  <a:pt x="3162165" y="126392"/>
                </a:cubicBezTo>
                <a:cubicBezTo>
                  <a:pt x="3172431" y="140258"/>
                  <a:pt x="3177631" y="160924"/>
                  <a:pt x="3177764" y="188389"/>
                </a:cubicBezTo>
                <a:lnTo>
                  <a:pt x="3177764" y="325980"/>
                </a:lnTo>
                <a:lnTo>
                  <a:pt x="3120968" y="325980"/>
                </a:lnTo>
                <a:lnTo>
                  <a:pt x="3120968" y="188988"/>
                </a:lnTo>
                <a:cubicBezTo>
                  <a:pt x="3120968" y="176323"/>
                  <a:pt x="3119001" y="167156"/>
                  <a:pt x="3115068" y="161490"/>
                </a:cubicBezTo>
                <a:cubicBezTo>
                  <a:pt x="3111135" y="155824"/>
                  <a:pt x="3104769" y="152991"/>
                  <a:pt x="3095969" y="152991"/>
                </a:cubicBezTo>
                <a:cubicBezTo>
                  <a:pt x="3085703" y="152991"/>
                  <a:pt x="3077704" y="157724"/>
                  <a:pt x="3071971" y="167190"/>
                </a:cubicBezTo>
                <a:lnTo>
                  <a:pt x="3071971" y="325980"/>
                </a:lnTo>
                <a:lnTo>
                  <a:pt x="3015374" y="325980"/>
                </a:lnTo>
                <a:close/>
                <a:moveTo>
                  <a:pt x="2627049" y="18799"/>
                </a:moveTo>
                <a:lnTo>
                  <a:pt x="2690445" y="18799"/>
                </a:lnTo>
                <a:lnTo>
                  <a:pt x="2730043" y="80695"/>
                </a:lnTo>
                <a:lnTo>
                  <a:pt x="2682245" y="80795"/>
                </a:lnTo>
                <a:close/>
                <a:moveTo>
                  <a:pt x="2424824" y="18799"/>
                </a:moveTo>
                <a:lnTo>
                  <a:pt x="2481421" y="18799"/>
                </a:lnTo>
                <a:lnTo>
                  <a:pt x="2481421" y="128592"/>
                </a:lnTo>
                <a:cubicBezTo>
                  <a:pt x="2493686" y="113260"/>
                  <a:pt x="2508752" y="105594"/>
                  <a:pt x="2526618" y="105594"/>
                </a:cubicBezTo>
                <a:cubicBezTo>
                  <a:pt x="2546350" y="105594"/>
                  <a:pt x="2561349" y="112526"/>
                  <a:pt x="2571615" y="126392"/>
                </a:cubicBezTo>
                <a:cubicBezTo>
                  <a:pt x="2581881" y="140258"/>
                  <a:pt x="2587081" y="160924"/>
                  <a:pt x="2587214" y="188389"/>
                </a:cubicBezTo>
                <a:lnTo>
                  <a:pt x="2587214" y="325980"/>
                </a:lnTo>
                <a:lnTo>
                  <a:pt x="2530418" y="325980"/>
                </a:lnTo>
                <a:lnTo>
                  <a:pt x="2530418" y="188988"/>
                </a:lnTo>
                <a:cubicBezTo>
                  <a:pt x="2530418" y="176323"/>
                  <a:pt x="2528451" y="167156"/>
                  <a:pt x="2524518" y="161490"/>
                </a:cubicBezTo>
                <a:cubicBezTo>
                  <a:pt x="2520585" y="155824"/>
                  <a:pt x="2514219" y="152991"/>
                  <a:pt x="2505419" y="152991"/>
                </a:cubicBezTo>
                <a:cubicBezTo>
                  <a:pt x="2495153" y="152991"/>
                  <a:pt x="2487154" y="157724"/>
                  <a:pt x="2481421" y="167190"/>
                </a:cubicBezTo>
                <a:lnTo>
                  <a:pt x="2481421" y="325980"/>
                </a:lnTo>
                <a:lnTo>
                  <a:pt x="2424824" y="325980"/>
                </a:lnTo>
                <a:close/>
                <a:moveTo>
                  <a:pt x="1594024" y="18799"/>
                </a:moveTo>
                <a:lnTo>
                  <a:pt x="1657420" y="18799"/>
                </a:lnTo>
                <a:lnTo>
                  <a:pt x="1697017" y="80695"/>
                </a:lnTo>
                <a:lnTo>
                  <a:pt x="1649220" y="80795"/>
                </a:lnTo>
                <a:close/>
                <a:moveTo>
                  <a:pt x="927469" y="18799"/>
                </a:moveTo>
                <a:lnTo>
                  <a:pt x="991065" y="18799"/>
                </a:lnTo>
                <a:lnTo>
                  <a:pt x="935469" y="80795"/>
                </a:lnTo>
                <a:lnTo>
                  <a:pt x="888271" y="80795"/>
                </a:lnTo>
                <a:close/>
                <a:moveTo>
                  <a:pt x="742899" y="18799"/>
                </a:moveTo>
                <a:lnTo>
                  <a:pt x="799695" y="18799"/>
                </a:lnTo>
                <a:lnTo>
                  <a:pt x="799695" y="325980"/>
                </a:lnTo>
                <a:lnTo>
                  <a:pt x="742899" y="325980"/>
                </a:lnTo>
                <a:close/>
                <a:moveTo>
                  <a:pt x="5332349" y="3000"/>
                </a:moveTo>
                <a:cubicBezTo>
                  <a:pt x="5342615" y="8200"/>
                  <a:pt x="5353114" y="16866"/>
                  <a:pt x="5363847" y="28998"/>
                </a:cubicBezTo>
                <a:cubicBezTo>
                  <a:pt x="5374580" y="41131"/>
                  <a:pt x="5384279" y="56130"/>
                  <a:pt x="5392945" y="73996"/>
                </a:cubicBezTo>
                <a:cubicBezTo>
                  <a:pt x="5401611" y="91861"/>
                  <a:pt x="5408611" y="111960"/>
                  <a:pt x="5413944" y="134292"/>
                </a:cubicBezTo>
                <a:cubicBezTo>
                  <a:pt x="5419277" y="156624"/>
                  <a:pt x="5421943" y="182656"/>
                  <a:pt x="5421943" y="212387"/>
                </a:cubicBezTo>
                <a:cubicBezTo>
                  <a:pt x="5421943" y="243452"/>
                  <a:pt x="5417977" y="272850"/>
                  <a:pt x="5410044" y="300582"/>
                </a:cubicBezTo>
                <a:cubicBezTo>
                  <a:pt x="5402111" y="328313"/>
                  <a:pt x="5391112" y="352645"/>
                  <a:pt x="5377046" y="373577"/>
                </a:cubicBezTo>
                <a:cubicBezTo>
                  <a:pt x="5362981" y="394509"/>
                  <a:pt x="5348081" y="408975"/>
                  <a:pt x="5332349" y="416975"/>
                </a:cubicBezTo>
                <a:lnTo>
                  <a:pt x="5321949" y="386176"/>
                </a:lnTo>
                <a:cubicBezTo>
                  <a:pt x="5337148" y="371644"/>
                  <a:pt x="5349148" y="349412"/>
                  <a:pt x="5357947" y="319481"/>
                </a:cubicBezTo>
                <a:cubicBezTo>
                  <a:pt x="5366747" y="289549"/>
                  <a:pt x="5371280" y="255651"/>
                  <a:pt x="5371546" y="217787"/>
                </a:cubicBezTo>
                <a:lnTo>
                  <a:pt x="5371546" y="207187"/>
                </a:lnTo>
                <a:cubicBezTo>
                  <a:pt x="5371546" y="168390"/>
                  <a:pt x="5367180" y="133692"/>
                  <a:pt x="5358447" y="103094"/>
                </a:cubicBezTo>
                <a:cubicBezTo>
                  <a:pt x="5349714" y="72496"/>
                  <a:pt x="5337548" y="49397"/>
                  <a:pt x="5321949" y="33798"/>
                </a:cubicBezTo>
                <a:close/>
                <a:moveTo>
                  <a:pt x="3402043" y="3000"/>
                </a:moveTo>
                <a:lnTo>
                  <a:pt x="3412643" y="34198"/>
                </a:lnTo>
                <a:cubicBezTo>
                  <a:pt x="3397577" y="48330"/>
                  <a:pt x="3385644" y="70029"/>
                  <a:pt x="3376845" y="99294"/>
                </a:cubicBezTo>
                <a:cubicBezTo>
                  <a:pt x="3368045" y="128559"/>
                  <a:pt x="3363446" y="162390"/>
                  <a:pt x="3363046" y="200788"/>
                </a:cubicBezTo>
                <a:lnTo>
                  <a:pt x="3363046" y="212787"/>
                </a:lnTo>
                <a:cubicBezTo>
                  <a:pt x="3363046" y="252785"/>
                  <a:pt x="3367412" y="287949"/>
                  <a:pt x="3376145" y="318281"/>
                </a:cubicBezTo>
                <a:cubicBezTo>
                  <a:pt x="3384878" y="348612"/>
                  <a:pt x="3397044" y="371244"/>
                  <a:pt x="3412643" y="386176"/>
                </a:cubicBezTo>
                <a:lnTo>
                  <a:pt x="3402043" y="416975"/>
                </a:lnTo>
                <a:cubicBezTo>
                  <a:pt x="3386311" y="408708"/>
                  <a:pt x="3371545" y="393976"/>
                  <a:pt x="3357746" y="372777"/>
                </a:cubicBezTo>
                <a:cubicBezTo>
                  <a:pt x="3343947" y="351579"/>
                  <a:pt x="3333514" y="327447"/>
                  <a:pt x="3326448" y="300382"/>
                </a:cubicBezTo>
                <a:cubicBezTo>
                  <a:pt x="3319382" y="273317"/>
                  <a:pt x="3315715" y="245118"/>
                  <a:pt x="3315449" y="215787"/>
                </a:cubicBezTo>
                <a:lnTo>
                  <a:pt x="3315449" y="207587"/>
                </a:lnTo>
                <a:cubicBezTo>
                  <a:pt x="3315449" y="177723"/>
                  <a:pt x="3318948" y="149058"/>
                  <a:pt x="3325948" y="121593"/>
                </a:cubicBezTo>
                <a:cubicBezTo>
                  <a:pt x="3332948" y="94128"/>
                  <a:pt x="3343414" y="69562"/>
                  <a:pt x="3357346" y="47897"/>
                </a:cubicBezTo>
                <a:cubicBezTo>
                  <a:pt x="3371279" y="26232"/>
                  <a:pt x="3386178" y="11266"/>
                  <a:pt x="3402043" y="3000"/>
                </a:cubicBezTo>
                <a:close/>
                <a:moveTo>
                  <a:pt x="5100014" y="0"/>
                </a:moveTo>
                <a:lnTo>
                  <a:pt x="5144011" y="0"/>
                </a:lnTo>
                <a:lnTo>
                  <a:pt x="5103414" y="54397"/>
                </a:lnTo>
                <a:lnTo>
                  <a:pt x="5072016" y="54397"/>
                </a:lnTo>
                <a:close/>
              </a:path>
            </a:pathLst>
          </a:custGeom>
        </p:spPr>
      </p:pic>
    </p:spTree>
    <p:extLst>
      <p:ext uri="{BB962C8B-B14F-4D97-AF65-F5344CB8AC3E}">
        <p14:creationId xmlns:p14="http://schemas.microsoft.com/office/powerpoint/2010/main" val="2623124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A24BF1-EE34-43FB-AD28-07B5EB0520F7}"/>
              </a:ext>
            </a:extLst>
          </p:cNvPr>
          <p:cNvSpPr txBox="1"/>
          <p:nvPr/>
        </p:nvSpPr>
        <p:spPr>
          <a:xfrm>
            <a:off x="434340" y="1079376"/>
            <a:ext cx="8595359" cy="2800767"/>
          </a:xfrm>
          <a:prstGeom prst="rect">
            <a:avLst/>
          </a:prstGeom>
          <a:noFill/>
        </p:spPr>
        <p:txBody>
          <a:bodyPr wrap="square">
            <a:spAutoFit/>
          </a:bodyPr>
          <a:lstStyle/>
          <a:p>
            <a:pPr algn="just">
              <a:lnSpc>
                <a:spcPct val="150000"/>
              </a:lnSpc>
            </a:pP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Câu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1: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Các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gia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vùng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lãnh</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thổ</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thuộc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phần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đất</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liền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của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là</a:t>
            </a:r>
            <a:endParaRPr lang="en-US" sz="2400" b="1"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Đài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Loan.</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Triều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Hải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Triều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20"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50" y="2161648"/>
            <a:ext cx="688451" cy="688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9C700D-2B8E-4000-A2C9-32BE86CE45BB}"/>
              </a:ext>
            </a:extLst>
          </p:cNvPr>
          <p:cNvSpPr txBox="1"/>
          <p:nvPr/>
        </p:nvSpPr>
        <p:spPr>
          <a:xfrm>
            <a:off x="1445895" y="1011801"/>
            <a:ext cx="7698105" cy="2800767"/>
          </a:xfrm>
          <a:prstGeom prst="rect">
            <a:avLst/>
          </a:prstGeom>
          <a:noFill/>
        </p:spPr>
        <p:txBody>
          <a:bodyPr wrap="square">
            <a:spAutoFit/>
          </a:bodyPr>
          <a:lstStyle/>
          <a:p>
            <a:pPr algn="just">
              <a:lnSpc>
                <a:spcPct val="150000"/>
              </a:lnSpc>
            </a:pP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Câu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2:</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Các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gia</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thuộc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là</a:t>
            </a:r>
            <a:endParaRPr lang="en-US" sz="2400" b="1"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Hàn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Triều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Việt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Hàn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Triều</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Tiên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Mông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Cổ</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Hàn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Đài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Loan,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Mông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Cổ</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8" name="Picture 2" descr="Cách fake tích xanh ảnh đại diện Facebook - Quantrimang.com">
            <a:extLst>
              <a:ext uri="{FF2B5EF4-FFF2-40B4-BE49-F238E27FC236}">
                <a16:creationId xmlns:a16="http://schemas.microsoft.com/office/drawing/2014/main" id="{2CC6EB3E-9F20-41F9-BA87-541EBEE68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010" y="155585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15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F9BE77-F7B7-4A21-A4DF-6617505EE5ED}"/>
              </a:ext>
            </a:extLst>
          </p:cNvPr>
          <p:cNvSpPr txBox="1"/>
          <p:nvPr/>
        </p:nvSpPr>
        <p:spPr>
          <a:xfrm>
            <a:off x="1068704" y="966081"/>
            <a:ext cx="7789545"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3</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Phía tây Trung Quốc có địa hình chủ yếu là</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vùng đồi, núi thấp.</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dải đồng bằng nhỏ, hẹp.</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các đồng bằng rộng lớn, bằng phẳng.</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hệ thống núi, sơn nguyên cao và hiểm trở, bồn địa lớn.</a:t>
            </a:r>
          </a:p>
        </p:txBody>
      </p:sp>
      <p:pic>
        <p:nvPicPr>
          <p:cNvPr id="7" name="Picture 2" descr="Cách fake tích xanh ảnh đại diện Facebook - Quantrimang.com">
            <a:extLst>
              <a:ext uri="{FF2B5EF4-FFF2-40B4-BE49-F238E27FC236}">
                <a16:creationId xmlns:a16="http://schemas.microsoft.com/office/drawing/2014/main" id="{B9B6416B-8411-48B6-BDB8-51A16E8C2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11033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12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1B6062-2B82-4C0B-A13D-A24DEF70530E}"/>
              </a:ext>
            </a:extLst>
          </p:cNvPr>
          <p:cNvSpPr txBox="1"/>
          <p:nvPr/>
        </p:nvSpPr>
        <p:spPr>
          <a:xfrm>
            <a:off x="445770" y="930786"/>
            <a:ext cx="8343899"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4</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Phần lớn các hệ thống sông lớn ở Đông Á bắt nguồn từ đâu?</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Sơn nguyên Tây Tạng.</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Cao nguyên Hoàng Thổ.</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Bán đảo Tứ Xuyên.</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Dãy Himalya.</a:t>
            </a:r>
          </a:p>
        </p:txBody>
      </p:sp>
      <p:pic>
        <p:nvPicPr>
          <p:cNvPr id="7" name="Picture 2" descr="Cách fake tích xanh ảnh đại diện Facebook - Quantrimang.com">
            <a:extLst>
              <a:ext uri="{FF2B5EF4-FFF2-40B4-BE49-F238E27FC236}">
                <a16:creationId xmlns:a16="http://schemas.microsoft.com/office/drawing/2014/main" id="{5793AD8F-C348-4DF0-8976-4796EE2B9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 y="146441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64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77A76D-B8BA-4D3D-892C-04F6141ED8F3}"/>
              </a:ext>
            </a:extLst>
          </p:cNvPr>
          <p:cNvSpPr txBox="1"/>
          <p:nvPr/>
        </p:nvSpPr>
        <p:spPr>
          <a:xfrm>
            <a:off x="840104" y="943221"/>
            <a:ext cx="7812405" cy="2800767"/>
          </a:xfrm>
          <a:prstGeom prst="rect">
            <a:avLst/>
          </a:prstGeom>
          <a:noFill/>
        </p:spPr>
        <p:txBody>
          <a:bodyPr wrap="square">
            <a:spAutoFit/>
          </a:bodyPr>
          <a:lstStyle/>
          <a:p>
            <a:pPr algn="just">
              <a:lnSpc>
                <a:spcPct val="150000"/>
              </a:lnSpc>
            </a:pP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Câu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5: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Cảnh</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quan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chủ</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yếu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ở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phía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phần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đất</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liền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là</a:t>
            </a:r>
            <a:endParaRPr lang="en-US" sz="2400" b="1"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rừng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nhiệt</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đới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ẩm</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cảnh</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quan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núi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cao</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đồng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cỏ</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cao</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xavan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cây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bụi</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thảo</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nguyên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khô</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bán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hoang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mạc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hoang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mạc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7" name="Picture 2" descr="Cách fake tích xanh ảnh đại diện Facebook - Quantrimang.com">
            <a:extLst>
              <a:ext uri="{FF2B5EF4-FFF2-40B4-BE49-F238E27FC236}">
                <a16:creationId xmlns:a16="http://schemas.microsoft.com/office/drawing/2014/main" id="{DCFD6914-8D7C-4F5D-86B4-863AEE17F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 y="309890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15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4512F2-893F-4C39-9929-A8D9F12DD04E}"/>
              </a:ext>
            </a:extLst>
          </p:cNvPr>
          <p:cNvSpPr txBox="1"/>
          <p:nvPr/>
        </p:nvSpPr>
        <p:spPr>
          <a:xfrm>
            <a:off x="565784" y="850776"/>
            <a:ext cx="8178165"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6</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Nguyên nhân chính làm cho hệ thống sông Hoàng Hà có lũ lớn vào cuối hạ đầu thu là do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các đập thủy điện xả nước.</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băng trên núi tan chảy xuống.</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là thời kỳ mưa lớn ở vùng trung, hạ lưu.</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con người phá rừng ở thượng nguồn.</a:t>
            </a:r>
          </a:p>
        </p:txBody>
      </p:sp>
      <p:pic>
        <p:nvPicPr>
          <p:cNvPr id="7" name="Picture 2" descr="Cách fake tích xanh ảnh đại diện Facebook - Quantrimang.com">
            <a:extLst>
              <a:ext uri="{FF2B5EF4-FFF2-40B4-BE49-F238E27FC236}">
                <a16:creationId xmlns:a16="http://schemas.microsoft.com/office/drawing/2014/main" id="{BB733727-CE39-4D99-94A1-EB24E8E2F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 y="302270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731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834057-FE40-4ABE-A0F6-F2DE1F440A3C}"/>
              </a:ext>
            </a:extLst>
          </p:cNvPr>
          <p:cNvSpPr txBox="1"/>
          <p:nvPr/>
        </p:nvSpPr>
        <p:spPr>
          <a:xfrm>
            <a:off x="725804" y="587886"/>
            <a:ext cx="8178165"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7</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Phát biểu nào là nguyên nhân chủ yếu làm cho nửa phía đông phần đất liền Đông Á mưa nhiều vào mùa hạ?</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Do vị trí nằm ở vĩ độ trung bình.</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Ảnh hưởng sâu sắc của biển đến phần đất liền.</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Do dãy Đại Hưng An cao tạo địa hình chắn gió.</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Ảnh hưởng của gió mùa đông nam thổi từ biển vào.</a:t>
            </a:r>
          </a:p>
        </p:txBody>
      </p:sp>
      <p:pic>
        <p:nvPicPr>
          <p:cNvPr id="7" name="Picture 2" descr="Cách fake tích xanh ảnh đại diện Facebook - Quantrimang.com">
            <a:extLst>
              <a:ext uri="{FF2B5EF4-FFF2-40B4-BE49-F238E27FC236}">
                <a16:creationId xmlns:a16="http://schemas.microsoft.com/office/drawing/2014/main" id="{370F1E5C-461A-42FC-995F-CB6864F57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329321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09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9578B69-9D5F-42F7-81C9-534F225FA5B9}"/>
              </a:ext>
            </a:extLst>
          </p:cNvPr>
          <p:cNvSpPr txBox="1"/>
          <p:nvPr/>
        </p:nvSpPr>
        <p:spPr>
          <a:xfrm>
            <a:off x="228600" y="1113666"/>
            <a:ext cx="8915400"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8</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Khu vực phía Tây Trung Quốc có khí hậu khô hạn quanh năm do</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vị trí nằm sâu trong lục địa.</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địa hình núi cao khó gây mưa.</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đón gió mùa tây bắc khô lạnh.</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sự thống trị của các khối áp cao cận chí tuyến.</a:t>
            </a:r>
          </a:p>
        </p:txBody>
      </p:sp>
      <p:pic>
        <p:nvPicPr>
          <p:cNvPr id="7" name="Picture 2" descr="Cách fake tích xanh ảnh đại diện Facebook - Quantrimang.com">
            <a:extLst>
              <a:ext uri="{FF2B5EF4-FFF2-40B4-BE49-F238E27FC236}">
                <a16:creationId xmlns:a16="http://schemas.microsoft.com/office/drawing/2014/main" id="{1BAC6EC2-81EE-4012-BE12-160FC77E4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464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grpSp>
        <p:nvGrpSpPr>
          <p:cNvPr id="2450" name="Google Shape;2450;p54"/>
          <p:cNvGrpSpPr/>
          <p:nvPr/>
        </p:nvGrpSpPr>
        <p:grpSpPr>
          <a:xfrm>
            <a:off x="8183036" y="3858339"/>
            <a:ext cx="1329744" cy="999650"/>
            <a:chOff x="7048175" y="3773750"/>
            <a:chExt cx="1264015" cy="1020051"/>
          </a:xfrm>
        </p:grpSpPr>
        <p:sp>
          <p:nvSpPr>
            <p:cNvPr id="2451" name="Google Shape;2451;p5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5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5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Rectangle 36">
            <a:extLst>
              <a:ext uri="{FF2B5EF4-FFF2-40B4-BE49-F238E27FC236}">
                <a16:creationId xmlns:a16="http://schemas.microsoft.com/office/drawing/2014/main" id="{4718FD6E-9F1A-48A0-A703-53E9FA82C900}"/>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B540C34-EF44-4FAC-8BDB-6B3B9944BCFE}"/>
              </a:ext>
            </a:extLst>
          </p:cNvPr>
          <p:cNvSpPr txBox="1"/>
          <p:nvPr/>
        </p:nvSpPr>
        <p:spPr>
          <a:xfrm>
            <a:off x="394334" y="758332"/>
            <a:ext cx="8395335"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9</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Nguyên nhân chính khiến các quốc gia ở khu vực Đông Á chịu ảnh hưởng nặng nề của các thiên tai động đất, núi lửa là do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hoạt động của các đập thủy điện.</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ảnh hưởng của hoạt đông của con người.</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nằm ở nơi tiếp xúc của các mảng kiến tạo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ảnh hưởng từ các hoạt động dưới đáy biển.</a:t>
            </a:r>
          </a:p>
        </p:txBody>
      </p:sp>
      <p:pic>
        <p:nvPicPr>
          <p:cNvPr id="40" name="Picture 2" descr="Cách fake tích xanh ảnh đại diện Facebook - Quantrimang.com">
            <a:extLst>
              <a:ext uri="{FF2B5EF4-FFF2-40B4-BE49-F238E27FC236}">
                <a16:creationId xmlns:a16="http://schemas.microsoft.com/office/drawing/2014/main" id="{83ACFF4E-A988-4C1B-814B-18F5E4C76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 y="2950318"/>
            <a:ext cx="688451" cy="688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9578B69-9D5F-42F7-81C9-534F225FA5B9}"/>
              </a:ext>
            </a:extLst>
          </p:cNvPr>
          <p:cNvSpPr txBox="1"/>
          <p:nvPr/>
        </p:nvSpPr>
        <p:spPr>
          <a:xfrm>
            <a:off x="422910" y="645036"/>
            <a:ext cx="8595360" cy="3354765"/>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dirty="0">
                <a:solidFill>
                  <a:srgbClr val="000000"/>
                </a:solidFill>
                <a:latin typeface="#9Slide03 Roboto Condensed" panose="02000000000000000000" pitchFamily="2" charset="0"/>
                <a:ea typeface="#9Slide03 Roboto Condensed" panose="02000000000000000000" pitchFamily="2" charset="0"/>
              </a:rPr>
              <a:t>10: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Lãnh thổ phía Tây có nguồn thủy năng dồi dào, nguyên nhân </a:t>
            </a:r>
            <a:r>
              <a:rPr lang="vi-VN" sz="2400" b="1" i="0" u="sng" dirty="0">
                <a:solidFill>
                  <a:srgbClr val="000000"/>
                </a:solidFill>
                <a:effectLst/>
                <a:latin typeface="#9Slide03 Roboto Condensed" panose="02000000000000000000" pitchFamily="2" charset="0"/>
                <a:ea typeface="#9Slide03 Roboto Condensed" panose="02000000000000000000" pitchFamily="2" charset="0"/>
              </a:rPr>
              <a:t>không</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phải do?</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Có nhiều hệ thống núi, cao nguyên đồ sộ.</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Nhiều hệ thống sông lớn chảy qua.</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Các sông có lưu lượng nước lớn.</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Nhu cầu về điện của con người lớn.</a:t>
            </a:r>
          </a:p>
        </p:txBody>
      </p:sp>
      <p:pic>
        <p:nvPicPr>
          <p:cNvPr id="7" name="Picture 2" descr="Cách fake tích xanh ảnh đại diện Facebook - Quantrimang.com">
            <a:extLst>
              <a:ext uri="{FF2B5EF4-FFF2-40B4-BE49-F238E27FC236}">
                <a16:creationId xmlns:a16="http://schemas.microsoft.com/office/drawing/2014/main" id="{1BAC6EC2-81EE-4012-BE12-160FC77E4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73228"/>
            <a:ext cx="688451" cy="6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19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pic>
        <p:nvPicPr>
          <p:cNvPr id="5" name="Picture 4" descr="canh-dep-nui-phu-si">
            <a:extLst>
              <a:ext uri="{FF2B5EF4-FFF2-40B4-BE49-F238E27FC236}">
                <a16:creationId xmlns:a16="http://schemas.microsoft.com/office/drawing/2014/main" id="{75390121-A5DA-4333-B261-B9AAB4257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94" t="35421" r="17013" b="45081"/>
          <a:stretch>
            <a:fillRect/>
          </a:stretch>
        </p:blipFill>
        <p:spPr bwMode="auto">
          <a:xfrm>
            <a:off x="4604246" y="692951"/>
            <a:ext cx="4320426" cy="918039"/>
          </a:xfrm>
          <a:custGeom>
            <a:avLst/>
            <a:gdLst/>
            <a:ahLst/>
            <a:cxnLst/>
            <a:rect l="l" t="t" r="r" b="b"/>
            <a:pathLst>
              <a:path w="5081978" h="928604">
                <a:moveTo>
                  <a:pt x="2049954" y="295601"/>
                </a:moveTo>
                <a:lnTo>
                  <a:pt x="2049954" y="548404"/>
                </a:lnTo>
                <a:lnTo>
                  <a:pt x="2201238" y="548404"/>
                </a:lnTo>
                <a:cubicBezTo>
                  <a:pt x="2246026" y="548404"/>
                  <a:pt x="2280197" y="537871"/>
                  <a:pt x="2303752" y="516804"/>
                </a:cubicBezTo>
                <a:cubicBezTo>
                  <a:pt x="2327307" y="495737"/>
                  <a:pt x="2339085" y="465297"/>
                  <a:pt x="2339085" y="425486"/>
                </a:cubicBezTo>
                <a:cubicBezTo>
                  <a:pt x="2339085" y="386338"/>
                  <a:pt x="2327142" y="355069"/>
                  <a:pt x="2303255" y="331680"/>
                </a:cubicBezTo>
                <a:cubicBezTo>
                  <a:pt x="2279368" y="308291"/>
                  <a:pt x="2246523" y="296264"/>
                  <a:pt x="2204721" y="295601"/>
                </a:cubicBezTo>
                <a:close/>
                <a:moveTo>
                  <a:pt x="4836640" y="194081"/>
                </a:moveTo>
                <a:lnTo>
                  <a:pt x="4962046" y="194081"/>
                </a:lnTo>
                <a:lnTo>
                  <a:pt x="4962046" y="918651"/>
                </a:lnTo>
                <a:lnTo>
                  <a:pt x="4836640" y="918651"/>
                </a:lnTo>
                <a:close/>
                <a:moveTo>
                  <a:pt x="3284204" y="194081"/>
                </a:moveTo>
                <a:lnTo>
                  <a:pt x="3409610" y="194081"/>
                </a:lnTo>
                <a:lnTo>
                  <a:pt x="3409610" y="678787"/>
                </a:lnTo>
                <a:cubicBezTo>
                  <a:pt x="3409610" y="727224"/>
                  <a:pt x="3421886" y="764216"/>
                  <a:pt x="3446436" y="789761"/>
                </a:cubicBezTo>
                <a:cubicBezTo>
                  <a:pt x="3470986" y="815307"/>
                  <a:pt x="3507149" y="828080"/>
                  <a:pt x="3554923" y="828080"/>
                </a:cubicBezTo>
                <a:cubicBezTo>
                  <a:pt x="3651797" y="828080"/>
                  <a:pt x="3700235" y="776988"/>
                  <a:pt x="3700235" y="674806"/>
                </a:cubicBezTo>
                <a:lnTo>
                  <a:pt x="3700235" y="194081"/>
                </a:lnTo>
                <a:lnTo>
                  <a:pt x="3825641" y="194081"/>
                </a:lnTo>
                <a:lnTo>
                  <a:pt x="3825641" y="678289"/>
                </a:lnTo>
                <a:cubicBezTo>
                  <a:pt x="3825641" y="755258"/>
                  <a:pt x="3801008" y="816219"/>
                  <a:pt x="3751741" y="861173"/>
                </a:cubicBezTo>
                <a:cubicBezTo>
                  <a:pt x="3702474" y="906127"/>
                  <a:pt x="3636868" y="928604"/>
                  <a:pt x="3554923" y="928604"/>
                </a:cubicBezTo>
                <a:cubicBezTo>
                  <a:pt x="3471982" y="928604"/>
                  <a:pt x="3406127" y="906459"/>
                  <a:pt x="3357358" y="862169"/>
                </a:cubicBezTo>
                <a:cubicBezTo>
                  <a:pt x="3308589" y="817878"/>
                  <a:pt x="3284204" y="756419"/>
                  <a:pt x="3284204" y="677791"/>
                </a:cubicBezTo>
                <a:close/>
                <a:moveTo>
                  <a:pt x="2571750" y="194081"/>
                </a:moveTo>
                <a:lnTo>
                  <a:pt x="2697654" y="194081"/>
                </a:lnTo>
                <a:lnTo>
                  <a:pt x="2697654" y="495654"/>
                </a:lnTo>
                <a:lnTo>
                  <a:pt x="3021620" y="495654"/>
                </a:lnTo>
                <a:lnTo>
                  <a:pt x="3021620" y="194081"/>
                </a:lnTo>
                <a:lnTo>
                  <a:pt x="3147026" y="194081"/>
                </a:lnTo>
                <a:lnTo>
                  <a:pt x="3147026" y="918651"/>
                </a:lnTo>
                <a:lnTo>
                  <a:pt x="3021620" y="918651"/>
                </a:lnTo>
                <a:lnTo>
                  <a:pt x="3021620" y="597173"/>
                </a:lnTo>
                <a:lnTo>
                  <a:pt x="2697654" y="597173"/>
                </a:lnTo>
                <a:lnTo>
                  <a:pt x="2697654" y="918651"/>
                </a:lnTo>
                <a:lnTo>
                  <a:pt x="2571750" y="918651"/>
                </a:lnTo>
                <a:close/>
                <a:moveTo>
                  <a:pt x="1924050" y="194081"/>
                </a:moveTo>
                <a:lnTo>
                  <a:pt x="2201238" y="194081"/>
                </a:lnTo>
                <a:cubicBezTo>
                  <a:pt x="2282188" y="194081"/>
                  <a:pt x="2346467" y="215172"/>
                  <a:pt x="2394075" y="257352"/>
                </a:cubicBezTo>
                <a:cubicBezTo>
                  <a:pt x="2441682" y="299533"/>
                  <a:pt x="2465487" y="355328"/>
                  <a:pt x="2465487" y="424739"/>
                </a:cubicBezTo>
                <a:cubicBezTo>
                  <a:pt x="2465487" y="495814"/>
                  <a:pt x="2442180" y="551114"/>
                  <a:pt x="2395568" y="590638"/>
                </a:cubicBezTo>
                <a:cubicBezTo>
                  <a:pt x="2348955" y="630161"/>
                  <a:pt x="2283681" y="649923"/>
                  <a:pt x="2199745" y="649923"/>
                </a:cubicBezTo>
                <a:lnTo>
                  <a:pt x="2049954" y="649923"/>
                </a:lnTo>
                <a:lnTo>
                  <a:pt x="2049954" y="918651"/>
                </a:lnTo>
                <a:lnTo>
                  <a:pt x="1924050" y="918651"/>
                </a:lnTo>
                <a:close/>
                <a:moveTo>
                  <a:pt x="1398114" y="194081"/>
                </a:moveTo>
                <a:lnTo>
                  <a:pt x="1523521" y="194081"/>
                </a:lnTo>
                <a:lnTo>
                  <a:pt x="1523521" y="918651"/>
                </a:lnTo>
                <a:lnTo>
                  <a:pt x="1398114" y="918651"/>
                </a:lnTo>
                <a:close/>
                <a:moveTo>
                  <a:pt x="712454" y="194081"/>
                </a:moveTo>
                <a:lnTo>
                  <a:pt x="837861" y="194081"/>
                </a:lnTo>
                <a:lnTo>
                  <a:pt x="837861" y="678787"/>
                </a:lnTo>
                <a:cubicBezTo>
                  <a:pt x="837861" y="727224"/>
                  <a:pt x="850136" y="764216"/>
                  <a:pt x="874686" y="789761"/>
                </a:cubicBezTo>
                <a:cubicBezTo>
                  <a:pt x="899237" y="815307"/>
                  <a:pt x="935399" y="828080"/>
                  <a:pt x="983173" y="828080"/>
                </a:cubicBezTo>
                <a:cubicBezTo>
                  <a:pt x="1080047" y="828080"/>
                  <a:pt x="1128485" y="776988"/>
                  <a:pt x="1128485" y="674806"/>
                </a:cubicBezTo>
                <a:lnTo>
                  <a:pt x="1128485" y="194081"/>
                </a:lnTo>
                <a:lnTo>
                  <a:pt x="1253891" y="194081"/>
                </a:lnTo>
                <a:lnTo>
                  <a:pt x="1253891" y="678289"/>
                </a:lnTo>
                <a:cubicBezTo>
                  <a:pt x="1253891" y="755258"/>
                  <a:pt x="1229257" y="816219"/>
                  <a:pt x="1179991" y="861173"/>
                </a:cubicBezTo>
                <a:cubicBezTo>
                  <a:pt x="1130724" y="906127"/>
                  <a:pt x="1065118" y="928604"/>
                  <a:pt x="983173" y="928604"/>
                </a:cubicBezTo>
                <a:cubicBezTo>
                  <a:pt x="900232" y="928604"/>
                  <a:pt x="834377" y="906459"/>
                  <a:pt x="785608" y="862169"/>
                </a:cubicBezTo>
                <a:cubicBezTo>
                  <a:pt x="736839" y="817878"/>
                  <a:pt x="712454" y="756419"/>
                  <a:pt x="712454" y="677791"/>
                </a:cubicBezTo>
                <a:close/>
                <a:moveTo>
                  <a:pt x="0" y="194081"/>
                </a:moveTo>
                <a:lnTo>
                  <a:pt x="125904" y="194081"/>
                </a:lnTo>
                <a:lnTo>
                  <a:pt x="449870" y="710138"/>
                </a:lnTo>
                <a:lnTo>
                  <a:pt x="449870" y="194081"/>
                </a:lnTo>
                <a:lnTo>
                  <a:pt x="574779" y="194081"/>
                </a:lnTo>
                <a:lnTo>
                  <a:pt x="574779" y="918651"/>
                </a:lnTo>
                <a:lnTo>
                  <a:pt x="448875" y="918651"/>
                </a:lnTo>
                <a:lnTo>
                  <a:pt x="125904" y="404585"/>
                </a:lnTo>
                <a:lnTo>
                  <a:pt x="125904" y="918651"/>
                </a:lnTo>
                <a:lnTo>
                  <a:pt x="0" y="918651"/>
                </a:lnTo>
                <a:close/>
                <a:moveTo>
                  <a:pt x="4452403" y="184129"/>
                </a:moveTo>
                <a:cubicBezTo>
                  <a:pt x="4502831" y="184129"/>
                  <a:pt x="4547784" y="193418"/>
                  <a:pt x="4587264" y="211997"/>
                </a:cubicBezTo>
                <a:cubicBezTo>
                  <a:pt x="4626744" y="230575"/>
                  <a:pt x="4657764" y="257033"/>
                  <a:pt x="4680324" y="291371"/>
                </a:cubicBezTo>
                <a:cubicBezTo>
                  <a:pt x="4702884" y="325708"/>
                  <a:pt x="4714164" y="363778"/>
                  <a:pt x="4714164" y="405580"/>
                </a:cubicBezTo>
                <a:lnTo>
                  <a:pt x="4588757" y="405580"/>
                </a:lnTo>
                <a:cubicBezTo>
                  <a:pt x="4588757" y="367759"/>
                  <a:pt x="4576896" y="338149"/>
                  <a:pt x="4553176" y="316751"/>
                </a:cubicBezTo>
                <a:cubicBezTo>
                  <a:pt x="4529455" y="295352"/>
                  <a:pt x="4495532" y="284653"/>
                  <a:pt x="4451408" y="284653"/>
                </a:cubicBezTo>
                <a:cubicBezTo>
                  <a:pt x="4410269" y="284653"/>
                  <a:pt x="4378336" y="293444"/>
                  <a:pt x="4355611" y="311028"/>
                </a:cubicBezTo>
                <a:cubicBezTo>
                  <a:pt x="4332885" y="328611"/>
                  <a:pt x="4321523" y="353162"/>
                  <a:pt x="4321523" y="384679"/>
                </a:cubicBezTo>
                <a:cubicBezTo>
                  <a:pt x="4321523" y="411220"/>
                  <a:pt x="4333797" y="433365"/>
                  <a:pt x="4358348" y="451115"/>
                </a:cubicBezTo>
                <a:cubicBezTo>
                  <a:pt x="4382898" y="468864"/>
                  <a:pt x="4423373" y="486116"/>
                  <a:pt x="4479773" y="502870"/>
                </a:cubicBezTo>
                <a:cubicBezTo>
                  <a:pt x="4536173" y="519624"/>
                  <a:pt x="4581458" y="538700"/>
                  <a:pt x="4615630" y="560099"/>
                </a:cubicBezTo>
                <a:cubicBezTo>
                  <a:pt x="4649801" y="581497"/>
                  <a:pt x="4674850" y="606048"/>
                  <a:pt x="4690774" y="633750"/>
                </a:cubicBezTo>
                <a:cubicBezTo>
                  <a:pt x="4706699" y="661452"/>
                  <a:pt x="4714661" y="693882"/>
                  <a:pt x="4714661" y="731039"/>
                </a:cubicBezTo>
                <a:cubicBezTo>
                  <a:pt x="4714661" y="791420"/>
                  <a:pt x="4691521" y="839443"/>
                  <a:pt x="4645240" y="875107"/>
                </a:cubicBezTo>
                <a:cubicBezTo>
                  <a:pt x="4598959" y="910772"/>
                  <a:pt x="4536173" y="928604"/>
                  <a:pt x="4456882" y="928604"/>
                </a:cubicBezTo>
                <a:cubicBezTo>
                  <a:pt x="4404463" y="928604"/>
                  <a:pt x="4356274" y="918900"/>
                  <a:pt x="4312316" y="899492"/>
                </a:cubicBezTo>
                <a:cubicBezTo>
                  <a:pt x="4268357" y="880084"/>
                  <a:pt x="4234186" y="853294"/>
                  <a:pt x="4209801" y="819122"/>
                </a:cubicBezTo>
                <a:cubicBezTo>
                  <a:pt x="4185417" y="784951"/>
                  <a:pt x="4173225" y="745139"/>
                  <a:pt x="4173225" y="699688"/>
                </a:cubicBezTo>
                <a:lnTo>
                  <a:pt x="4299129" y="699688"/>
                </a:lnTo>
                <a:cubicBezTo>
                  <a:pt x="4299129" y="740826"/>
                  <a:pt x="4312731" y="772676"/>
                  <a:pt x="4339935" y="795235"/>
                </a:cubicBezTo>
                <a:cubicBezTo>
                  <a:pt x="4367140" y="817795"/>
                  <a:pt x="4406122" y="829075"/>
                  <a:pt x="4456882" y="829075"/>
                </a:cubicBezTo>
                <a:cubicBezTo>
                  <a:pt x="4500674" y="829075"/>
                  <a:pt x="4533601" y="820201"/>
                  <a:pt x="4555664" y="802451"/>
                </a:cubicBezTo>
                <a:cubicBezTo>
                  <a:pt x="4577726" y="784702"/>
                  <a:pt x="4588757" y="761230"/>
                  <a:pt x="4588757" y="732035"/>
                </a:cubicBezTo>
                <a:cubicBezTo>
                  <a:pt x="4588757" y="700185"/>
                  <a:pt x="4577560" y="675635"/>
                  <a:pt x="4555166" y="658383"/>
                </a:cubicBezTo>
                <a:cubicBezTo>
                  <a:pt x="4532772" y="641132"/>
                  <a:pt x="4492380" y="623714"/>
                  <a:pt x="4433990" y="606131"/>
                </a:cubicBezTo>
                <a:cubicBezTo>
                  <a:pt x="4375599" y="588547"/>
                  <a:pt x="4329153" y="568973"/>
                  <a:pt x="4294650" y="547409"/>
                </a:cubicBezTo>
                <a:cubicBezTo>
                  <a:pt x="4228629" y="505938"/>
                  <a:pt x="4195619" y="451861"/>
                  <a:pt x="4195619" y="385177"/>
                </a:cubicBezTo>
                <a:cubicBezTo>
                  <a:pt x="4195619" y="326786"/>
                  <a:pt x="4219422" y="278681"/>
                  <a:pt x="4267030" y="240860"/>
                </a:cubicBezTo>
                <a:cubicBezTo>
                  <a:pt x="4314638" y="203039"/>
                  <a:pt x="4376429" y="184129"/>
                  <a:pt x="4452403" y="184129"/>
                </a:cubicBezTo>
                <a:close/>
                <a:moveTo>
                  <a:pt x="5007829" y="1493"/>
                </a:moveTo>
                <a:lnTo>
                  <a:pt x="5081978" y="7465"/>
                </a:lnTo>
                <a:cubicBezTo>
                  <a:pt x="5081978" y="43959"/>
                  <a:pt x="5071445" y="74315"/>
                  <a:pt x="5050378" y="98534"/>
                </a:cubicBezTo>
                <a:cubicBezTo>
                  <a:pt x="5029311" y="122752"/>
                  <a:pt x="5002853" y="134862"/>
                  <a:pt x="4971003" y="134862"/>
                </a:cubicBezTo>
                <a:cubicBezTo>
                  <a:pt x="4958065" y="134862"/>
                  <a:pt x="4946868" y="133452"/>
                  <a:pt x="4937413" y="130632"/>
                </a:cubicBezTo>
                <a:cubicBezTo>
                  <a:pt x="4927957" y="127812"/>
                  <a:pt x="4914521" y="121425"/>
                  <a:pt x="4897103" y="111472"/>
                </a:cubicBezTo>
                <a:cubicBezTo>
                  <a:pt x="4879686" y="101520"/>
                  <a:pt x="4867411" y="95548"/>
                  <a:pt x="4860278" y="93557"/>
                </a:cubicBezTo>
                <a:cubicBezTo>
                  <a:pt x="4853145" y="91567"/>
                  <a:pt x="4845266" y="90571"/>
                  <a:pt x="4836640" y="90571"/>
                </a:cubicBezTo>
                <a:cubicBezTo>
                  <a:pt x="4824033" y="90571"/>
                  <a:pt x="4813333" y="95299"/>
                  <a:pt x="4804542" y="104754"/>
                </a:cubicBezTo>
                <a:cubicBezTo>
                  <a:pt x="4795750" y="114210"/>
                  <a:pt x="4791354" y="126568"/>
                  <a:pt x="4791354" y="141829"/>
                </a:cubicBezTo>
                <a:lnTo>
                  <a:pt x="4717205" y="137848"/>
                </a:lnTo>
                <a:cubicBezTo>
                  <a:pt x="4717205" y="101354"/>
                  <a:pt x="4727738" y="70666"/>
                  <a:pt x="4748806" y="45783"/>
                </a:cubicBezTo>
                <a:cubicBezTo>
                  <a:pt x="4769872" y="20901"/>
                  <a:pt x="4796164" y="8460"/>
                  <a:pt x="4827682" y="8460"/>
                </a:cubicBezTo>
                <a:cubicBezTo>
                  <a:pt x="4846593" y="8460"/>
                  <a:pt x="4869401" y="15925"/>
                  <a:pt x="4896108" y="30854"/>
                </a:cubicBezTo>
                <a:cubicBezTo>
                  <a:pt x="4922815" y="45783"/>
                  <a:pt x="4944794" y="53248"/>
                  <a:pt x="4962046" y="53248"/>
                </a:cubicBezTo>
                <a:cubicBezTo>
                  <a:pt x="4974653" y="53248"/>
                  <a:pt x="4985435" y="48521"/>
                  <a:pt x="4994393" y="39065"/>
                </a:cubicBezTo>
                <a:cubicBezTo>
                  <a:pt x="5003351" y="29610"/>
                  <a:pt x="5007829" y="17086"/>
                  <a:pt x="5007829" y="1493"/>
                </a:cubicBezTo>
                <a:close/>
                <a:moveTo>
                  <a:pt x="3589758" y="0"/>
                </a:moveTo>
                <a:lnTo>
                  <a:pt x="3727605" y="0"/>
                </a:lnTo>
                <a:lnTo>
                  <a:pt x="3589758" y="150786"/>
                </a:lnTo>
                <a:lnTo>
                  <a:pt x="3492717" y="150538"/>
                </a:lnTo>
                <a:close/>
                <a:moveTo>
                  <a:pt x="1018008" y="0"/>
                </a:moveTo>
                <a:lnTo>
                  <a:pt x="1155855" y="0"/>
                </a:lnTo>
                <a:lnTo>
                  <a:pt x="1018008" y="150786"/>
                </a:lnTo>
                <a:lnTo>
                  <a:pt x="920967" y="150538"/>
                </a:lnTo>
                <a:close/>
              </a:path>
            </a:pathLst>
          </a:cu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953A3D9-725C-42BB-8113-19052A08DE2B}"/>
              </a:ext>
            </a:extLst>
          </p:cNvPr>
          <p:cNvSpPr/>
          <p:nvPr/>
        </p:nvSpPr>
        <p:spPr>
          <a:xfrm>
            <a:off x="131233" y="115614"/>
            <a:ext cx="4156988" cy="2311892"/>
          </a:xfrm>
          <a:prstGeom prst="roundRect">
            <a:avLst/>
          </a:prstGeom>
          <a:blipFill>
            <a:blip r:embed="rId4"/>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7" name="Rectangle: Rounded Corners 6">
            <a:extLst>
              <a:ext uri="{FF2B5EF4-FFF2-40B4-BE49-F238E27FC236}">
                <a16:creationId xmlns:a16="http://schemas.microsoft.com/office/drawing/2014/main" id="{32E4B947-1DC1-4E42-AF2A-14BEE9D4A37F}"/>
              </a:ext>
            </a:extLst>
          </p:cNvPr>
          <p:cNvSpPr/>
          <p:nvPr/>
        </p:nvSpPr>
        <p:spPr>
          <a:xfrm>
            <a:off x="139773" y="2628570"/>
            <a:ext cx="4074876" cy="2374354"/>
          </a:xfrm>
          <a:prstGeom prst="roundRect">
            <a:avLst/>
          </a:prstGeom>
          <a:blipFill>
            <a:blip r:embed="rId5"/>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9" name="Picture 14" descr="Mount Fuji Png, Vector, PSD, and Clipart With Transparent Background for  Free Download | Pngtree">
            <a:extLst>
              <a:ext uri="{FF2B5EF4-FFF2-40B4-BE49-F238E27FC236}">
                <a16:creationId xmlns:a16="http://schemas.microsoft.com/office/drawing/2014/main" id="{AC4D51A3-054B-4386-BA3F-39AF8C6DF2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0" r="98056">
                        <a14:foregroundMark x1="45000" y1="47222" x2="45000" y2="47222"/>
                        <a14:foregroundMark x1="42222" y1="50000" x2="42222" y2="50000"/>
                        <a14:foregroundMark x1="33889" y1="50000" x2="33889" y2="50000"/>
                        <a14:foregroundMark x1="30000" y1="53889" x2="30000"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4545210" y="2097909"/>
            <a:ext cx="4360772" cy="44094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hlinkClick r:id="rId8" action="ppaction://hlinkfile"/>
            <a:extLst>
              <a:ext uri="{FF2B5EF4-FFF2-40B4-BE49-F238E27FC236}">
                <a16:creationId xmlns:a16="http://schemas.microsoft.com/office/drawing/2014/main" id="{3E1DF425-5F72-4437-92CC-7C9A3ED84890}"/>
              </a:ext>
            </a:extLst>
          </p:cNvPr>
          <p:cNvSpPr txBox="1"/>
          <p:nvPr/>
        </p:nvSpPr>
        <p:spPr>
          <a:xfrm>
            <a:off x="5004109" y="1870673"/>
            <a:ext cx="3375870" cy="492443"/>
          </a:xfrm>
          <a:prstGeom prst="rect">
            <a:avLst/>
          </a:prstGeom>
          <a:noFill/>
        </p:spPr>
        <p:txBody>
          <a:bodyPr wrap="square" lIns="0" tIns="0" rIns="0" bIns="0" rtlCol="0">
            <a:spAutoFit/>
          </a:bodyPr>
          <a:lstStyle/>
          <a:p>
            <a:pPr lvl="0" algn="ctr" defTabSz="457200"/>
            <a:r>
              <a:rPr lang="en-US" sz="3200" b="1" kern="0" dirty="0" err="1">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Biểu</a:t>
            </a:r>
            <a:r>
              <a:rPr lang="en-US" sz="3200" b="1" kern="0" dirty="0">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 t</a:t>
            </a:r>
            <a:r>
              <a:rPr lang="vi-VN" sz="3200" b="1" kern="0" dirty="0">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ượng</a:t>
            </a:r>
            <a:r>
              <a:rPr lang="en-US" sz="3200" b="1" kern="0" dirty="0">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 </a:t>
            </a:r>
            <a:r>
              <a:rPr lang="en-US" sz="3200" b="1" kern="0" dirty="0" err="1">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của</a:t>
            </a:r>
            <a:r>
              <a:rPr lang="en-US" sz="3200" b="1" kern="0" dirty="0">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 </a:t>
            </a:r>
            <a:r>
              <a:rPr lang="en-US" sz="3200" b="1" kern="0" dirty="0" err="1">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Nhật</a:t>
            </a:r>
            <a:r>
              <a:rPr lang="en-US" sz="3200" b="1" kern="0" dirty="0">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 </a:t>
            </a:r>
            <a:r>
              <a:rPr lang="en-US" sz="3200" b="1" kern="0" dirty="0" err="1">
                <a:solidFill>
                  <a:srgbClr val="AD2D39"/>
                </a:solidFill>
                <a:latin typeface="#9Slide05 Ciaobella" pitchFamily="2" charset="-93"/>
                <a:ea typeface="#9Slide03 Roboto Medium" panose="02000000000000000000" pitchFamily="2" charset="0"/>
                <a:cs typeface="#9Slide03 Arima Madurai Black" panose="00000A00000000000000" pitchFamily="2" charset="-93"/>
              </a:rPr>
              <a:t>Bản</a:t>
            </a:r>
            <a:endParaRPr kumimoji="0" lang="en-US" sz="3200" b="1" i="0" u="none" strike="noStrike" kern="0" cap="none" spc="0" normalizeH="0" baseline="0" noProof="0" dirty="0">
              <a:ln>
                <a:noFill/>
              </a:ln>
              <a:solidFill>
                <a:srgbClr val="AD2D39"/>
              </a:solidFill>
              <a:effectLst/>
              <a:uLnTx/>
              <a:uFillTx/>
              <a:latin typeface="#9Slide05 Ciaobella" pitchFamily="2" charset="-93"/>
              <a:ea typeface="#9Slide03 Roboto Medium" panose="02000000000000000000" pitchFamily="2" charset="0"/>
              <a:cs typeface="#9Slide03 Arima Madurai Black" panose="00000A00000000000000" pitchFamily="2" charset="-93"/>
            </a:endParaRPr>
          </a:p>
        </p:txBody>
      </p:sp>
    </p:spTree>
    <p:extLst>
      <p:ext uri="{BB962C8B-B14F-4D97-AF65-F5344CB8AC3E}">
        <p14:creationId xmlns:p14="http://schemas.microsoft.com/office/powerpoint/2010/main" val="2704505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1" name="Google Shape;1911;p50"/>
          <p:cNvGrpSpPr/>
          <p:nvPr/>
        </p:nvGrpSpPr>
        <p:grpSpPr>
          <a:xfrm>
            <a:off x="-1279150" y="1938520"/>
            <a:ext cx="8906325" cy="3537481"/>
            <a:chOff x="-1279150" y="1938520"/>
            <a:chExt cx="8906325" cy="3537481"/>
          </a:xfrm>
        </p:grpSpPr>
        <p:grpSp>
          <p:nvGrpSpPr>
            <p:cNvPr id="1912" name="Google Shape;1912;p50"/>
            <p:cNvGrpSpPr/>
            <p:nvPr/>
          </p:nvGrpSpPr>
          <p:grpSpPr>
            <a:xfrm>
              <a:off x="-1279150" y="3493317"/>
              <a:ext cx="8906325" cy="1982684"/>
              <a:chOff x="-1808425" y="3493317"/>
              <a:chExt cx="8906325" cy="1982684"/>
            </a:xfrm>
          </p:grpSpPr>
          <p:sp>
            <p:nvSpPr>
              <p:cNvPr id="1913" name="Google Shape;1913;p50"/>
              <p:cNvSpPr/>
              <p:nvPr/>
            </p:nvSpPr>
            <p:spPr>
              <a:xfrm flipH="1">
                <a:off x="51" y="4290886"/>
                <a:ext cx="7097849"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50"/>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15" name="Google Shape;1915;p50"/>
            <p:cNvGrpSpPr/>
            <p:nvPr/>
          </p:nvGrpSpPr>
          <p:grpSpPr>
            <a:xfrm>
              <a:off x="2256326" y="3450928"/>
              <a:ext cx="1669890" cy="1347589"/>
              <a:chOff x="7048175" y="3773750"/>
              <a:chExt cx="1264015" cy="1020051"/>
            </a:xfrm>
          </p:grpSpPr>
          <p:sp>
            <p:nvSpPr>
              <p:cNvPr id="1916" name="Google Shape;1916;p50"/>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0"/>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0"/>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19" name="Google Shape;1919;p50"/>
            <p:cNvGrpSpPr/>
            <p:nvPr/>
          </p:nvGrpSpPr>
          <p:grpSpPr>
            <a:xfrm>
              <a:off x="751212" y="1938520"/>
              <a:ext cx="2216545" cy="2791644"/>
              <a:chOff x="5129175" y="3730625"/>
              <a:chExt cx="1064725" cy="1340075"/>
            </a:xfrm>
          </p:grpSpPr>
          <p:sp>
            <p:nvSpPr>
              <p:cNvPr id="1920" name="Google Shape;1920;p50"/>
              <p:cNvSpPr/>
              <p:nvPr/>
            </p:nvSpPr>
            <p:spPr>
              <a:xfrm>
                <a:off x="5333350" y="4230675"/>
                <a:ext cx="659650" cy="658450"/>
              </a:xfrm>
              <a:custGeom>
                <a:avLst/>
                <a:gdLst/>
                <a:ahLst/>
                <a:cxnLst/>
                <a:rect l="l" t="t" r="r" b="b"/>
                <a:pathLst>
                  <a:path w="26386" h="26338" extrusionOk="0">
                    <a:moveTo>
                      <a:pt x="1156" y="1"/>
                    </a:moveTo>
                    <a:lnTo>
                      <a:pt x="1156" y="5906"/>
                    </a:lnTo>
                    <a:lnTo>
                      <a:pt x="1" y="5906"/>
                    </a:lnTo>
                    <a:lnTo>
                      <a:pt x="1" y="6573"/>
                    </a:lnTo>
                    <a:lnTo>
                      <a:pt x="1156" y="6573"/>
                    </a:lnTo>
                    <a:lnTo>
                      <a:pt x="1156" y="26337"/>
                    </a:lnTo>
                    <a:lnTo>
                      <a:pt x="25242" y="26337"/>
                    </a:lnTo>
                    <a:lnTo>
                      <a:pt x="25242" y="6573"/>
                    </a:lnTo>
                    <a:lnTo>
                      <a:pt x="26385" y="6573"/>
                    </a:lnTo>
                    <a:lnTo>
                      <a:pt x="26385" y="5906"/>
                    </a:lnTo>
                    <a:lnTo>
                      <a:pt x="25242" y="5906"/>
                    </a:lnTo>
                    <a:lnTo>
                      <a:pt x="252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0"/>
              <p:cNvSpPr/>
              <p:nvPr/>
            </p:nvSpPr>
            <p:spPr>
              <a:xfrm>
                <a:off x="5632500" y="3730625"/>
                <a:ext cx="61650" cy="192300"/>
              </a:xfrm>
              <a:custGeom>
                <a:avLst/>
                <a:gdLst/>
                <a:ahLst/>
                <a:cxnLst/>
                <a:rect l="l" t="t" r="r" b="b"/>
                <a:pathLst>
                  <a:path w="2466" h="7692" extrusionOk="0">
                    <a:moveTo>
                      <a:pt x="1227" y="0"/>
                    </a:moveTo>
                    <a:lnTo>
                      <a:pt x="1" y="1227"/>
                    </a:lnTo>
                    <a:lnTo>
                      <a:pt x="787" y="2013"/>
                    </a:lnTo>
                    <a:lnTo>
                      <a:pt x="787" y="7692"/>
                    </a:lnTo>
                    <a:lnTo>
                      <a:pt x="1679" y="7692"/>
                    </a:lnTo>
                    <a:lnTo>
                      <a:pt x="1679" y="2013"/>
                    </a:lnTo>
                    <a:lnTo>
                      <a:pt x="2465" y="1227"/>
                    </a:lnTo>
                    <a:lnTo>
                      <a:pt x="122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0"/>
              <p:cNvSpPr/>
              <p:nvPr/>
            </p:nvSpPr>
            <p:spPr>
              <a:xfrm>
                <a:off x="5624775" y="3811000"/>
                <a:ext cx="76800" cy="76800"/>
              </a:xfrm>
              <a:custGeom>
                <a:avLst/>
                <a:gdLst/>
                <a:ahLst/>
                <a:cxnLst/>
                <a:rect l="l" t="t" r="r" b="b"/>
                <a:pathLst>
                  <a:path w="3072" h="3072" extrusionOk="0">
                    <a:moveTo>
                      <a:pt x="1536" y="0"/>
                    </a:moveTo>
                    <a:cubicBezTo>
                      <a:pt x="691" y="0"/>
                      <a:pt x="0" y="691"/>
                      <a:pt x="0" y="1536"/>
                    </a:cubicBezTo>
                    <a:cubicBezTo>
                      <a:pt x="0" y="2381"/>
                      <a:pt x="691" y="3072"/>
                      <a:pt x="1536" y="3072"/>
                    </a:cubicBezTo>
                    <a:cubicBezTo>
                      <a:pt x="2381" y="3072"/>
                      <a:pt x="3072" y="2381"/>
                      <a:pt x="3072" y="1536"/>
                    </a:cubicBezTo>
                    <a:cubicBezTo>
                      <a:pt x="3072" y="691"/>
                      <a:pt x="2381" y="0"/>
                      <a:pt x="15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0"/>
              <p:cNvSpPr/>
              <p:nvPr/>
            </p:nvSpPr>
            <p:spPr>
              <a:xfrm>
                <a:off x="5597975" y="3897025"/>
                <a:ext cx="130400" cy="87225"/>
              </a:xfrm>
              <a:custGeom>
                <a:avLst/>
                <a:gdLst/>
                <a:ahLst/>
                <a:cxnLst/>
                <a:rect l="l" t="t" r="r" b="b"/>
                <a:pathLst>
                  <a:path w="5216" h="3489" extrusionOk="0">
                    <a:moveTo>
                      <a:pt x="2608" y="0"/>
                    </a:moveTo>
                    <a:cubicBezTo>
                      <a:pt x="1167" y="0"/>
                      <a:pt x="1" y="1167"/>
                      <a:pt x="1" y="2607"/>
                    </a:cubicBezTo>
                    <a:lnTo>
                      <a:pt x="1" y="3489"/>
                    </a:lnTo>
                    <a:lnTo>
                      <a:pt x="5216" y="3489"/>
                    </a:lnTo>
                    <a:lnTo>
                      <a:pt x="5204" y="2607"/>
                    </a:lnTo>
                    <a:cubicBezTo>
                      <a:pt x="5204" y="1167"/>
                      <a:pt x="4037" y="0"/>
                      <a:pt x="2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0"/>
              <p:cNvSpPr/>
              <p:nvPr/>
            </p:nvSpPr>
            <p:spPr>
              <a:xfrm>
                <a:off x="5361925" y="4230375"/>
                <a:ext cx="602500" cy="147975"/>
              </a:xfrm>
              <a:custGeom>
                <a:avLst/>
                <a:gdLst/>
                <a:ahLst/>
                <a:cxnLst/>
                <a:rect l="l" t="t" r="r" b="b"/>
                <a:pathLst>
                  <a:path w="24100" h="5919" extrusionOk="0">
                    <a:moveTo>
                      <a:pt x="1" y="1"/>
                    </a:moveTo>
                    <a:lnTo>
                      <a:pt x="1" y="5918"/>
                    </a:lnTo>
                    <a:lnTo>
                      <a:pt x="24099" y="5918"/>
                    </a:lnTo>
                    <a:lnTo>
                      <a:pt x="240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50"/>
              <p:cNvSpPr/>
              <p:nvPr/>
            </p:nvSpPr>
            <p:spPr>
              <a:xfrm>
                <a:off x="5174700" y="4034225"/>
                <a:ext cx="976950" cy="248275"/>
              </a:xfrm>
              <a:custGeom>
                <a:avLst/>
                <a:gdLst/>
                <a:ahLst/>
                <a:cxnLst/>
                <a:rect l="l" t="t" r="r" b="b"/>
                <a:pathLst>
                  <a:path w="39078" h="9931" extrusionOk="0">
                    <a:moveTo>
                      <a:pt x="19539" y="1"/>
                    </a:moveTo>
                    <a:lnTo>
                      <a:pt x="1" y="4966"/>
                    </a:lnTo>
                    <a:cubicBezTo>
                      <a:pt x="1" y="7704"/>
                      <a:pt x="2227" y="9931"/>
                      <a:pt x="4978" y="9931"/>
                    </a:cubicBezTo>
                    <a:lnTo>
                      <a:pt x="8145" y="9383"/>
                    </a:lnTo>
                    <a:cubicBezTo>
                      <a:pt x="11913" y="8740"/>
                      <a:pt x="15726" y="8418"/>
                      <a:pt x="19541" y="8418"/>
                    </a:cubicBezTo>
                    <a:cubicBezTo>
                      <a:pt x="23355" y="8418"/>
                      <a:pt x="27171" y="8740"/>
                      <a:pt x="30945" y="9383"/>
                    </a:cubicBezTo>
                    <a:lnTo>
                      <a:pt x="34112" y="9931"/>
                    </a:lnTo>
                    <a:cubicBezTo>
                      <a:pt x="36851" y="9931"/>
                      <a:pt x="39077" y="7704"/>
                      <a:pt x="39077" y="4966"/>
                    </a:cubicBezTo>
                    <a:lnTo>
                      <a:pt x="195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50"/>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50"/>
              <p:cNvSpPr/>
              <p:nvPr/>
            </p:nvSpPr>
            <p:spPr>
              <a:xfrm>
                <a:off x="5701850"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50"/>
              <p:cNvSpPr/>
              <p:nvPr/>
            </p:nvSpPr>
            <p:spPr>
              <a:xfrm>
                <a:off x="5393775"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50"/>
              <p:cNvSpPr/>
              <p:nvPr/>
            </p:nvSpPr>
            <p:spPr>
              <a:xfrm>
                <a:off x="5701850"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50"/>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50"/>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50"/>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50"/>
              <p:cNvSpPr/>
              <p:nvPr/>
            </p:nvSpPr>
            <p:spPr>
              <a:xfrm>
                <a:off x="5736100" y="4443800"/>
                <a:ext cx="16375" cy="105700"/>
              </a:xfrm>
              <a:custGeom>
                <a:avLst/>
                <a:gdLst/>
                <a:ahLst/>
                <a:cxnLst/>
                <a:rect l="l" t="t" r="r" b="b"/>
                <a:pathLst>
                  <a:path w="655" h="4228" extrusionOk="0">
                    <a:moveTo>
                      <a:pt x="322" y="1"/>
                    </a:moveTo>
                    <a:cubicBezTo>
                      <a:pt x="143" y="1"/>
                      <a:pt x="0" y="144"/>
                      <a:pt x="0" y="322"/>
                    </a:cubicBezTo>
                    <a:lnTo>
                      <a:pt x="0" y="3894"/>
                    </a:lnTo>
                    <a:cubicBezTo>
                      <a:pt x="0" y="4073"/>
                      <a:pt x="143" y="4227"/>
                      <a:pt x="322" y="4227"/>
                    </a:cubicBezTo>
                    <a:cubicBezTo>
                      <a:pt x="512" y="4227"/>
                      <a:pt x="655" y="4073"/>
                      <a:pt x="655" y="3894"/>
                    </a:cubicBezTo>
                    <a:lnTo>
                      <a:pt x="655" y="322"/>
                    </a:lnTo>
                    <a:cubicBezTo>
                      <a:pt x="655" y="144"/>
                      <a:pt x="512" y="1"/>
                      <a:pt x="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50"/>
              <p:cNvSpPr/>
              <p:nvPr/>
            </p:nvSpPr>
            <p:spPr>
              <a:xfrm>
                <a:off x="5808725" y="4443800"/>
                <a:ext cx="16675" cy="105700"/>
              </a:xfrm>
              <a:custGeom>
                <a:avLst/>
                <a:gdLst/>
                <a:ahLst/>
                <a:cxnLst/>
                <a:rect l="l" t="t" r="r" b="b"/>
                <a:pathLst>
                  <a:path w="667" h="4228" extrusionOk="0">
                    <a:moveTo>
                      <a:pt x="334" y="1"/>
                    </a:moveTo>
                    <a:cubicBezTo>
                      <a:pt x="155" y="1"/>
                      <a:pt x="0" y="144"/>
                      <a:pt x="0" y="322"/>
                    </a:cubicBezTo>
                    <a:lnTo>
                      <a:pt x="0"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50"/>
              <p:cNvSpPr/>
              <p:nvPr/>
            </p:nvSpPr>
            <p:spPr>
              <a:xfrm>
                <a:off x="5881650" y="4443800"/>
                <a:ext cx="16400" cy="105700"/>
              </a:xfrm>
              <a:custGeom>
                <a:avLst/>
                <a:gdLst/>
                <a:ahLst/>
                <a:cxnLst/>
                <a:rect l="l" t="t" r="r" b="b"/>
                <a:pathLst>
                  <a:path w="656" h="4228" extrusionOk="0">
                    <a:moveTo>
                      <a:pt x="334" y="1"/>
                    </a:moveTo>
                    <a:cubicBezTo>
                      <a:pt x="143" y="1"/>
                      <a:pt x="0" y="144"/>
                      <a:pt x="0" y="322"/>
                    </a:cubicBezTo>
                    <a:lnTo>
                      <a:pt x="0" y="3894"/>
                    </a:lnTo>
                    <a:cubicBezTo>
                      <a:pt x="0" y="4073"/>
                      <a:pt x="143" y="4227"/>
                      <a:pt x="334" y="4227"/>
                    </a:cubicBezTo>
                    <a:cubicBezTo>
                      <a:pt x="512" y="4227"/>
                      <a:pt x="655" y="4073"/>
                      <a:pt x="655" y="3894"/>
                    </a:cubicBezTo>
                    <a:lnTo>
                      <a:pt x="655" y="322"/>
                    </a:lnTo>
                    <a:cubicBezTo>
                      <a:pt x="655"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50"/>
              <p:cNvSpPr/>
              <p:nvPr/>
            </p:nvSpPr>
            <p:spPr>
              <a:xfrm>
                <a:off x="5428325" y="4688475"/>
                <a:ext cx="16675" cy="105700"/>
              </a:xfrm>
              <a:custGeom>
                <a:avLst/>
                <a:gdLst/>
                <a:ahLst/>
                <a:cxnLst/>
                <a:rect l="l" t="t" r="r" b="b"/>
                <a:pathLst>
                  <a:path w="667" h="4228" extrusionOk="0">
                    <a:moveTo>
                      <a:pt x="333" y="1"/>
                    </a:moveTo>
                    <a:cubicBezTo>
                      <a:pt x="155" y="1"/>
                      <a:pt x="0" y="144"/>
                      <a:pt x="0" y="334"/>
                    </a:cubicBezTo>
                    <a:lnTo>
                      <a:pt x="0" y="3906"/>
                    </a:lnTo>
                    <a:cubicBezTo>
                      <a:pt x="0" y="4085"/>
                      <a:pt x="155" y="4227"/>
                      <a:pt x="333" y="4227"/>
                    </a:cubicBezTo>
                    <a:cubicBezTo>
                      <a:pt x="512" y="4227"/>
                      <a:pt x="667" y="4085"/>
                      <a:pt x="667" y="3906"/>
                    </a:cubicBezTo>
                    <a:lnTo>
                      <a:pt x="667" y="334"/>
                    </a:lnTo>
                    <a:cubicBezTo>
                      <a:pt x="667"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50"/>
              <p:cNvSpPr/>
              <p:nvPr/>
            </p:nvSpPr>
            <p:spPr>
              <a:xfrm>
                <a:off x="5501250" y="4688475"/>
                <a:ext cx="16375" cy="105700"/>
              </a:xfrm>
              <a:custGeom>
                <a:avLst/>
                <a:gdLst/>
                <a:ahLst/>
                <a:cxnLst/>
                <a:rect l="l" t="t" r="r" b="b"/>
                <a:pathLst>
                  <a:path w="655" h="4228" extrusionOk="0">
                    <a:moveTo>
                      <a:pt x="333" y="1"/>
                    </a:moveTo>
                    <a:cubicBezTo>
                      <a:pt x="143" y="1"/>
                      <a:pt x="0" y="144"/>
                      <a:pt x="0" y="334"/>
                    </a:cubicBezTo>
                    <a:lnTo>
                      <a:pt x="0" y="3906"/>
                    </a:lnTo>
                    <a:cubicBezTo>
                      <a:pt x="0" y="4085"/>
                      <a:pt x="143" y="4227"/>
                      <a:pt x="333" y="4227"/>
                    </a:cubicBezTo>
                    <a:cubicBezTo>
                      <a:pt x="512" y="4227"/>
                      <a:pt x="655" y="4085"/>
                      <a:pt x="655" y="3906"/>
                    </a:cubicBezTo>
                    <a:lnTo>
                      <a:pt x="655" y="334"/>
                    </a:lnTo>
                    <a:cubicBezTo>
                      <a:pt x="655"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50"/>
              <p:cNvSpPr/>
              <p:nvPr/>
            </p:nvSpPr>
            <p:spPr>
              <a:xfrm>
                <a:off x="5573875" y="4688475"/>
                <a:ext cx="16675" cy="105700"/>
              </a:xfrm>
              <a:custGeom>
                <a:avLst/>
                <a:gdLst/>
                <a:ahLst/>
                <a:cxnLst/>
                <a:rect l="l" t="t" r="r" b="b"/>
                <a:pathLst>
                  <a:path w="667" h="4228" extrusionOk="0">
                    <a:moveTo>
                      <a:pt x="334" y="1"/>
                    </a:moveTo>
                    <a:cubicBezTo>
                      <a:pt x="155" y="1"/>
                      <a:pt x="0" y="144"/>
                      <a:pt x="12" y="334"/>
                    </a:cubicBezTo>
                    <a:lnTo>
                      <a:pt x="12" y="3906"/>
                    </a:lnTo>
                    <a:cubicBezTo>
                      <a:pt x="12"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50"/>
              <p:cNvSpPr/>
              <p:nvPr/>
            </p:nvSpPr>
            <p:spPr>
              <a:xfrm>
                <a:off x="5736100" y="4688475"/>
                <a:ext cx="16375" cy="105700"/>
              </a:xfrm>
              <a:custGeom>
                <a:avLst/>
                <a:gdLst/>
                <a:ahLst/>
                <a:cxnLst/>
                <a:rect l="l" t="t" r="r" b="b"/>
                <a:pathLst>
                  <a:path w="655" h="4228" extrusionOk="0">
                    <a:moveTo>
                      <a:pt x="322" y="1"/>
                    </a:moveTo>
                    <a:cubicBezTo>
                      <a:pt x="143" y="1"/>
                      <a:pt x="0" y="144"/>
                      <a:pt x="0" y="334"/>
                    </a:cubicBezTo>
                    <a:lnTo>
                      <a:pt x="0" y="3906"/>
                    </a:lnTo>
                    <a:cubicBezTo>
                      <a:pt x="0" y="4085"/>
                      <a:pt x="143" y="4227"/>
                      <a:pt x="322" y="4227"/>
                    </a:cubicBezTo>
                    <a:cubicBezTo>
                      <a:pt x="512" y="4227"/>
                      <a:pt x="655" y="4085"/>
                      <a:pt x="655" y="3906"/>
                    </a:cubicBezTo>
                    <a:lnTo>
                      <a:pt x="655" y="334"/>
                    </a:lnTo>
                    <a:cubicBezTo>
                      <a:pt x="655" y="144"/>
                      <a:pt x="512" y="1"/>
                      <a:pt x="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50"/>
              <p:cNvSpPr/>
              <p:nvPr/>
            </p:nvSpPr>
            <p:spPr>
              <a:xfrm>
                <a:off x="5808725" y="4688475"/>
                <a:ext cx="16675" cy="105700"/>
              </a:xfrm>
              <a:custGeom>
                <a:avLst/>
                <a:gdLst/>
                <a:ahLst/>
                <a:cxnLst/>
                <a:rect l="l" t="t" r="r" b="b"/>
                <a:pathLst>
                  <a:path w="667" h="4228" extrusionOk="0">
                    <a:moveTo>
                      <a:pt x="334" y="1"/>
                    </a:moveTo>
                    <a:cubicBezTo>
                      <a:pt x="155" y="1"/>
                      <a:pt x="0" y="144"/>
                      <a:pt x="0" y="334"/>
                    </a:cubicBezTo>
                    <a:lnTo>
                      <a:pt x="0" y="3906"/>
                    </a:lnTo>
                    <a:cubicBezTo>
                      <a:pt x="0"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50"/>
              <p:cNvSpPr/>
              <p:nvPr/>
            </p:nvSpPr>
            <p:spPr>
              <a:xfrm>
                <a:off x="5881650" y="4688475"/>
                <a:ext cx="16400" cy="105700"/>
              </a:xfrm>
              <a:custGeom>
                <a:avLst/>
                <a:gdLst/>
                <a:ahLst/>
                <a:cxnLst/>
                <a:rect l="l" t="t" r="r" b="b"/>
                <a:pathLst>
                  <a:path w="656" h="4228" extrusionOk="0">
                    <a:moveTo>
                      <a:pt x="334" y="1"/>
                    </a:moveTo>
                    <a:cubicBezTo>
                      <a:pt x="143" y="1"/>
                      <a:pt x="0" y="144"/>
                      <a:pt x="0" y="334"/>
                    </a:cubicBezTo>
                    <a:lnTo>
                      <a:pt x="0" y="3906"/>
                    </a:lnTo>
                    <a:cubicBezTo>
                      <a:pt x="0" y="4085"/>
                      <a:pt x="143" y="4227"/>
                      <a:pt x="334" y="4227"/>
                    </a:cubicBezTo>
                    <a:cubicBezTo>
                      <a:pt x="512" y="4227"/>
                      <a:pt x="655" y="4085"/>
                      <a:pt x="655" y="3906"/>
                    </a:cubicBezTo>
                    <a:lnTo>
                      <a:pt x="655" y="334"/>
                    </a:lnTo>
                    <a:cubicBezTo>
                      <a:pt x="655"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50"/>
              <p:cNvSpPr/>
              <p:nvPr/>
            </p:nvSpPr>
            <p:spPr>
              <a:xfrm>
                <a:off x="5351525" y="4869750"/>
                <a:ext cx="74125" cy="200950"/>
              </a:xfrm>
              <a:custGeom>
                <a:avLst/>
                <a:gdLst/>
                <a:ahLst/>
                <a:cxnLst/>
                <a:rect l="l" t="t" r="r" b="b"/>
                <a:pathLst>
                  <a:path w="2965" h="8038" extrusionOk="0">
                    <a:moveTo>
                      <a:pt x="0" y="1"/>
                    </a:moveTo>
                    <a:lnTo>
                      <a:pt x="0" y="8037"/>
                    </a:lnTo>
                    <a:lnTo>
                      <a:pt x="2965" y="8037"/>
                    </a:lnTo>
                    <a:lnTo>
                      <a:pt x="29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50"/>
              <p:cNvSpPr/>
              <p:nvPr/>
            </p:nvSpPr>
            <p:spPr>
              <a:xfrm>
                <a:off x="5626250" y="4869750"/>
                <a:ext cx="73850" cy="200950"/>
              </a:xfrm>
              <a:custGeom>
                <a:avLst/>
                <a:gdLst/>
                <a:ahLst/>
                <a:cxnLst/>
                <a:rect l="l" t="t" r="r" b="b"/>
                <a:pathLst>
                  <a:path w="2954" h="8038" extrusionOk="0">
                    <a:moveTo>
                      <a:pt x="1" y="1"/>
                    </a:moveTo>
                    <a:lnTo>
                      <a:pt x="1" y="8037"/>
                    </a:lnTo>
                    <a:lnTo>
                      <a:pt x="2953" y="8037"/>
                    </a:lnTo>
                    <a:lnTo>
                      <a:pt x="295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50"/>
              <p:cNvSpPr/>
              <p:nvPr/>
            </p:nvSpPr>
            <p:spPr>
              <a:xfrm>
                <a:off x="5901000" y="4869750"/>
                <a:ext cx="73825" cy="200950"/>
              </a:xfrm>
              <a:custGeom>
                <a:avLst/>
                <a:gdLst/>
                <a:ahLst/>
                <a:cxnLst/>
                <a:rect l="l" t="t" r="r" b="b"/>
                <a:pathLst>
                  <a:path w="2953" h="8038" extrusionOk="0">
                    <a:moveTo>
                      <a:pt x="0" y="1"/>
                    </a:moveTo>
                    <a:lnTo>
                      <a:pt x="0" y="8037"/>
                    </a:lnTo>
                    <a:lnTo>
                      <a:pt x="2953" y="8037"/>
                    </a:lnTo>
                    <a:lnTo>
                      <a:pt x="295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50"/>
              <p:cNvSpPr/>
              <p:nvPr/>
            </p:nvSpPr>
            <p:spPr>
              <a:xfrm>
                <a:off x="5297350" y="4823925"/>
                <a:ext cx="731650" cy="30075"/>
              </a:xfrm>
              <a:custGeom>
                <a:avLst/>
                <a:gdLst/>
                <a:ahLst/>
                <a:cxnLst/>
                <a:rect l="l" t="t" r="r" b="b"/>
                <a:pathLst>
                  <a:path w="29266" h="1203" extrusionOk="0">
                    <a:moveTo>
                      <a:pt x="29123" y="143"/>
                    </a:moveTo>
                    <a:lnTo>
                      <a:pt x="29123" y="1060"/>
                    </a:lnTo>
                    <a:lnTo>
                      <a:pt x="143" y="1060"/>
                    </a:lnTo>
                    <a:lnTo>
                      <a:pt x="143" y="143"/>
                    </a:lnTo>
                    <a:close/>
                    <a:moveTo>
                      <a:pt x="0" y="0"/>
                    </a:moveTo>
                    <a:lnTo>
                      <a:pt x="0" y="1203"/>
                    </a:lnTo>
                    <a:lnTo>
                      <a:pt x="29266" y="1203"/>
                    </a:lnTo>
                    <a:lnTo>
                      <a:pt x="29266" y="0"/>
                    </a:lnTo>
                    <a:close/>
                  </a:path>
                </a:pathLst>
              </a:custGeom>
              <a:solidFill>
                <a:srgbClr val="F6E7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50"/>
              <p:cNvSpPr/>
              <p:nvPr/>
            </p:nvSpPr>
            <p:spPr>
              <a:xfrm>
                <a:off x="5297350" y="4573875"/>
                <a:ext cx="731650" cy="29800"/>
              </a:xfrm>
              <a:custGeom>
                <a:avLst/>
                <a:gdLst/>
                <a:ahLst/>
                <a:cxnLst/>
                <a:rect l="l" t="t" r="r" b="b"/>
                <a:pathLst>
                  <a:path w="29266" h="1192" extrusionOk="0">
                    <a:moveTo>
                      <a:pt x="29123" y="144"/>
                    </a:moveTo>
                    <a:lnTo>
                      <a:pt x="29123" y="1060"/>
                    </a:lnTo>
                    <a:lnTo>
                      <a:pt x="143" y="1060"/>
                    </a:lnTo>
                    <a:lnTo>
                      <a:pt x="143" y="144"/>
                    </a:lnTo>
                    <a:close/>
                    <a:moveTo>
                      <a:pt x="0" y="1"/>
                    </a:moveTo>
                    <a:lnTo>
                      <a:pt x="0" y="1191"/>
                    </a:lnTo>
                    <a:lnTo>
                      <a:pt x="29266" y="1191"/>
                    </a:lnTo>
                    <a:lnTo>
                      <a:pt x="29266" y="1"/>
                    </a:lnTo>
                    <a:close/>
                  </a:path>
                </a:pathLst>
              </a:custGeom>
              <a:solidFill>
                <a:srgbClr val="F6E7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50"/>
              <p:cNvSpPr/>
              <p:nvPr/>
            </p:nvSpPr>
            <p:spPr>
              <a:xfrm>
                <a:off x="5148225" y="3944050"/>
                <a:ext cx="1030200" cy="270375"/>
              </a:xfrm>
              <a:custGeom>
                <a:avLst/>
                <a:gdLst/>
                <a:ahLst/>
                <a:cxnLst/>
                <a:rect l="l" t="t" r="r" b="b"/>
                <a:pathLst>
                  <a:path w="41208" h="10815" extrusionOk="0">
                    <a:moveTo>
                      <a:pt x="17895" y="0"/>
                    </a:moveTo>
                    <a:cubicBezTo>
                      <a:pt x="17467" y="0"/>
                      <a:pt x="17121" y="345"/>
                      <a:pt x="17121" y="762"/>
                    </a:cubicBezTo>
                    <a:lnTo>
                      <a:pt x="17121" y="3941"/>
                    </a:lnTo>
                    <a:lnTo>
                      <a:pt x="15455" y="4370"/>
                    </a:lnTo>
                    <a:lnTo>
                      <a:pt x="10299" y="5679"/>
                    </a:lnTo>
                    <a:lnTo>
                      <a:pt x="5144" y="6989"/>
                    </a:lnTo>
                    <a:lnTo>
                      <a:pt x="0" y="8299"/>
                    </a:lnTo>
                    <a:lnTo>
                      <a:pt x="405" y="8501"/>
                    </a:lnTo>
                    <a:cubicBezTo>
                      <a:pt x="3524" y="10043"/>
                      <a:pt x="6915" y="10814"/>
                      <a:pt x="10305" y="10814"/>
                    </a:cubicBezTo>
                    <a:cubicBezTo>
                      <a:pt x="13695" y="10814"/>
                      <a:pt x="17086" y="10043"/>
                      <a:pt x="20205" y="8501"/>
                    </a:cubicBezTo>
                    <a:lnTo>
                      <a:pt x="20610" y="8299"/>
                    </a:lnTo>
                    <a:lnTo>
                      <a:pt x="21015" y="8501"/>
                    </a:lnTo>
                    <a:cubicBezTo>
                      <a:pt x="24134" y="10043"/>
                      <a:pt x="27522" y="10814"/>
                      <a:pt x="30909" y="10814"/>
                    </a:cubicBezTo>
                    <a:cubicBezTo>
                      <a:pt x="34296" y="10814"/>
                      <a:pt x="37684" y="10043"/>
                      <a:pt x="40803" y="8501"/>
                    </a:cubicBezTo>
                    <a:lnTo>
                      <a:pt x="41208" y="8299"/>
                    </a:lnTo>
                    <a:lnTo>
                      <a:pt x="36052" y="6989"/>
                    </a:lnTo>
                    <a:lnTo>
                      <a:pt x="30909" y="5679"/>
                    </a:lnTo>
                    <a:lnTo>
                      <a:pt x="25753" y="4370"/>
                    </a:lnTo>
                    <a:lnTo>
                      <a:pt x="24075" y="3941"/>
                    </a:lnTo>
                    <a:lnTo>
                      <a:pt x="24075" y="762"/>
                    </a:lnTo>
                    <a:cubicBezTo>
                      <a:pt x="24075" y="345"/>
                      <a:pt x="23729" y="0"/>
                      <a:pt x="233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50"/>
              <p:cNvSpPr/>
              <p:nvPr/>
            </p:nvSpPr>
            <p:spPr>
              <a:xfrm>
                <a:off x="5290500" y="4589650"/>
                <a:ext cx="745650" cy="49450"/>
              </a:xfrm>
              <a:custGeom>
                <a:avLst/>
                <a:gdLst/>
                <a:ahLst/>
                <a:cxnLst/>
                <a:rect l="l" t="t" r="r" b="b"/>
                <a:pathLst>
                  <a:path w="29826" h="1978" extrusionOk="0">
                    <a:moveTo>
                      <a:pt x="0" y="1"/>
                    </a:moveTo>
                    <a:cubicBezTo>
                      <a:pt x="0" y="1096"/>
                      <a:pt x="881" y="1977"/>
                      <a:pt x="1965" y="1977"/>
                    </a:cubicBezTo>
                    <a:lnTo>
                      <a:pt x="27849" y="1977"/>
                    </a:lnTo>
                    <a:cubicBezTo>
                      <a:pt x="28945" y="1977"/>
                      <a:pt x="29826" y="1096"/>
                      <a:pt x="298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50"/>
              <p:cNvSpPr/>
              <p:nvPr/>
            </p:nvSpPr>
            <p:spPr>
              <a:xfrm>
                <a:off x="5290500" y="4839975"/>
                <a:ext cx="745650" cy="49150"/>
              </a:xfrm>
              <a:custGeom>
                <a:avLst/>
                <a:gdLst/>
                <a:ahLst/>
                <a:cxnLst/>
                <a:rect l="l" t="t" r="r" b="b"/>
                <a:pathLst>
                  <a:path w="29826" h="1966" extrusionOk="0">
                    <a:moveTo>
                      <a:pt x="0" y="1"/>
                    </a:moveTo>
                    <a:cubicBezTo>
                      <a:pt x="0" y="1084"/>
                      <a:pt x="881" y="1965"/>
                      <a:pt x="1965" y="1965"/>
                    </a:cubicBezTo>
                    <a:lnTo>
                      <a:pt x="27849" y="1965"/>
                    </a:lnTo>
                    <a:cubicBezTo>
                      <a:pt x="28945" y="1965"/>
                      <a:pt x="29826" y="1084"/>
                      <a:pt x="298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50" name="Google Shape;1950;p50"/>
              <p:cNvGrpSpPr/>
              <p:nvPr/>
            </p:nvGrpSpPr>
            <p:grpSpPr>
              <a:xfrm>
                <a:off x="5129175" y="4141100"/>
                <a:ext cx="1064725" cy="82825"/>
                <a:chOff x="5129175" y="4141100"/>
                <a:chExt cx="1064725" cy="82825"/>
              </a:xfrm>
            </p:grpSpPr>
            <p:sp>
              <p:nvSpPr>
                <p:cNvPr id="1951" name="Google Shape;1951;p50"/>
                <p:cNvSpPr/>
                <p:nvPr/>
              </p:nvSpPr>
              <p:spPr>
                <a:xfrm>
                  <a:off x="5129175" y="4141100"/>
                  <a:ext cx="25025" cy="21500"/>
                </a:xfrm>
                <a:custGeom>
                  <a:avLst/>
                  <a:gdLst/>
                  <a:ahLst/>
                  <a:cxnLst/>
                  <a:rect l="l" t="t" r="r" b="b"/>
                  <a:pathLst>
                    <a:path w="1001" h="860" extrusionOk="0">
                      <a:moveTo>
                        <a:pt x="572" y="0"/>
                      </a:moveTo>
                      <a:cubicBezTo>
                        <a:pt x="191" y="0"/>
                        <a:pt x="0" y="464"/>
                        <a:pt x="262" y="738"/>
                      </a:cubicBezTo>
                      <a:cubicBezTo>
                        <a:pt x="349"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50"/>
                <p:cNvSpPr/>
                <p:nvPr/>
              </p:nvSpPr>
              <p:spPr>
                <a:xfrm>
                  <a:off x="5149700" y="4148525"/>
                  <a:ext cx="25025" cy="21525"/>
                </a:xfrm>
                <a:custGeom>
                  <a:avLst/>
                  <a:gdLst/>
                  <a:ahLst/>
                  <a:cxnLst/>
                  <a:rect l="l" t="t" r="r" b="b"/>
                  <a:pathLst>
                    <a:path w="1001" h="861" extrusionOk="0">
                      <a:moveTo>
                        <a:pt x="572" y="1"/>
                      </a:moveTo>
                      <a:cubicBezTo>
                        <a:pt x="191" y="1"/>
                        <a:pt x="1" y="465"/>
                        <a:pt x="275"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50"/>
                <p:cNvSpPr/>
                <p:nvPr/>
              </p:nvSpPr>
              <p:spPr>
                <a:xfrm>
                  <a:off x="5173525" y="4158650"/>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50"/>
                <p:cNvSpPr/>
                <p:nvPr/>
              </p:nvSpPr>
              <p:spPr>
                <a:xfrm>
                  <a:off x="5191925" y="4165100"/>
                  <a:ext cx="46500" cy="30150"/>
                </a:xfrm>
                <a:custGeom>
                  <a:avLst/>
                  <a:gdLst/>
                  <a:ahLst/>
                  <a:cxnLst/>
                  <a:rect l="l" t="t" r="r" b="b"/>
                  <a:pathLst>
                    <a:path w="1860" h="1206" extrusionOk="0">
                      <a:moveTo>
                        <a:pt x="504" y="0"/>
                      </a:moveTo>
                      <a:cubicBezTo>
                        <a:pt x="335" y="0"/>
                        <a:pt x="165" y="94"/>
                        <a:pt x="98" y="302"/>
                      </a:cubicBezTo>
                      <a:cubicBezTo>
                        <a:pt x="1" y="618"/>
                        <a:pt x="256" y="868"/>
                        <a:pt x="519" y="868"/>
                      </a:cubicBezTo>
                      <a:cubicBezTo>
                        <a:pt x="643" y="868"/>
                        <a:pt x="768" y="813"/>
                        <a:pt x="860" y="683"/>
                      </a:cubicBezTo>
                      <a:lnTo>
                        <a:pt x="860" y="683"/>
                      </a:lnTo>
                      <a:cubicBezTo>
                        <a:pt x="860" y="707"/>
                        <a:pt x="848" y="743"/>
                        <a:pt x="860" y="778"/>
                      </a:cubicBezTo>
                      <a:cubicBezTo>
                        <a:pt x="860" y="1035"/>
                        <a:pt x="1065" y="1205"/>
                        <a:pt x="1283" y="1205"/>
                      </a:cubicBezTo>
                      <a:cubicBezTo>
                        <a:pt x="1388" y="1205"/>
                        <a:pt x="1497" y="1165"/>
                        <a:pt x="1586" y="1076"/>
                      </a:cubicBezTo>
                      <a:cubicBezTo>
                        <a:pt x="1860" y="802"/>
                        <a:pt x="1669" y="350"/>
                        <a:pt x="1288" y="350"/>
                      </a:cubicBezTo>
                      <a:lnTo>
                        <a:pt x="1276" y="350"/>
                      </a:lnTo>
                      <a:cubicBezTo>
                        <a:pt x="1145" y="350"/>
                        <a:pt x="1014" y="421"/>
                        <a:pt x="931" y="528"/>
                      </a:cubicBezTo>
                      <a:cubicBezTo>
                        <a:pt x="943" y="493"/>
                        <a:pt x="943" y="469"/>
                        <a:pt x="943" y="433"/>
                      </a:cubicBezTo>
                      <a:cubicBezTo>
                        <a:pt x="943" y="158"/>
                        <a:pt x="72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50"/>
                <p:cNvSpPr/>
                <p:nvPr/>
              </p:nvSpPr>
              <p:spPr>
                <a:xfrm>
                  <a:off x="5230975" y="4179775"/>
                  <a:ext cx="25025" cy="21425"/>
                </a:xfrm>
                <a:custGeom>
                  <a:avLst/>
                  <a:gdLst/>
                  <a:ahLst/>
                  <a:cxnLst/>
                  <a:rect l="l" t="t" r="r" b="b"/>
                  <a:pathLst>
                    <a:path w="1001" h="857" extrusionOk="0">
                      <a:moveTo>
                        <a:pt x="572" y="1"/>
                      </a:moveTo>
                      <a:cubicBezTo>
                        <a:pt x="191" y="1"/>
                        <a:pt x="0" y="465"/>
                        <a:pt x="274" y="727"/>
                      </a:cubicBezTo>
                      <a:cubicBezTo>
                        <a:pt x="363" y="817"/>
                        <a:pt x="472" y="856"/>
                        <a:pt x="577" y="856"/>
                      </a:cubicBezTo>
                      <a:cubicBezTo>
                        <a:pt x="795" y="856"/>
                        <a:pt x="1000" y="686"/>
                        <a:pt x="1000" y="430"/>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50"/>
                <p:cNvSpPr/>
                <p:nvPr/>
              </p:nvSpPr>
              <p:spPr>
                <a:xfrm>
                  <a:off x="5254325" y="4184675"/>
                  <a:ext cx="47500" cy="27175"/>
                </a:xfrm>
                <a:custGeom>
                  <a:avLst/>
                  <a:gdLst/>
                  <a:ahLst/>
                  <a:cxnLst/>
                  <a:rect l="l" t="t" r="r" b="b"/>
                  <a:pathLst>
                    <a:path w="1900" h="1087" extrusionOk="0">
                      <a:moveTo>
                        <a:pt x="488" y="0"/>
                      </a:moveTo>
                      <a:cubicBezTo>
                        <a:pt x="302" y="0"/>
                        <a:pt x="115" y="113"/>
                        <a:pt x="66" y="353"/>
                      </a:cubicBezTo>
                      <a:cubicBezTo>
                        <a:pt x="1" y="665"/>
                        <a:pt x="250" y="871"/>
                        <a:pt x="497" y="871"/>
                      </a:cubicBezTo>
                      <a:cubicBezTo>
                        <a:pt x="656" y="871"/>
                        <a:pt x="813" y="786"/>
                        <a:pt x="888" y="591"/>
                      </a:cubicBezTo>
                      <a:lnTo>
                        <a:pt x="888" y="650"/>
                      </a:lnTo>
                      <a:cubicBezTo>
                        <a:pt x="888" y="910"/>
                        <a:pt x="1103" y="1086"/>
                        <a:pt x="1327" y="1086"/>
                      </a:cubicBezTo>
                      <a:cubicBezTo>
                        <a:pt x="1432" y="1086"/>
                        <a:pt x="1539" y="1047"/>
                        <a:pt x="1626" y="960"/>
                      </a:cubicBezTo>
                      <a:cubicBezTo>
                        <a:pt x="1900" y="686"/>
                        <a:pt x="1709" y="222"/>
                        <a:pt x="1328" y="222"/>
                      </a:cubicBezTo>
                      <a:lnTo>
                        <a:pt x="1328" y="234"/>
                      </a:lnTo>
                      <a:cubicBezTo>
                        <a:pt x="1150" y="234"/>
                        <a:pt x="983" y="341"/>
                        <a:pt x="924" y="507"/>
                      </a:cubicBezTo>
                      <a:cubicBezTo>
                        <a:pt x="924" y="484"/>
                        <a:pt x="924" y="460"/>
                        <a:pt x="924" y="448"/>
                      </a:cubicBezTo>
                      <a:cubicBezTo>
                        <a:pt x="930" y="158"/>
                        <a:pt x="709" y="0"/>
                        <a:pt x="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50"/>
                <p:cNvSpPr/>
                <p:nvPr/>
              </p:nvSpPr>
              <p:spPr>
                <a:xfrm>
                  <a:off x="5294975" y="4194075"/>
                  <a:ext cx="25025" cy="21400"/>
                </a:xfrm>
                <a:custGeom>
                  <a:avLst/>
                  <a:gdLst/>
                  <a:ahLst/>
                  <a:cxnLst/>
                  <a:rect l="l" t="t" r="r" b="b"/>
                  <a:pathLst>
                    <a:path w="1001" h="856" extrusionOk="0">
                      <a:moveTo>
                        <a:pt x="572" y="0"/>
                      </a:moveTo>
                      <a:cubicBezTo>
                        <a:pt x="191" y="0"/>
                        <a:pt x="0" y="465"/>
                        <a:pt x="262" y="727"/>
                      </a:cubicBezTo>
                      <a:cubicBezTo>
                        <a:pt x="351" y="816"/>
                        <a:pt x="461" y="856"/>
                        <a:pt x="568"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50"/>
                <p:cNvSpPr/>
                <p:nvPr/>
              </p:nvSpPr>
              <p:spPr>
                <a:xfrm>
                  <a:off x="5316400" y="4198550"/>
                  <a:ext cx="25025" cy="21400"/>
                </a:xfrm>
                <a:custGeom>
                  <a:avLst/>
                  <a:gdLst/>
                  <a:ahLst/>
                  <a:cxnLst/>
                  <a:rect l="l" t="t" r="r" b="b"/>
                  <a:pathLst>
                    <a:path w="1001" h="856" extrusionOk="0">
                      <a:moveTo>
                        <a:pt x="572" y="0"/>
                      </a:moveTo>
                      <a:cubicBezTo>
                        <a:pt x="191" y="0"/>
                        <a:pt x="0" y="452"/>
                        <a:pt x="262" y="726"/>
                      </a:cubicBezTo>
                      <a:cubicBezTo>
                        <a:pt x="352" y="816"/>
                        <a:pt x="461" y="856"/>
                        <a:pt x="568" y="856"/>
                      </a:cubicBezTo>
                      <a:cubicBezTo>
                        <a:pt x="790" y="856"/>
                        <a:pt x="1000" y="685"/>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50"/>
                <p:cNvSpPr/>
                <p:nvPr/>
              </p:nvSpPr>
              <p:spPr>
                <a:xfrm>
                  <a:off x="5338425" y="4200325"/>
                  <a:ext cx="25025" cy="21400"/>
                </a:xfrm>
                <a:custGeom>
                  <a:avLst/>
                  <a:gdLst/>
                  <a:ahLst/>
                  <a:cxnLst/>
                  <a:rect l="l" t="t" r="r" b="b"/>
                  <a:pathLst>
                    <a:path w="1001" h="856" extrusionOk="0">
                      <a:moveTo>
                        <a:pt x="572" y="0"/>
                      </a:moveTo>
                      <a:cubicBezTo>
                        <a:pt x="191" y="0"/>
                        <a:pt x="0" y="465"/>
                        <a:pt x="262" y="727"/>
                      </a:cubicBezTo>
                      <a:cubicBezTo>
                        <a:pt x="352" y="816"/>
                        <a:pt x="461" y="856"/>
                        <a:pt x="568" y="856"/>
                      </a:cubicBezTo>
                      <a:cubicBezTo>
                        <a:pt x="790"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50"/>
                <p:cNvSpPr/>
                <p:nvPr/>
              </p:nvSpPr>
              <p:spPr>
                <a:xfrm>
                  <a:off x="5360750" y="4201525"/>
                  <a:ext cx="25025" cy="21500"/>
                </a:xfrm>
                <a:custGeom>
                  <a:avLst/>
                  <a:gdLst/>
                  <a:ahLst/>
                  <a:cxnLst/>
                  <a:rect l="l" t="t" r="r" b="b"/>
                  <a:pathLst>
                    <a:path w="1001" h="860" extrusionOk="0">
                      <a:moveTo>
                        <a:pt x="572" y="0"/>
                      </a:moveTo>
                      <a:cubicBezTo>
                        <a:pt x="191" y="0"/>
                        <a:pt x="0" y="464"/>
                        <a:pt x="262" y="738"/>
                      </a:cubicBezTo>
                      <a:cubicBezTo>
                        <a:pt x="350"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50"/>
                <p:cNvSpPr/>
                <p:nvPr/>
              </p:nvSpPr>
              <p:spPr>
                <a:xfrm>
                  <a:off x="5382475" y="4202400"/>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50"/>
                <p:cNvSpPr/>
                <p:nvPr/>
              </p:nvSpPr>
              <p:spPr>
                <a:xfrm>
                  <a:off x="5405700" y="4202400"/>
                  <a:ext cx="25025" cy="21525"/>
                </a:xfrm>
                <a:custGeom>
                  <a:avLst/>
                  <a:gdLst/>
                  <a:ahLst/>
                  <a:cxnLst/>
                  <a:rect l="l" t="t" r="r" b="b"/>
                  <a:pathLst>
                    <a:path w="1001" h="861" extrusionOk="0">
                      <a:moveTo>
                        <a:pt x="572" y="1"/>
                      </a:moveTo>
                      <a:cubicBezTo>
                        <a:pt x="179" y="1"/>
                        <a:pt x="0" y="465"/>
                        <a:pt x="262" y="739"/>
                      </a:cubicBezTo>
                      <a:cubicBezTo>
                        <a:pt x="349" y="823"/>
                        <a:pt x="456" y="860"/>
                        <a:pt x="561" y="860"/>
                      </a:cubicBezTo>
                      <a:cubicBezTo>
                        <a:pt x="785" y="860"/>
                        <a:pt x="1000" y="689"/>
                        <a:pt x="1000" y="429"/>
                      </a:cubicBezTo>
                      <a:cubicBezTo>
                        <a:pt x="1000" y="191"/>
                        <a:pt x="798"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50"/>
                <p:cNvSpPr/>
                <p:nvPr/>
              </p:nvSpPr>
              <p:spPr>
                <a:xfrm>
                  <a:off x="5426825" y="4202100"/>
                  <a:ext cx="25025" cy="21425"/>
                </a:xfrm>
                <a:custGeom>
                  <a:avLst/>
                  <a:gdLst/>
                  <a:ahLst/>
                  <a:cxnLst/>
                  <a:rect l="l" t="t" r="r" b="b"/>
                  <a:pathLst>
                    <a:path w="1001" h="857" extrusionOk="0">
                      <a:moveTo>
                        <a:pt x="572" y="1"/>
                      </a:moveTo>
                      <a:cubicBezTo>
                        <a:pt x="191" y="1"/>
                        <a:pt x="0" y="465"/>
                        <a:pt x="274" y="727"/>
                      </a:cubicBezTo>
                      <a:cubicBezTo>
                        <a:pt x="360" y="817"/>
                        <a:pt x="467" y="856"/>
                        <a:pt x="572" y="856"/>
                      </a:cubicBezTo>
                      <a:cubicBezTo>
                        <a:pt x="790" y="856"/>
                        <a:pt x="1001" y="686"/>
                        <a:pt x="1001" y="430"/>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50"/>
                <p:cNvSpPr/>
                <p:nvPr/>
              </p:nvSpPr>
              <p:spPr>
                <a:xfrm>
                  <a:off x="5449150" y="4200325"/>
                  <a:ext cx="25025" cy="21400"/>
                </a:xfrm>
                <a:custGeom>
                  <a:avLst/>
                  <a:gdLst/>
                  <a:ahLst/>
                  <a:cxnLst/>
                  <a:rect l="l" t="t" r="r" b="b"/>
                  <a:pathLst>
                    <a:path w="1001" h="856" extrusionOk="0">
                      <a:moveTo>
                        <a:pt x="572" y="0"/>
                      </a:moveTo>
                      <a:cubicBezTo>
                        <a:pt x="191" y="0"/>
                        <a:pt x="0" y="465"/>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50"/>
                <p:cNvSpPr/>
                <p:nvPr/>
              </p:nvSpPr>
              <p:spPr>
                <a:xfrm>
                  <a:off x="5470875" y="4197650"/>
                  <a:ext cx="25325" cy="21400"/>
                </a:xfrm>
                <a:custGeom>
                  <a:avLst/>
                  <a:gdLst/>
                  <a:ahLst/>
                  <a:cxnLst/>
                  <a:rect l="l" t="t" r="r" b="b"/>
                  <a:pathLst>
                    <a:path w="1013" h="856" extrusionOk="0">
                      <a:moveTo>
                        <a:pt x="584" y="0"/>
                      </a:moveTo>
                      <a:cubicBezTo>
                        <a:pt x="191" y="0"/>
                        <a:pt x="1" y="453"/>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50"/>
                <p:cNvSpPr/>
                <p:nvPr/>
              </p:nvSpPr>
              <p:spPr>
                <a:xfrm>
                  <a:off x="549707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50"/>
                <p:cNvSpPr/>
                <p:nvPr/>
              </p:nvSpPr>
              <p:spPr>
                <a:xfrm>
                  <a:off x="5514625" y="4189900"/>
                  <a:ext cx="25325" cy="21650"/>
                </a:xfrm>
                <a:custGeom>
                  <a:avLst/>
                  <a:gdLst/>
                  <a:ahLst/>
                  <a:cxnLst/>
                  <a:rect l="l" t="t" r="r" b="b"/>
                  <a:pathLst>
                    <a:path w="1013" h="866" extrusionOk="0">
                      <a:moveTo>
                        <a:pt x="584" y="1"/>
                      </a:moveTo>
                      <a:cubicBezTo>
                        <a:pt x="203" y="1"/>
                        <a:pt x="1" y="465"/>
                        <a:pt x="275" y="739"/>
                      </a:cubicBezTo>
                      <a:cubicBezTo>
                        <a:pt x="362" y="826"/>
                        <a:pt x="469" y="865"/>
                        <a:pt x="574" y="865"/>
                      </a:cubicBezTo>
                      <a:cubicBezTo>
                        <a:pt x="798" y="865"/>
                        <a:pt x="1013" y="689"/>
                        <a:pt x="1013" y="429"/>
                      </a:cubicBezTo>
                      <a:cubicBezTo>
                        <a:pt x="1013"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50"/>
                <p:cNvSpPr/>
                <p:nvPr/>
              </p:nvSpPr>
              <p:spPr>
                <a:xfrm>
                  <a:off x="5540225" y="4184250"/>
                  <a:ext cx="21450" cy="21450"/>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50"/>
                <p:cNvSpPr/>
                <p:nvPr/>
              </p:nvSpPr>
              <p:spPr>
                <a:xfrm>
                  <a:off x="5598275" y="4165500"/>
                  <a:ext cx="25325" cy="21400"/>
                </a:xfrm>
                <a:custGeom>
                  <a:avLst/>
                  <a:gdLst/>
                  <a:ahLst/>
                  <a:cxnLst/>
                  <a:rect l="l" t="t" r="r" b="b"/>
                  <a:pathLst>
                    <a:path w="1013" h="856" extrusionOk="0">
                      <a:moveTo>
                        <a:pt x="584" y="0"/>
                      </a:moveTo>
                      <a:cubicBezTo>
                        <a:pt x="203" y="0"/>
                        <a:pt x="0" y="453"/>
                        <a:pt x="274" y="727"/>
                      </a:cubicBezTo>
                      <a:cubicBezTo>
                        <a:pt x="364" y="816"/>
                        <a:pt x="473" y="856"/>
                        <a:pt x="580"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50"/>
                <p:cNvSpPr/>
                <p:nvPr/>
              </p:nvSpPr>
              <p:spPr>
                <a:xfrm>
                  <a:off x="5619925" y="4148825"/>
                  <a:ext cx="45350" cy="29200"/>
                </a:xfrm>
                <a:custGeom>
                  <a:avLst/>
                  <a:gdLst/>
                  <a:ahLst/>
                  <a:cxnLst/>
                  <a:rect l="l" t="t" r="r" b="b"/>
                  <a:pathLst>
                    <a:path w="1814" h="1168" extrusionOk="0">
                      <a:moveTo>
                        <a:pt x="1290" y="1"/>
                      </a:moveTo>
                      <a:cubicBezTo>
                        <a:pt x="1051" y="1"/>
                        <a:pt x="861" y="191"/>
                        <a:pt x="861" y="429"/>
                      </a:cubicBezTo>
                      <a:cubicBezTo>
                        <a:pt x="861" y="441"/>
                        <a:pt x="861" y="465"/>
                        <a:pt x="861" y="477"/>
                      </a:cubicBezTo>
                      <a:cubicBezTo>
                        <a:pt x="767" y="353"/>
                        <a:pt x="643" y="300"/>
                        <a:pt x="521" y="300"/>
                      </a:cubicBezTo>
                      <a:cubicBezTo>
                        <a:pt x="255" y="300"/>
                        <a:pt x="1" y="552"/>
                        <a:pt x="99" y="870"/>
                      </a:cubicBezTo>
                      <a:cubicBezTo>
                        <a:pt x="167" y="1073"/>
                        <a:pt x="337" y="1167"/>
                        <a:pt x="508" y="1167"/>
                      </a:cubicBezTo>
                      <a:cubicBezTo>
                        <a:pt x="726" y="1167"/>
                        <a:pt x="944" y="1013"/>
                        <a:pt x="944" y="739"/>
                      </a:cubicBezTo>
                      <a:lnTo>
                        <a:pt x="944" y="679"/>
                      </a:lnTo>
                      <a:cubicBezTo>
                        <a:pt x="1031" y="799"/>
                        <a:pt x="1160" y="857"/>
                        <a:pt x="1289" y="857"/>
                      </a:cubicBezTo>
                      <a:cubicBezTo>
                        <a:pt x="1441" y="857"/>
                        <a:pt x="1593" y="775"/>
                        <a:pt x="1671" y="620"/>
                      </a:cubicBezTo>
                      <a:cubicBezTo>
                        <a:pt x="1813" y="334"/>
                        <a:pt x="1599"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50"/>
                <p:cNvSpPr/>
                <p:nvPr/>
              </p:nvSpPr>
              <p:spPr>
                <a:xfrm>
                  <a:off x="6168575" y="4141100"/>
                  <a:ext cx="25325" cy="21500"/>
                </a:xfrm>
                <a:custGeom>
                  <a:avLst/>
                  <a:gdLst/>
                  <a:ahLst/>
                  <a:cxnLst/>
                  <a:rect l="l" t="t" r="r" b="b"/>
                  <a:pathLst>
                    <a:path w="1013" h="860" extrusionOk="0">
                      <a:moveTo>
                        <a:pt x="584" y="0"/>
                      </a:moveTo>
                      <a:cubicBezTo>
                        <a:pt x="191" y="0"/>
                        <a:pt x="1" y="464"/>
                        <a:pt x="275" y="738"/>
                      </a:cubicBezTo>
                      <a:cubicBezTo>
                        <a:pt x="362" y="822"/>
                        <a:pt x="469" y="859"/>
                        <a:pt x="574" y="859"/>
                      </a:cubicBezTo>
                      <a:cubicBezTo>
                        <a:pt x="797" y="859"/>
                        <a:pt x="1013" y="688"/>
                        <a:pt x="1013" y="429"/>
                      </a:cubicBezTo>
                      <a:cubicBezTo>
                        <a:pt x="1013" y="191"/>
                        <a:pt x="810"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50"/>
                <p:cNvSpPr/>
                <p:nvPr/>
              </p:nvSpPr>
              <p:spPr>
                <a:xfrm>
                  <a:off x="6148050" y="4148525"/>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0" y="689"/>
                        <a:pt x="1000" y="429"/>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50"/>
                <p:cNvSpPr/>
                <p:nvPr/>
              </p:nvSpPr>
              <p:spPr>
                <a:xfrm>
                  <a:off x="6127800" y="4158650"/>
                  <a:ext cx="25325" cy="21500"/>
                </a:xfrm>
                <a:custGeom>
                  <a:avLst/>
                  <a:gdLst/>
                  <a:ahLst/>
                  <a:cxnLst/>
                  <a:rect l="l" t="t" r="r" b="b"/>
                  <a:pathLst>
                    <a:path w="1013" h="860" extrusionOk="0">
                      <a:moveTo>
                        <a:pt x="584" y="1"/>
                      </a:moveTo>
                      <a:cubicBezTo>
                        <a:pt x="203" y="1"/>
                        <a:pt x="1" y="465"/>
                        <a:pt x="275" y="739"/>
                      </a:cubicBezTo>
                      <a:cubicBezTo>
                        <a:pt x="362" y="822"/>
                        <a:pt x="469" y="860"/>
                        <a:pt x="573" y="860"/>
                      </a:cubicBezTo>
                      <a:cubicBezTo>
                        <a:pt x="797" y="860"/>
                        <a:pt x="1013" y="689"/>
                        <a:pt x="1013" y="429"/>
                      </a:cubicBezTo>
                      <a:cubicBezTo>
                        <a:pt x="1013"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50"/>
                <p:cNvSpPr/>
                <p:nvPr/>
              </p:nvSpPr>
              <p:spPr>
                <a:xfrm>
                  <a:off x="6089975" y="4165500"/>
                  <a:ext cx="45000" cy="29775"/>
                </a:xfrm>
                <a:custGeom>
                  <a:avLst/>
                  <a:gdLst/>
                  <a:ahLst/>
                  <a:cxnLst/>
                  <a:rect l="l" t="t" r="r" b="b"/>
                  <a:pathLst>
                    <a:path w="1800" h="1191" extrusionOk="0">
                      <a:moveTo>
                        <a:pt x="1276" y="0"/>
                      </a:moveTo>
                      <a:cubicBezTo>
                        <a:pt x="1037" y="0"/>
                        <a:pt x="847" y="191"/>
                        <a:pt x="847" y="429"/>
                      </a:cubicBezTo>
                      <a:cubicBezTo>
                        <a:pt x="847" y="453"/>
                        <a:pt x="847" y="489"/>
                        <a:pt x="859" y="524"/>
                      </a:cubicBezTo>
                      <a:cubicBezTo>
                        <a:pt x="766" y="393"/>
                        <a:pt x="638" y="337"/>
                        <a:pt x="513" y="337"/>
                      </a:cubicBezTo>
                      <a:cubicBezTo>
                        <a:pt x="251" y="337"/>
                        <a:pt x="0" y="580"/>
                        <a:pt x="97" y="893"/>
                      </a:cubicBezTo>
                      <a:cubicBezTo>
                        <a:pt x="165" y="1097"/>
                        <a:pt x="333" y="1191"/>
                        <a:pt x="501" y="1191"/>
                      </a:cubicBezTo>
                      <a:cubicBezTo>
                        <a:pt x="716" y="1191"/>
                        <a:pt x="930" y="1037"/>
                        <a:pt x="930" y="762"/>
                      </a:cubicBezTo>
                      <a:cubicBezTo>
                        <a:pt x="930" y="727"/>
                        <a:pt x="930" y="703"/>
                        <a:pt x="918" y="667"/>
                      </a:cubicBezTo>
                      <a:lnTo>
                        <a:pt x="918" y="667"/>
                      </a:lnTo>
                      <a:cubicBezTo>
                        <a:pt x="1007" y="790"/>
                        <a:pt x="1141" y="850"/>
                        <a:pt x="1273" y="850"/>
                      </a:cubicBezTo>
                      <a:cubicBezTo>
                        <a:pt x="1424" y="850"/>
                        <a:pt x="1574" y="772"/>
                        <a:pt x="1657" y="620"/>
                      </a:cubicBezTo>
                      <a:cubicBezTo>
                        <a:pt x="1799" y="334"/>
                        <a:pt x="1597" y="0"/>
                        <a:pt x="1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50"/>
                <p:cNvSpPr/>
                <p:nvPr/>
              </p:nvSpPr>
              <p:spPr>
                <a:xfrm>
                  <a:off x="6066775" y="4179775"/>
                  <a:ext cx="25050" cy="21425"/>
                </a:xfrm>
                <a:custGeom>
                  <a:avLst/>
                  <a:gdLst/>
                  <a:ahLst/>
                  <a:cxnLst/>
                  <a:rect l="l" t="t" r="r" b="b"/>
                  <a:pathLst>
                    <a:path w="1002" h="857" extrusionOk="0">
                      <a:moveTo>
                        <a:pt x="572" y="1"/>
                      </a:moveTo>
                      <a:cubicBezTo>
                        <a:pt x="191" y="1"/>
                        <a:pt x="1" y="453"/>
                        <a:pt x="263" y="727"/>
                      </a:cubicBezTo>
                      <a:cubicBezTo>
                        <a:pt x="352" y="817"/>
                        <a:pt x="462" y="856"/>
                        <a:pt x="569" y="856"/>
                      </a:cubicBezTo>
                      <a:cubicBezTo>
                        <a:pt x="790" y="856"/>
                        <a:pt x="1001" y="686"/>
                        <a:pt x="1001" y="430"/>
                      </a:cubicBezTo>
                      <a:cubicBezTo>
                        <a:pt x="1001" y="191"/>
                        <a:pt x="81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50"/>
                <p:cNvSpPr/>
                <p:nvPr/>
              </p:nvSpPr>
              <p:spPr>
                <a:xfrm>
                  <a:off x="6027050" y="4184850"/>
                  <a:ext cx="46600" cy="27075"/>
                </a:xfrm>
                <a:custGeom>
                  <a:avLst/>
                  <a:gdLst/>
                  <a:ahLst/>
                  <a:cxnLst/>
                  <a:rect l="l" t="t" r="r" b="b"/>
                  <a:pathLst>
                    <a:path w="1864" h="1083" extrusionOk="0">
                      <a:moveTo>
                        <a:pt x="1316" y="0"/>
                      </a:moveTo>
                      <a:lnTo>
                        <a:pt x="1316" y="12"/>
                      </a:lnTo>
                      <a:cubicBezTo>
                        <a:pt x="1078" y="12"/>
                        <a:pt x="887" y="203"/>
                        <a:pt x="887" y="441"/>
                      </a:cubicBezTo>
                      <a:cubicBezTo>
                        <a:pt x="877" y="451"/>
                        <a:pt x="876" y="470"/>
                        <a:pt x="883" y="490"/>
                      </a:cubicBezTo>
                      <a:lnTo>
                        <a:pt x="883" y="490"/>
                      </a:lnTo>
                      <a:cubicBezTo>
                        <a:pt x="802" y="306"/>
                        <a:pt x="646" y="226"/>
                        <a:pt x="490" y="226"/>
                      </a:cubicBezTo>
                      <a:cubicBezTo>
                        <a:pt x="244" y="226"/>
                        <a:pt x="1" y="427"/>
                        <a:pt x="66" y="739"/>
                      </a:cubicBezTo>
                      <a:cubicBezTo>
                        <a:pt x="115" y="973"/>
                        <a:pt x="298" y="1082"/>
                        <a:pt x="482" y="1082"/>
                      </a:cubicBezTo>
                      <a:cubicBezTo>
                        <a:pt x="700" y="1082"/>
                        <a:pt x="918" y="928"/>
                        <a:pt x="911" y="643"/>
                      </a:cubicBezTo>
                      <a:cubicBezTo>
                        <a:pt x="911" y="631"/>
                        <a:pt x="911" y="608"/>
                        <a:pt x="911" y="584"/>
                      </a:cubicBezTo>
                      <a:cubicBezTo>
                        <a:pt x="977" y="762"/>
                        <a:pt x="1142" y="856"/>
                        <a:pt x="1308" y="856"/>
                      </a:cubicBezTo>
                      <a:cubicBezTo>
                        <a:pt x="1441" y="856"/>
                        <a:pt x="1576" y="795"/>
                        <a:pt x="1661" y="667"/>
                      </a:cubicBezTo>
                      <a:cubicBezTo>
                        <a:pt x="1864" y="393"/>
                        <a:pt x="1649" y="0"/>
                        <a:pt x="1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50"/>
                <p:cNvSpPr/>
                <p:nvPr/>
              </p:nvSpPr>
              <p:spPr>
                <a:xfrm>
                  <a:off x="6002800" y="4194075"/>
                  <a:ext cx="25025" cy="21400"/>
                </a:xfrm>
                <a:custGeom>
                  <a:avLst/>
                  <a:gdLst/>
                  <a:ahLst/>
                  <a:cxnLst/>
                  <a:rect l="l" t="t" r="r" b="b"/>
                  <a:pathLst>
                    <a:path w="1001" h="856" extrusionOk="0">
                      <a:moveTo>
                        <a:pt x="572" y="0"/>
                      </a:moveTo>
                      <a:cubicBezTo>
                        <a:pt x="191" y="0"/>
                        <a:pt x="0" y="453"/>
                        <a:pt x="274" y="727"/>
                      </a:cubicBezTo>
                      <a:cubicBezTo>
                        <a:pt x="359" y="816"/>
                        <a:pt x="466" y="856"/>
                        <a:pt x="572"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50"/>
                <p:cNvSpPr/>
                <p:nvPr/>
              </p:nvSpPr>
              <p:spPr>
                <a:xfrm>
                  <a:off x="5981350" y="4198550"/>
                  <a:ext cx="25025" cy="21400"/>
                </a:xfrm>
                <a:custGeom>
                  <a:avLst/>
                  <a:gdLst/>
                  <a:ahLst/>
                  <a:cxnLst/>
                  <a:rect l="l" t="t" r="r" b="b"/>
                  <a:pathLst>
                    <a:path w="1001" h="856" extrusionOk="0">
                      <a:moveTo>
                        <a:pt x="572" y="0"/>
                      </a:moveTo>
                      <a:cubicBezTo>
                        <a:pt x="191" y="0"/>
                        <a:pt x="1" y="452"/>
                        <a:pt x="275" y="726"/>
                      </a:cubicBezTo>
                      <a:cubicBezTo>
                        <a:pt x="360" y="816"/>
                        <a:pt x="467" y="856"/>
                        <a:pt x="573" y="856"/>
                      </a:cubicBezTo>
                      <a:cubicBezTo>
                        <a:pt x="790" y="856"/>
                        <a:pt x="1001" y="685"/>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50"/>
                <p:cNvSpPr/>
                <p:nvPr/>
              </p:nvSpPr>
              <p:spPr>
                <a:xfrm>
                  <a:off x="5959625" y="4200325"/>
                  <a:ext cx="25025" cy="21400"/>
                </a:xfrm>
                <a:custGeom>
                  <a:avLst/>
                  <a:gdLst/>
                  <a:ahLst/>
                  <a:cxnLst/>
                  <a:rect l="l" t="t" r="r" b="b"/>
                  <a:pathLst>
                    <a:path w="1001" h="856" extrusionOk="0">
                      <a:moveTo>
                        <a:pt x="572" y="0"/>
                      </a:moveTo>
                      <a:cubicBezTo>
                        <a:pt x="191" y="0"/>
                        <a:pt x="1" y="465"/>
                        <a:pt x="263" y="727"/>
                      </a:cubicBezTo>
                      <a:cubicBezTo>
                        <a:pt x="352" y="816"/>
                        <a:pt x="462" y="856"/>
                        <a:pt x="569"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50"/>
                <p:cNvSpPr/>
                <p:nvPr/>
              </p:nvSpPr>
              <p:spPr>
                <a:xfrm>
                  <a:off x="5937300" y="4201525"/>
                  <a:ext cx="25025" cy="21500"/>
                </a:xfrm>
                <a:custGeom>
                  <a:avLst/>
                  <a:gdLst/>
                  <a:ahLst/>
                  <a:cxnLst/>
                  <a:rect l="l" t="t" r="r" b="b"/>
                  <a:pathLst>
                    <a:path w="1001" h="860" extrusionOk="0">
                      <a:moveTo>
                        <a:pt x="572" y="0"/>
                      </a:moveTo>
                      <a:cubicBezTo>
                        <a:pt x="191" y="0"/>
                        <a:pt x="1" y="464"/>
                        <a:pt x="263" y="738"/>
                      </a:cubicBezTo>
                      <a:cubicBezTo>
                        <a:pt x="350" y="822"/>
                        <a:pt x="457" y="859"/>
                        <a:pt x="562" y="859"/>
                      </a:cubicBezTo>
                      <a:cubicBezTo>
                        <a:pt x="785" y="859"/>
                        <a:pt x="1001" y="688"/>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50"/>
                <p:cNvSpPr/>
                <p:nvPr/>
              </p:nvSpPr>
              <p:spPr>
                <a:xfrm>
                  <a:off x="5915275" y="4202400"/>
                  <a:ext cx="25025" cy="21525"/>
                </a:xfrm>
                <a:custGeom>
                  <a:avLst/>
                  <a:gdLst/>
                  <a:ahLst/>
                  <a:cxnLst/>
                  <a:rect l="l" t="t" r="r" b="b"/>
                  <a:pathLst>
                    <a:path w="1001" h="861" extrusionOk="0">
                      <a:moveTo>
                        <a:pt x="572" y="1"/>
                      </a:moveTo>
                      <a:cubicBezTo>
                        <a:pt x="191" y="1"/>
                        <a:pt x="1" y="465"/>
                        <a:pt x="274"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50"/>
                <p:cNvSpPr/>
                <p:nvPr/>
              </p:nvSpPr>
              <p:spPr>
                <a:xfrm>
                  <a:off x="5892350" y="4202400"/>
                  <a:ext cx="25325" cy="21525"/>
                </a:xfrm>
                <a:custGeom>
                  <a:avLst/>
                  <a:gdLst/>
                  <a:ahLst/>
                  <a:cxnLst/>
                  <a:rect l="l" t="t" r="r" b="b"/>
                  <a:pathLst>
                    <a:path w="1013" h="861" extrusionOk="0">
                      <a:moveTo>
                        <a:pt x="584" y="1"/>
                      </a:moveTo>
                      <a:cubicBezTo>
                        <a:pt x="191" y="1"/>
                        <a:pt x="1" y="465"/>
                        <a:pt x="275" y="739"/>
                      </a:cubicBezTo>
                      <a:cubicBezTo>
                        <a:pt x="362" y="823"/>
                        <a:pt x="469" y="860"/>
                        <a:pt x="574" y="860"/>
                      </a:cubicBezTo>
                      <a:cubicBezTo>
                        <a:pt x="797" y="860"/>
                        <a:pt x="1013" y="689"/>
                        <a:pt x="1013" y="429"/>
                      </a:cubicBezTo>
                      <a:cubicBezTo>
                        <a:pt x="1013" y="191"/>
                        <a:pt x="810"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50"/>
                <p:cNvSpPr/>
                <p:nvPr/>
              </p:nvSpPr>
              <p:spPr>
                <a:xfrm>
                  <a:off x="5870925" y="4202100"/>
                  <a:ext cx="25325" cy="21425"/>
                </a:xfrm>
                <a:custGeom>
                  <a:avLst/>
                  <a:gdLst/>
                  <a:ahLst/>
                  <a:cxnLst/>
                  <a:rect l="l" t="t" r="r" b="b"/>
                  <a:pathLst>
                    <a:path w="1013" h="857" extrusionOk="0">
                      <a:moveTo>
                        <a:pt x="584" y="1"/>
                      </a:moveTo>
                      <a:cubicBezTo>
                        <a:pt x="191" y="1"/>
                        <a:pt x="1" y="465"/>
                        <a:pt x="274" y="727"/>
                      </a:cubicBezTo>
                      <a:cubicBezTo>
                        <a:pt x="364" y="817"/>
                        <a:pt x="473" y="856"/>
                        <a:pt x="581" y="856"/>
                      </a:cubicBezTo>
                      <a:cubicBezTo>
                        <a:pt x="802" y="856"/>
                        <a:pt x="1013" y="686"/>
                        <a:pt x="1013" y="430"/>
                      </a:cubicBezTo>
                      <a:cubicBezTo>
                        <a:pt x="1013" y="191"/>
                        <a:pt x="810"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50"/>
                <p:cNvSpPr/>
                <p:nvPr/>
              </p:nvSpPr>
              <p:spPr>
                <a:xfrm>
                  <a:off x="5848600" y="4200325"/>
                  <a:ext cx="25025" cy="21400"/>
                </a:xfrm>
                <a:custGeom>
                  <a:avLst/>
                  <a:gdLst/>
                  <a:ahLst/>
                  <a:cxnLst/>
                  <a:rect l="l" t="t" r="r" b="b"/>
                  <a:pathLst>
                    <a:path w="1001" h="856" extrusionOk="0">
                      <a:moveTo>
                        <a:pt x="572" y="0"/>
                      </a:moveTo>
                      <a:cubicBezTo>
                        <a:pt x="191" y="0"/>
                        <a:pt x="1" y="465"/>
                        <a:pt x="274" y="727"/>
                      </a:cubicBezTo>
                      <a:cubicBezTo>
                        <a:pt x="364" y="816"/>
                        <a:pt x="472" y="856"/>
                        <a:pt x="578" y="856"/>
                      </a:cubicBezTo>
                      <a:cubicBezTo>
                        <a:pt x="795"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50"/>
                <p:cNvSpPr/>
                <p:nvPr/>
              </p:nvSpPr>
              <p:spPr>
                <a:xfrm>
                  <a:off x="5826575" y="4197650"/>
                  <a:ext cx="25325" cy="21400"/>
                </a:xfrm>
                <a:custGeom>
                  <a:avLst/>
                  <a:gdLst/>
                  <a:ahLst/>
                  <a:cxnLst/>
                  <a:rect l="l" t="t" r="r" b="b"/>
                  <a:pathLst>
                    <a:path w="1013" h="856" extrusionOk="0">
                      <a:moveTo>
                        <a:pt x="584" y="0"/>
                      </a:moveTo>
                      <a:cubicBezTo>
                        <a:pt x="203" y="0"/>
                        <a:pt x="1" y="465"/>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50"/>
                <p:cNvSpPr/>
                <p:nvPr/>
              </p:nvSpPr>
              <p:spPr>
                <a:xfrm>
                  <a:off x="580812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50"/>
                <p:cNvSpPr/>
                <p:nvPr/>
              </p:nvSpPr>
              <p:spPr>
                <a:xfrm>
                  <a:off x="5782825" y="4189900"/>
                  <a:ext cx="25325" cy="21650"/>
                </a:xfrm>
                <a:custGeom>
                  <a:avLst/>
                  <a:gdLst/>
                  <a:ahLst/>
                  <a:cxnLst/>
                  <a:rect l="l" t="t" r="r" b="b"/>
                  <a:pathLst>
                    <a:path w="1013" h="866" extrusionOk="0">
                      <a:moveTo>
                        <a:pt x="584" y="1"/>
                      </a:moveTo>
                      <a:cubicBezTo>
                        <a:pt x="191" y="1"/>
                        <a:pt x="0" y="465"/>
                        <a:pt x="274" y="739"/>
                      </a:cubicBezTo>
                      <a:cubicBezTo>
                        <a:pt x="362" y="826"/>
                        <a:pt x="469" y="865"/>
                        <a:pt x="574" y="865"/>
                      </a:cubicBezTo>
                      <a:cubicBezTo>
                        <a:pt x="797" y="865"/>
                        <a:pt x="1012" y="689"/>
                        <a:pt x="1012" y="429"/>
                      </a:cubicBezTo>
                      <a:cubicBezTo>
                        <a:pt x="1012"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50"/>
                <p:cNvSpPr/>
                <p:nvPr/>
              </p:nvSpPr>
              <p:spPr>
                <a:xfrm>
                  <a:off x="5761100" y="4184250"/>
                  <a:ext cx="25025" cy="21425"/>
                </a:xfrm>
                <a:custGeom>
                  <a:avLst/>
                  <a:gdLst/>
                  <a:ahLst/>
                  <a:cxnLst/>
                  <a:rect l="l" t="t" r="r" b="b"/>
                  <a:pathLst>
                    <a:path w="1001" h="857" extrusionOk="0">
                      <a:moveTo>
                        <a:pt x="572" y="1"/>
                      </a:moveTo>
                      <a:cubicBezTo>
                        <a:pt x="191" y="1"/>
                        <a:pt x="0" y="453"/>
                        <a:pt x="262" y="727"/>
                      </a:cubicBezTo>
                      <a:cubicBezTo>
                        <a:pt x="351" y="816"/>
                        <a:pt x="461" y="856"/>
                        <a:pt x="568" y="856"/>
                      </a:cubicBezTo>
                      <a:cubicBezTo>
                        <a:pt x="790" y="856"/>
                        <a:pt x="1000" y="686"/>
                        <a:pt x="1000" y="429"/>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50"/>
                <p:cNvSpPr/>
                <p:nvPr/>
              </p:nvSpPr>
              <p:spPr>
                <a:xfrm>
                  <a:off x="5699475" y="4165500"/>
                  <a:ext cx="25025" cy="2140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50"/>
                <p:cNvSpPr/>
                <p:nvPr/>
              </p:nvSpPr>
              <p:spPr>
                <a:xfrm>
                  <a:off x="5661200" y="4148675"/>
                  <a:ext cx="46850" cy="29300"/>
                </a:xfrm>
                <a:custGeom>
                  <a:avLst/>
                  <a:gdLst/>
                  <a:ahLst/>
                  <a:cxnLst/>
                  <a:rect l="l" t="t" r="r" b="b"/>
                  <a:pathLst>
                    <a:path w="1874" h="1172" extrusionOk="0">
                      <a:moveTo>
                        <a:pt x="516" y="0"/>
                      </a:moveTo>
                      <a:cubicBezTo>
                        <a:pt x="349" y="0"/>
                        <a:pt x="182" y="92"/>
                        <a:pt x="115" y="292"/>
                      </a:cubicBezTo>
                      <a:cubicBezTo>
                        <a:pt x="1" y="611"/>
                        <a:pt x="261" y="867"/>
                        <a:pt x="528" y="867"/>
                      </a:cubicBezTo>
                      <a:cubicBezTo>
                        <a:pt x="651" y="867"/>
                        <a:pt x="775" y="813"/>
                        <a:pt x="865" y="685"/>
                      </a:cubicBezTo>
                      <a:lnTo>
                        <a:pt x="865" y="745"/>
                      </a:lnTo>
                      <a:cubicBezTo>
                        <a:pt x="865" y="1002"/>
                        <a:pt x="1076" y="1172"/>
                        <a:pt x="1297" y="1172"/>
                      </a:cubicBezTo>
                      <a:cubicBezTo>
                        <a:pt x="1404" y="1172"/>
                        <a:pt x="1514" y="1132"/>
                        <a:pt x="1603" y="1043"/>
                      </a:cubicBezTo>
                      <a:cubicBezTo>
                        <a:pt x="1873" y="772"/>
                        <a:pt x="1680" y="316"/>
                        <a:pt x="1308" y="316"/>
                      </a:cubicBezTo>
                      <a:cubicBezTo>
                        <a:pt x="1303" y="316"/>
                        <a:pt x="1298" y="316"/>
                        <a:pt x="1293" y="316"/>
                      </a:cubicBezTo>
                      <a:cubicBezTo>
                        <a:pt x="1163" y="316"/>
                        <a:pt x="1032" y="376"/>
                        <a:pt x="948" y="483"/>
                      </a:cubicBezTo>
                      <a:lnTo>
                        <a:pt x="948" y="435"/>
                      </a:lnTo>
                      <a:cubicBezTo>
                        <a:pt x="955" y="158"/>
                        <a:pt x="735" y="0"/>
                        <a:pt x="5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91" name="Google Shape;1991;p50"/>
            <p:cNvSpPr/>
            <p:nvPr/>
          </p:nvSpPr>
          <p:spPr>
            <a:xfrm>
              <a:off x="1979113" y="2861851"/>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50"/>
            <p:cNvSpPr/>
            <p:nvPr/>
          </p:nvSpPr>
          <p:spPr>
            <a:xfrm>
              <a:off x="2023238" y="2873476"/>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50"/>
            <p:cNvSpPr/>
            <p:nvPr/>
          </p:nvSpPr>
          <p:spPr>
            <a:xfrm>
              <a:off x="1653436" y="2873424"/>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50"/>
            <p:cNvSpPr/>
            <p:nvPr/>
          </p:nvSpPr>
          <p:spPr>
            <a:xfrm>
              <a:off x="1692911" y="2855999"/>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50"/>
            <p:cNvSpPr/>
            <p:nvPr/>
          </p:nvSpPr>
          <p:spPr>
            <a:xfrm flipH="1">
              <a:off x="-1279143" y="4216075"/>
              <a:ext cx="5487142" cy="124579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C1324166-4A8F-4E18-B79E-985CFC9699F0}"/>
              </a:ext>
            </a:extLst>
          </p:cNvPr>
          <p:cNvSpPr/>
          <p:nvPr/>
        </p:nvSpPr>
        <p:spPr>
          <a:xfrm>
            <a:off x="3783330" y="0"/>
            <a:ext cx="5360670" cy="169164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BE76341C-E692-4387-9DCE-4FE177CFB54D}"/>
              </a:ext>
            </a:extLst>
          </p:cNvPr>
          <p:cNvSpPr txBox="1"/>
          <p:nvPr/>
        </p:nvSpPr>
        <p:spPr>
          <a:xfrm>
            <a:off x="3853544" y="1713161"/>
            <a:ext cx="4629150" cy="1323439"/>
          </a:xfrm>
          <a:prstGeom prst="rect">
            <a:avLst/>
          </a:prstGeom>
          <a:noFill/>
        </p:spPr>
        <p:txBody>
          <a:bodyPr wrap="square">
            <a:spAutoFit/>
          </a:bodyPr>
          <a:lstStyle/>
          <a:p>
            <a:pPr algn="ctr"/>
            <a:r>
              <a:rPr lang="en-US" sz="8000" b="1" dirty="0">
                <a:solidFill>
                  <a:srgbClr val="C0281C"/>
                </a:solidFill>
                <a:latin typeface="#9Slide05 Great Vibes" panose="02000507080000020002" pitchFamily="2" charset="-93"/>
                <a:ea typeface="#9Slide03 Roboto Medium" panose="02000000000000000000" pitchFamily="2" charset="0"/>
              </a:rPr>
              <a:t>Thank You</a:t>
            </a:r>
            <a:endParaRPr lang="en-US" sz="8000" b="1" dirty="0">
              <a:solidFill>
                <a:srgbClr val="C0281C"/>
              </a:solidFill>
              <a:latin typeface="#9Slide05 Great Vibes" panose="02000507080000020002"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a:extLst>
              <a:ext uri="{FF2B5EF4-FFF2-40B4-BE49-F238E27FC236}">
                <a16:creationId xmlns:a16="http://schemas.microsoft.com/office/drawing/2014/main" id="{52A44D56-DF36-448D-9ACC-85C73F2C5B8C}"/>
              </a:ext>
            </a:extLst>
          </p:cNvPr>
          <p:cNvSpPr/>
          <p:nvPr/>
        </p:nvSpPr>
        <p:spPr>
          <a:xfrm>
            <a:off x="0" y="0"/>
            <a:ext cx="9144000"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15" name="Google Shape;318;p46">
            <a:extLst>
              <a:ext uri="{FF2B5EF4-FFF2-40B4-BE49-F238E27FC236}">
                <a16:creationId xmlns:a16="http://schemas.microsoft.com/office/drawing/2014/main" id="{1BF0F181-2B81-4DDC-B9F4-3AE19A3BC7C6}"/>
              </a:ext>
            </a:extLst>
          </p:cNvPr>
          <p:cNvSpPr txBox="1">
            <a:spLocks/>
          </p:cNvSpPr>
          <p:nvPr/>
        </p:nvSpPr>
        <p:spPr>
          <a:xfrm>
            <a:off x="880102" y="217714"/>
            <a:ext cx="7273299" cy="653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a:buNone/>
              <a:defRPr sz="30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pPr lvl="0" defTabSz="914400">
              <a:spcBef>
                <a:spcPts val="600"/>
              </a:spcBef>
              <a:spcAft>
                <a:spcPts val="600"/>
              </a:spcAft>
              <a:buClr>
                <a:srgbClr val="2A072F"/>
              </a:buClr>
              <a:defRPr/>
            </a:pPr>
            <a:r>
              <a:rPr lang="en" sz="2800" dirty="0">
                <a:solidFill>
                  <a:schemeClr val="tx1">
                    <a:lumMod val="90000"/>
                    <a:lumOff val="10000"/>
                  </a:schemeClr>
                </a:solidFill>
                <a:latin typeface="#9Slide03 IcielUni Sans Heavy" panose="00000500000000000000" pitchFamily="2" charset="-93"/>
              </a:rPr>
              <a:t>1. V</a:t>
            </a:r>
            <a:r>
              <a:rPr lang="en-US" sz="2800" dirty="0">
                <a:solidFill>
                  <a:schemeClr val="tx1">
                    <a:lumMod val="90000"/>
                    <a:lumOff val="10000"/>
                  </a:schemeClr>
                </a:solidFill>
                <a:latin typeface="#9Slide03 IcielUni Sans Heavy" panose="00000500000000000000" pitchFamily="2" charset="-93"/>
              </a:rPr>
              <a:t>Ị TRÍ ĐỊA LÍ VÀ PHẠM VI KHU VỰC ĐÔNG Á</a:t>
            </a:r>
            <a:endParaRPr kumimoji="0" lang="en-US" sz="2800" b="0" i="0" u="none" strike="noStrike" kern="0" cap="none" spc="0" normalizeH="0" baseline="0" noProof="0" dirty="0">
              <a:ln>
                <a:noFill/>
              </a:ln>
              <a:solidFill>
                <a:schemeClr val="tx1">
                  <a:lumMod val="90000"/>
                  <a:lumOff val="10000"/>
                </a:schemeClr>
              </a:solidFill>
              <a:effectLst/>
              <a:uLnTx/>
              <a:uFillTx/>
              <a:latin typeface="#9Slide03 IcielUni Sans Heavy" panose="00000500000000000000" pitchFamily="2" charset="-93"/>
              <a:sym typeface="Bebas Neue"/>
            </a:endParaRPr>
          </a:p>
        </p:txBody>
      </p:sp>
      <p:sp>
        <p:nvSpPr>
          <p:cNvPr id="17" name="Google Shape;319;p46">
            <a:extLst>
              <a:ext uri="{FF2B5EF4-FFF2-40B4-BE49-F238E27FC236}">
                <a16:creationId xmlns:a16="http://schemas.microsoft.com/office/drawing/2014/main" id="{B2FE96FD-BC3F-4F69-ABF9-839903ACC900}"/>
              </a:ext>
            </a:extLst>
          </p:cNvPr>
          <p:cNvSpPr txBox="1"/>
          <p:nvPr/>
        </p:nvSpPr>
        <p:spPr>
          <a:xfrm>
            <a:off x="678125" y="1645962"/>
            <a:ext cx="961489" cy="405385"/>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defRPr/>
            </a:pPr>
            <a:r>
              <a:rPr lang="en-US" sz="2100" b="1"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rPr>
              <a:t>VỊ TRÍ</a:t>
            </a:r>
            <a:endParaRPr sz="2100" b="1"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endParaRPr>
          </a:p>
        </p:txBody>
      </p:sp>
      <p:sp>
        <p:nvSpPr>
          <p:cNvPr id="18" name="Google Shape;322;p46">
            <a:extLst>
              <a:ext uri="{FF2B5EF4-FFF2-40B4-BE49-F238E27FC236}">
                <a16:creationId xmlns:a16="http://schemas.microsoft.com/office/drawing/2014/main" id="{DA26B649-0052-42F2-8E8A-FA70BFE7C0CD}"/>
              </a:ext>
            </a:extLst>
          </p:cNvPr>
          <p:cNvSpPr txBox="1"/>
          <p:nvPr/>
        </p:nvSpPr>
        <p:spPr>
          <a:xfrm>
            <a:off x="581516" y="3618098"/>
            <a:ext cx="1562597" cy="520056"/>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defRPr/>
            </a:pPr>
            <a:r>
              <a:rPr lang="en-US" sz="2100" b="1"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rPr>
              <a:t>LÃNH THỔ</a:t>
            </a:r>
            <a:endParaRPr sz="2100" b="1"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endParaRPr>
          </a:p>
        </p:txBody>
      </p:sp>
      <p:sp>
        <p:nvSpPr>
          <p:cNvPr id="21" name="Left Brace 20">
            <a:extLst>
              <a:ext uri="{FF2B5EF4-FFF2-40B4-BE49-F238E27FC236}">
                <a16:creationId xmlns:a16="http://schemas.microsoft.com/office/drawing/2014/main" id="{C8BD128E-AA6E-4D40-B259-9E005D3E3B63}"/>
              </a:ext>
            </a:extLst>
          </p:cNvPr>
          <p:cNvSpPr/>
          <p:nvPr/>
        </p:nvSpPr>
        <p:spPr>
          <a:xfrm>
            <a:off x="1554886" y="1404745"/>
            <a:ext cx="413359" cy="949572"/>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A072F"/>
              </a:solidFill>
              <a:effectLst/>
              <a:uLnTx/>
              <a:uFillTx/>
              <a:latin typeface="Arial"/>
              <a:ea typeface="+mn-ea"/>
              <a:cs typeface="+mn-cs"/>
            </a:endParaRPr>
          </a:p>
        </p:txBody>
      </p:sp>
      <p:sp>
        <p:nvSpPr>
          <p:cNvPr id="24" name="Left Brace 23">
            <a:extLst>
              <a:ext uri="{FF2B5EF4-FFF2-40B4-BE49-F238E27FC236}">
                <a16:creationId xmlns:a16="http://schemas.microsoft.com/office/drawing/2014/main" id="{E12A35F6-10C8-418D-8CA4-2C96F8DAABEB}"/>
              </a:ext>
            </a:extLst>
          </p:cNvPr>
          <p:cNvSpPr/>
          <p:nvPr/>
        </p:nvSpPr>
        <p:spPr>
          <a:xfrm>
            <a:off x="2066221" y="3505014"/>
            <a:ext cx="413359" cy="804228"/>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A072F"/>
              </a:solidFill>
              <a:effectLst/>
              <a:uLnTx/>
              <a:uFillTx/>
              <a:latin typeface="Arial"/>
              <a:ea typeface="+mn-ea"/>
              <a:cs typeface="+mn-cs"/>
            </a:endParaRPr>
          </a:p>
        </p:txBody>
      </p:sp>
      <p:sp>
        <p:nvSpPr>
          <p:cNvPr id="40" name="TextBox 39">
            <a:extLst>
              <a:ext uri="{FF2B5EF4-FFF2-40B4-BE49-F238E27FC236}">
                <a16:creationId xmlns:a16="http://schemas.microsoft.com/office/drawing/2014/main" id="{18F81C05-9F4B-4072-9938-C832FE7D0D4D}"/>
              </a:ext>
            </a:extLst>
          </p:cNvPr>
          <p:cNvSpPr txBox="1"/>
          <p:nvPr/>
        </p:nvSpPr>
        <p:spPr>
          <a:xfrm>
            <a:off x="1897121" y="1147986"/>
            <a:ext cx="3042744" cy="400110"/>
          </a:xfrm>
          <a:prstGeom prst="rect">
            <a:avLst/>
          </a:prstGeom>
          <a:noFill/>
        </p:spPr>
        <p:txBody>
          <a:bodyPr wrap="square">
            <a:spAutoFit/>
          </a:bodyPr>
          <a:lstStyle/>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Nằm ở phía đông châu Á.</a:t>
            </a:r>
          </a:p>
        </p:txBody>
      </p:sp>
      <p:sp>
        <p:nvSpPr>
          <p:cNvPr id="41" name="TextBox 40">
            <a:extLst>
              <a:ext uri="{FF2B5EF4-FFF2-40B4-BE49-F238E27FC236}">
                <a16:creationId xmlns:a16="http://schemas.microsoft.com/office/drawing/2014/main" id="{65FC05CA-86B5-4D0B-BCBF-CB4F57A8B4A1}"/>
              </a:ext>
            </a:extLst>
          </p:cNvPr>
          <p:cNvSpPr txBox="1"/>
          <p:nvPr/>
        </p:nvSpPr>
        <p:spPr>
          <a:xfrm>
            <a:off x="1855078" y="2146469"/>
            <a:ext cx="1876096" cy="400110"/>
          </a:xfrm>
          <a:prstGeom prst="rect">
            <a:avLst/>
          </a:prstGeom>
          <a:noFill/>
        </p:spPr>
        <p:txBody>
          <a:bodyPr wrap="square">
            <a:spAutoFit/>
          </a:bodyPr>
          <a:lstStyle/>
          <a:p>
            <a:r>
              <a:rPr lang="vi-VN" sz="2000" b="0" i="0" dirty="0">
                <a:solidFill>
                  <a:srgbClr val="000000"/>
                </a:solidFill>
                <a:effectLst/>
                <a:latin typeface="#9Slide03 Roboto Condensed" panose="02000000000000000000" pitchFamily="2" charset="0"/>
                <a:ea typeface="#9Slide03 Roboto Condensed" panose="02000000000000000000" pitchFamily="2" charset="0"/>
              </a:rPr>
              <a:t>Tiếp giáp</a:t>
            </a:r>
            <a:r>
              <a:rPr lang="en-US" sz="2000" b="0" i="0" dirty="0">
                <a:solidFill>
                  <a:srgbClr val="000000"/>
                </a:solidFill>
                <a:effectLst/>
                <a:latin typeface="#9Slide03 Roboto Condensed" panose="02000000000000000000" pitchFamily="2" charset="0"/>
                <a:ea typeface="#9Slide03 Roboto Condensed" panose="02000000000000000000" pitchFamily="2" charset="0"/>
              </a:rPr>
              <a:t>:</a:t>
            </a:r>
            <a:endParaRPr lang="en-US" sz="2000" dirty="0">
              <a:latin typeface="#9Slide03 Roboto Condensed" panose="02000000000000000000" pitchFamily="2" charset="0"/>
              <a:ea typeface="#9Slide03 Roboto Condensed" panose="02000000000000000000" pitchFamily="2" charset="0"/>
            </a:endParaRPr>
          </a:p>
        </p:txBody>
      </p:sp>
      <p:sp>
        <p:nvSpPr>
          <p:cNvPr id="42" name="Left Brace 41">
            <a:extLst>
              <a:ext uri="{FF2B5EF4-FFF2-40B4-BE49-F238E27FC236}">
                <a16:creationId xmlns:a16="http://schemas.microsoft.com/office/drawing/2014/main" id="{1B2EA180-927B-40B1-B8BF-BB97864A9977}"/>
              </a:ext>
            </a:extLst>
          </p:cNvPr>
          <p:cNvSpPr/>
          <p:nvPr/>
        </p:nvSpPr>
        <p:spPr>
          <a:xfrm>
            <a:off x="2936996" y="1977559"/>
            <a:ext cx="413359" cy="797172"/>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A072F"/>
              </a:solidFill>
              <a:effectLst/>
              <a:uLnTx/>
              <a:uFillTx/>
              <a:latin typeface="Arial"/>
              <a:ea typeface="+mn-ea"/>
              <a:cs typeface="+mn-cs"/>
            </a:endParaRPr>
          </a:p>
        </p:txBody>
      </p:sp>
      <p:sp>
        <p:nvSpPr>
          <p:cNvPr id="43" name="TextBox 42">
            <a:extLst>
              <a:ext uri="{FF2B5EF4-FFF2-40B4-BE49-F238E27FC236}">
                <a16:creationId xmlns:a16="http://schemas.microsoft.com/office/drawing/2014/main" id="{55474F58-3BDB-4FC9-945F-48927B41C381}"/>
              </a:ext>
            </a:extLst>
          </p:cNvPr>
          <p:cNvSpPr txBox="1"/>
          <p:nvPr/>
        </p:nvSpPr>
        <p:spPr>
          <a:xfrm>
            <a:off x="3294996" y="1795781"/>
            <a:ext cx="5460123" cy="415498"/>
          </a:xfrm>
          <a:prstGeom prst="rect">
            <a:avLst/>
          </a:prstGeom>
          <a:noFill/>
        </p:spPr>
        <p:txBody>
          <a:bodyPr wrap="square">
            <a:spAutoFit/>
          </a:bodyPr>
          <a:lstStyle/>
          <a:p>
            <a:pPr algn="just"/>
            <a:r>
              <a:rPr lang="en-US" sz="2000" dirty="0">
                <a:solidFill>
                  <a:srgbClr val="000000"/>
                </a:solidFill>
                <a:latin typeface="#9Slide03 Roboto Condensed" panose="02000000000000000000" pitchFamily="2" charset="0"/>
                <a:ea typeface="#9Slide03 Roboto Condensed" panose="02000000000000000000" pitchFamily="2" charset="0"/>
              </a:rPr>
              <a:t>C</a:t>
            </a:r>
            <a:r>
              <a:rPr lang="vi-VN" sz="2000" b="0" i="0" dirty="0">
                <a:solidFill>
                  <a:srgbClr val="000000"/>
                </a:solidFill>
                <a:effectLst/>
                <a:latin typeface="#9Slide03 Roboto Condensed" panose="02000000000000000000" pitchFamily="2" charset="0"/>
                <a:ea typeface="#9Slide03 Roboto Condensed" panose="02000000000000000000" pitchFamily="2" charset="0"/>
              </a:rPr>
              <a:t>ác khu vực Bắc Á, Trung Á, Nam Á, Đông Nam Á.</a:t>
            </a:r>
            <a:endParaRPr lang="en-US" sz="2000" dirty="0"/>
          </a:p>
        </p:txBody>
      </p:sp>
      <p:sp>
        <p:nvSpPr>
          <p:cNvPr id="44" name="TextBox 43">
            <a:extLst>
              <a:ext uri="{FF2B5EF4-FFF2-40B4-BE49-F238E27FC236}">
                <a16:creationId xmlns:a16="http://schemas.microsoft.com/office/drawing/2014/main" id="{60795203-5862-4778-BF1B-407B826BBF0E}"/>
              </a:ext>
            </a:extLst>
          </p:cNvPr>
          <p:cNvSpPr txBox="1"/>
          <p:nvPr/>
        </p:nvSpPr>
        <p:spPr>
          <a:xfrm>
            <a:off x="3316017" y="2423782"/>
            <a:ext cx="5827983" cy="707886"/>
          </a:xfrm>
          <a:prstGeom prst="rect">
            <a:avLst/>
          </a:prstGeom>
          <a:noFill/>
        </p:spPr>
        <p:txBody>
          <a:bodyPr wrap="square">
            <a:spAutoFit/>
          </a:bodyPr>
          <a:lstStyle/>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Phía đông, đông nam giáp Thái Bình Dương với các biển Đông, biển Hoa Đông, biển Hoàng Hải, biển Nhật Bản.</a:t>
            </a:r>
            <a:endParaRPr lang="en-US" sz="2000" dirty="0"/>
          </a:p>
        </p:txBody>
      </p:sp>
      <p:sp>
        <p:nvSpPr>
          <p:cNvPr id="45" name="TextBox 44">
            <a:extLst>
              <a:ext uri="{FF2B5EF4-FFF2-40B4-BE49-F238E27FC236}">
                <a16:creationId xmlns:a16="http://schemas.microsoft.com/office/drawing/2014/main" id="{DFFF7C23-612E-4B51-89D7-1EF7D132501A}"/>
              </a:ext>
            </a:extLst>
          </p:cNvPr>
          <p:cNvSpPr txBox="1"/>
          <p:nvPr/>
        </p:nvSpPr>
        <p:spPr>
          <a:xfrm>
            <a:off x="2496207" y="3967216"/>
            <a:ext cx="6427075" cy="707886"/>
          </a:xfrm>
          <a:prstGeom prst="rect">
            <a:avLst/>
          </a:prstGeom>
          <a:noFill/>
        </p:spPr>
        <p:txBody>
          <a:bodyPr wrap="square">
            <a:spAutoFit/>
          </a:bodyPr>
          <a:lstStyle/>
          <a:p>
            <a:pPr algn="just"/>
            <a:r>
              <a:rPr lang="en-US" sz="2000" b="0" i="0" dirty="0" err="1">
                <a:solidFill>
                  <a:srgbClr val="000000"/>
                </a:solidFill>
                <a:effectLst/>
                <a:latin typeface="#9Slide03 Roboto Condensed" panose="02000000000000000000" pitchFamily="2" charset="0"/>
                <a:ea typeface="#9Slide03 Roboto Condensed" panose="02000000000000000000" pitchFamily="2" charset="0"/>
              </a:rPr>
              <a:t>Phần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hải</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Gồm</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quần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Đào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Loan,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Hải</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Nam.</a:t>
            </a:r>
          </a:p>
        </p:txBody>
      </p:sp>
      <p:sp>
        <p:nvSpPr>
          <p:cNvPr id="46" name="TextBox 45">
            <a:extLst>
              <a:ext uri="{FF2B5EF4-FFF2-40B4-BE49-F238E27FC236}">
                <a16:creationId xmlns:a16="http://schemas.microsoft.com/office/drawing/2014/main" id="{6AF23F24-4327-4F68-9DBB-1D98C24FEFE4}"/>
              </a:ext>
            </a:extLst>
          </p:cNvPr>
          <p:cNvSpPr txBox="1"/>
          <p:nvPr/>
        </p:nvSpPr>
        <p:spPr>
          <a:xfrm>
            <a:off x="2454168" y="3340801"/>
            <a:ext cx="6542689" cy="415498"/>
          </a:xfrm>
          <a:prstGeom prst="rect">
            <a:avLst/>
          </a:prstGeom>
          <a:noFill/>
        </p:spPr>
        <p:txBody>
          <a:bodyPr wrap="square">
            <a:spAutoFit/>
          </a:bodyPr>
          <a:lstStyle/>
          <a:p>
            <a:pPr algn="just"/>
            <a:r>
              <a:rPr lang="en-US" sz="2000" b="0" i="0" dirty="0" err="1">
                <a:solidFill>
                  <a:srgbClr val="000000"/>
                </a:solidFill>
                <a:effectLst/>
                <a:latin typeface="#9Slide03 Roboto Condensed" panose="02000000000000000000" pitchFamily="2" charset="0"/>
                <a:ea typeface="#9Slide03 Roboto Condensed" panose="02000000000000000000" pitchFamily="2" charset="0"/>
              </a:rPr>
              <a:t>Phần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đất</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liền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dirty="0" err="1">
                <a:solidFill>
                  <a:srgbClr val="000000"/>
                </a:solidFill>
                <a:latin typeface="#9Slide03 Roboto Condensed" panose="02000000000000000000" pitchFamily="2" charset="0"/>
                <a:ea typeface="#9Slide03 Roboto Condensed" panose="02000000000000000000" pitchFamily="2" charset="0"/>
              </a:rPr>
              <a:t>G</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ồm</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bán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Triều</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Tiên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4102" name="Picture 6" descr="Gmap.top Dịch Vụ Google Map Số 1 Việt Nam - Home | Facebook">
            <a:extLst>
              <a:ext uri="{FF2B5EF4-FFF2-40B4-BE49-F238E27FC236}">
                <a16:creationId xmlns:a16="http://schemas.microsoft.com/office/drawing/2014/main" id="{9D2A3EBA-1B78-4D50-9096-9983443BB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7" y="1549293"/>
            <a:ext cx="578066" cy="58064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923E5B1E-CDCF-4A12-B6DA-5BAD6AEA10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149327" y="3552496"/>
            <a:ext cx="1016138" cy="578069"/>
          </a:xfrm>
          <a:prstGeom prst="rect">
            <a:avLst/>
          </a:prstGeom>
        </p:spPr>
      </p:pic>
    </p:spTree>
    <p:extLst>
      <p:ext uri="{BB962C8B-B14F-4D97-AF65-F5344CB8AC3E}">
        <p14:creationId xmlns:p14="http://schemas.microsoft.com/office/powerpoint/2010/main" val="3583009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02"/>
                                        </p:tgtEl>
                                        <p:attrNameLst>
                                          <p:attrName>style.visibility</p:attrName>
                                        </p:attrNameLst>
                                      </p:cBhvr>
                                      <p:to>
                                        <p:strVal val="visible"/>
                                      </p:to>
                                    </p:set>
                                    <p:anim calcmode="lin" valueType="num">
                                      <p:cBhvr additive="base">
                                        <p:cTn id="55" dur="500" fill="hold"/>
                                        <p:tgtEl>
                                          <p:spTgt spid="4102"/>
                                        </p:tgtEl>
                                        <p:attrNameLst>
                                          <p:attrName>ppt_x</p:attrName>
                                        </p:attrNameLst>
                                      </p:cBhvr>
                                      <p:tavLst>
                                        <p:tav tm="0">
                                          <p:val>
                                            <p:strVal val="#ppt_x"/>
                                          </p:val>
                                        </p:tav>
                                        <p:tav tm="100000">
                                          <p:val>
                                            <p:strVal val="#ppt_x"/>
                                          </p:val>
                                        </p:tav>
                                      </p:tavLst>
                                    </p:anim>
                                    <p:anim calcmode="lin" valueType="num">
                                      <p:cBhvr additive="base">
                                        <p:cTn id="56" dur="500" fill="hold"/>
                                        <p:tgtEl>
                                          <p:spTgt spid="410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1" grpId="0" animBg="1"/>
      <p:bldP spid="24" grpId="0" animBg="1"/>
      <p:bldP spid="40" grpId="0"/>
      <p:bldP spid="41" grpId="0"/>
      <p:bldP spid="42" grpId="0" animBg="1"/>
      <p:bldP spid="43" grpId="0"/>
      <p:bldP spid="44" grpId="0"/>
      <p:bldP spid="45" grpId="0"/>
      <p:bldP spid="4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grpSp>
        <p:nvGrpSpPr>
          <p:cNvPr id="3959" name="Google Shape;3959;p73"/>
          <p:cNvGrpSpPr/>
          <p:nvPr/>
        </p:nvGrpSpPr>
        <p:grpSpPr>
          <a:xfrm>
            <a:off x="0" y="4216580"/>
            <a:ext cx="1148610" cy="926920"/>
            <a:chOff x="7048175" y="3773750"/>
            <a:chExt cx="1264015" cy="1020051"/>
          </a:xfrm>
        </p:grpSpPr>
        <p:sp>
          <p:nvSpPr>
            <p:cNvPr id="3960" name="Google Shape;3960;p73"/>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1" name="Google Shape;3961;p73"/>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2" name="Google Shape;3962;p73"/>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Rectangle 15">
            <a:extLst>
              <a:ext uri="{FF2B5EF4-FFF2-40B4-BE49-F238E27FC236}">
                <a16:creationId xmlns:a16="http://schemas.microsoft.com/office/drawing/2014/main" id="{52A44D56-DF36-448D-9ACC-85C73F2C5B8C}"/>
              </a:ext>
            </a:extLst>
          </p:cNvPr>
          <p:cNvSpPr/>
          <p:nvPr/>
        </p:nvSpPr>
        <p:spPr>
          <a:xfrm>
            <a:off x="0" y="0"/>
            <a:ext cx="9144000"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18" name="Left Brace 17">
            <a:extLst>
              <a:ext uri="{FF2B5EF4-FFF2-40B4-BE49-F238E27FC236}">
                <a16:creationId xmlns:a16="http://schemas.microsoft.com/office/drawing/2014/main" id="{215A91DB-7050-43E7-9733-869441EDF8CB}"/>
              </a:ext>
            </a:extLst>
          </p:cNvPr>
          <p:cNvSpPr/>
          <p:nvPr/>
        </p:nvSpPr>
        <p:spPr>
          <a:xfrm>
            <a:off x="1531620" y="1456200"/>
            <a:ext cx="388620" cy="27728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2B16110E-798E-4793-A29C-370B360AA769}"/>
              </a:ext>
            </a:extLst>
          </p:cNvPr>
          <p:cNvSpPr txBox="1"/>
          <p:nvPr/>
        </p:nvSpPr>
        <p:spPr>
          <a:xfrm>
            <a:off x="1860233" y="1197575"/>
            <a:ext cx="1820227" cy="415498"/>
          </a:xfrm>
          <a:prstGeom prst="rect">
            <a:avLst/>
          </a:prstGeom>
          <a:noFill/>
        </p:spPr>
        <p:txBody>
          <a:bodyPr wrap="square">
            <a:spAutoFit/>
          </a:bodyPr>
          <a:lstStyle/>
          <a:p>
            <a:r>
              <a:rPr lang="en-US" sz="2000" b="1" i="0" dirty="0" err="1">
                <a:solidFill>
                  <a:srgbClr val="000000"/>
                </a:solidFill>
                <a:effectLst/>
                <a:latin typeface="#9Slide03 Roboto Condensed" panose="02000000000000000000" pitchFamily="2" charset="0"/>
                <a:ea typeface="#9Slide03 Roboto Condensed" panose="02000000000000000000" pitchFamily="2" charset="0"/>
              </a:rPr>
              <a:t>Phần</a:t>
            </a:r>
            <a:r>
              <a:rPr lang="en-US" sz="2000" b="1" i="0" dirty="0">
                <a:solidFill>
                  <a:srgbClr val="000000"/>
                </a:solidFill>
                <a:effectLst/>
                <a:latin typeface="#9Slide03 Roboto Condensed" panose="02000000000000000000" pitchFamily="2" charset="0"/>
                <a:ea typeface="#9Slide03 Roboto Condensed" panose="02000000000000000000" pitchFamily="2" charset="0"/>
              </a:rPr>
              <a:t> </a:t>
            </a:r>
            <a:r>
              <a:rPr lang="en-US" sz="2000" b="1" i="0" dirty="0" err="1">
                <a:solidFill>
                  <a:srgbClr val="000000"/>
                </a:solidFill>
                <a:effectLst/>
                <a:latin typeface="#9Slide03 Roboto Condensed" panose="02000000000000000000" pitchFamily="2" charset="0"/>
                <a:ea typeface="#9Slide03 Roboto Condensed" panose="02000000000000000000" pitchFamily="2" charset="0"/>
              </a:rPr>
              <a:t>đất</a:t>
            </a:r>
            <a:r>
              <a:rPr lang="en-US" sz="2000" b="1" i="0" dirty="0">
                <a:solidFill>
                  <a:srgbClr val="000000"/>
                </a:solidFill>
                <a:effectLst/>
                <a:latin typeface="#9Slide03 Roboto Condensed" panose="02000000000000000000" pitchFamily="2" charset="0"/>
                <a:ea typeface="#9Slide03 Roboto Condensed" panose="02000000000000000000" pitchFamily="2" charset="0"/>
              </a:rPr>
              <a:t> </a:t>
            </a:r>
            <a:r>
              <a:rPr lang="en-US" sz="2000" b="1" i="0" dirty="0" err="1">
                <a:solidFill>
                  <a:srgbClr val="000000"/>
                </a:solidFill>
                <a:effectLst/>
                <a:latin typeface="#9Slide03 Roboto Condensed" panose="02000000000000000000" pitchFamily="2" charset="0"/>
                <a:ea typeface="#9Slide03 Roboto Condensed" panose="02000000000000000000" pitchFamily="2" charset="0"/>
              </a:rPr>
              <a:t>liền</a:t>
            </a:r>
            <a:r>
              <a:rPr lang="en-US" sz="2000" b="1" i="0" dirty="0">
                <a:solidFill>
                  <a:srgbClr val="000000"/>
                </a:solidFill>
                <a:effectLst/>
                <a:latin typeface="#9Slide03 Roboto Condensed" panose="02000000000000000000" pitchFamily="2" charset="0"/>
                <a:ea typeface="#9Slide03 Roboto Condensed" panose="02000000000000000000" pitchFamily="2" charset="0"/>
              </a:rPr>
              <a:t>:</a:t>
            </a:r>
            <a:endParaRPr lang="en-US" sz="2000" b="1" dirty="0">
              <a:latin typeface="#9Slide03 Roboto Condensed" panose="02000000000000000000" pitchFamily="2" charset="0"/>
              <a:ea typeface="#9Slide03 Roboto Condensed" panose="02000000000000000000" pitchFamily="2" charset="0"/>
            </a:endParaRPr>
          </a:p>
        </p:txBody>
      </p:sp>
      <p:sp>
        <p:nvSpPr>
          <p:cNvPr id="20" name="TextBox 19">
            <a:extLst>
              <a:ext uri="{FF2B5EF4-FFF2-40B4-BE49-F238E27FC236}">
                <a16:creationId xmlns:a16="http://schemas.microsoft.com/office/drawing/2014/main" id="{5EFBBC44-FF50-449A-BCF0-8F27C72DAF94}"/>
              </a:ext>
            </a:extLst>
          </p:cNvPr>
          <p:cNvSpPr txBox="1"/>
          <p:nvPr/>
        </p:nvSpPr>
        <p:spPr>
          <a:xfrm>
            <a:off x="1944053" y="4047455"/>
            <a:ext cx="1747837" cy="400110"/>
          </a:xfrm>
          <a:prstGeom prst="rect">
            <a:avLst/>
          </a:prstGeom>
          <a:noFill/>
        </p:spPr>
        <p:txBody>
          <a:bodyPr wrap="square">
            <a:spAutoFit/>
          </a:bodyPr>
          <a:lstStyle/>
          <a:p>
            <a:r>
              <a:rPr lang="en-US" sz="2000" b="1" i="0" dirty="0" err="1">
                <a:solidFill>
                  <a:srgbClr val="000000"/>
                </a:solidFill>
                <a:effectLst/>
                <a:latin typeface="#9Slide03 Roboto Condensed" panose="02000000000000000000" pitchFamily="2" charset="0"/>
                <a:ea typeface="#9Slide03 Roboto Condensed" panose="02000000000000000000" pitchFamily="2" charset="0"/>
              </a:rPr>
              <a:t>Phần</a:t>
            </a:r>
            <a:r>
              <a:rPr lang="en-US" sz="2000" b="1" i="0" dirty="0">
                <a:solidFill>
                  <a:srgbClr val="000000"/>
                </a:solidFill>
                <a:effectLst/>
                <a:latin typeface="#9Slide03 Roboto Condensed" panose="02000000000000000000" pitchFamily="2" charset="0"/>
                <a:ea typeface="#9Slide03 Roboto Condensed" panose="02000000000000000000" pitchFamily="2" charset="0"/>
              </a:rPr>
              <a:t> </a:t>
            </a:r>
            <a:r>
              <a:rPr lang="en-US" sz="2000" b="1" i="0" dirty="0" err="1">
                <a:solidFill>
                  <a:srgbClr val="000000"/>
                </a:solidFill>
                <a:effectLst/>
                <a:latin typeface="#9Slide03 Roboto Condensed" panose="02000000000000000000" pitchFamily="2" charset="0"/>
                <a:ea typeface="#9Slide03 Roboto Condensed" panose="02000000000000000000" pitchFamily="2" charset="0"/>
              </a:rPr>
              <a:t>hải</a:t>
            </a:r>
            <a:r>
              <a:rPr lang="en-US" sz="2000" b="1" i="0" dirty="0">
                <a:solidFill>
                  <a:srgbClr val="000000"/>
                </a:solidFill>
                <a:effectLst/>
                <a:latin typeface="#9Slide03 Roboto Condensed" panose="02000000000000000000" pitchFamily="2" charset="0"/>
                <a:ea typeface="#9Slide03 Roboto Condensed" panose="02000000000000000000" pitchFamily="2" charset="0"/>
              </a:rPr>
              <a:t> </a:t>
            </a:r>
            <a:r>
              <a:rPr lang="en-US" sz="2000" b="1"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1" i="0" dirty="0">
                <a:solidFill>
                  <a:srgbClr val="000000"/>
                </a:solidFill>
                <a:effectLst/>
                <a:latin typeface="#9Slide03 Roboto Condensed" panose="02000000000000000000" pitchFamily="2" charset="0"/>
                <a:ea typeface="#9Slide03 Roboto Condensed" panose="02000000000000000000" pitchFamily="2" charset="0"/>
              </a:rPr>
              <a:t>:</a:t>
            </a:r>
            <a:endParaRPr lang="en-US" sz="2000" b="1" dirty="0">
              <a:latin typeface="#9Slide03 Roboto Condensed" panose="02000000000000000000" pitchFamily="2" charset="0"/>
              <a:ea typeface="#9Slide03 Roboto Condensed" panose="02000000000000000000" pitchFamily="2" charset="0"/>
            </a:endParaRPr>
          </a:p>
        </p:txBody>
      </p:sp>
      <p:sp>
        <p:nvSpPr>
          <p:cNvPr id="21" name="TextBox 20">
            <a:extLst>
              <a:ext uri="{FF2B5EF4-FFF2-40B4-BE49-F238E27FC236}">
                <a16:creationId xmlns:a16="http://schemas.microsoft.com/office/drawing/2014/main" id="{68A5C637-7E8D-4530-82F2-FDB49089318A}"/>
              </a:ext>
            </a:extLst>
          </p:cNvPr>
          <p:cNvSpPr txBox="1"/>
          <p:nvPr/>
        </p:nvSpPr>
        <p:spPr>
          <a:xfrm>
            <a:off x="4557713" y="897381"/>
            <a:ext cx="4494847" cy="969496"/>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Các vùng đồi núi thấp và đồng bằng rộng và bằng phẳng</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phía đông Trung Quốc</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bán đảo Triều Tiên.</a:t>
            </a:r>
          </a:p>
        </p:txBody>
      </p:sp>
      <p:sp>
        <p:nvSpPr>
          <p:cNvPr id="22" name="Left Brace 21">
            <a:extLst>
              <a:ext uri="{FF2B5EF4-FFF2-40B4-BE49-F238E27FC236}">
                <a16:creationId xmlns:a16="http://schemas.microsoft.com/office/drawing/2014/main" id="{913655A2-E785-468A-BBB3-CC73D09B8B66}"/>
              </a:ext>
            </a:extLst>
          </p:cNvPr>
          <p:cNvSpPr/>
          <p:nvPr/>
        </p:nvSpPr>
        <p:spPr>
          <a:xfrm>
            <a:off x="3348990" y="850410"/>
            <a:ext cx="114300" cy="19270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3494D2CD-A29D-442F-B4E8-E7B3EC446B7B}"/>
              </a:ext>
            </a:extLst>
          </p:cNvPr>
          <p:cNvSpPr txBox="1"/>
          <p:nvPr/>
        </p:nvSpPr>
        <p:spPr>
          <a:xfrm>
            <a:off x="3471863" y="637505"/>
            <a:ext cx="1854517" cy="384721"/>
          </a:xfrm>
          <a:prstGeom prst="rect">
            <a:avLst/>
          </a:prstGeom>
          <a:noFill/>
        </p:spPr>
        <p:txBody>
          <a:bodyPr wrap="square">
            <a:spAutoFit/>
          </a:bodyPr>
          <a:lstStyle/>
          <a:p>
            <a:r>
              <a:rPr lang="vi-VN" sz="1900" b="0" i="0" dirty="0">
                <a:solidFill>
                  <a:srgbClr val="000000"/>
                </a:solidFill>
                <a:effectLst/>
                <a:latin typeface="#9Slide03 Roboto Condensed" panose="02000000000000000000" pitchFamily="2" charset="0"/>
                <a:ea typeface="#9Slide03 Roboto Condensed" panose="02000000000000000000" pitchFamily="2" charset="0"/>
              </a:rPr>
              <a:t>Địa hình</a:t>
            </a:r>
            <a:endParaRPr lang="en-US" sz="1900" dirty="0">
              <a:latin typeface="#9Slide03 Roboto Condensed" panose="02000000000000000000" pitchFamily="2" charset="0"/>
              <a:ea typeface="#9Slide03 Roboto Condensed" panose="02000000000000000000" pitchFamily="2" charset="0"/>
            </a:endParaRPr>
          </a:p>
        </p:txBody>
      </p:sp>
      <p:sp>
        <p:nvSpPr>
          <p:cNvPr id="24" name="Left Brace 23">
            <a:extLst>
              <a:ext uri="{FF2B5EF4-FFF2-40B4-BE49-F238E27FC236}">
                <a16:creationId xmlns:a16="http://schemas.microsoft.com/office/drawing/2014/main" id="{07F22E64-2F87-481D-8BA4-DEEF79605576}"/>
              </a:ext>
            </a:extLst>
          </p:cNvPr>
          <p:cNvSpPr/>
          <p:nvPr/>
        </p:nvSpPr>
        <p:spPr>
          <a:xfrm>
            <a:off x="4495800" y="397021"/>
            <a:ext cx="87630" cy="9220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FABE94E-6308-4FC9-AC4A-1FE4CBA9FB77}"/>
              </a:ext>
            </a:extLst>
          </p:cNvPr>
          <p:cNvSpPr txBox="1"/>
          <p:nvPr/>
        </p:nvSpPr>
        <p:spPr>
          <a:xfrm>
            <a:off x="4629151" y="148590"/>
            <a:ext cx="4274820" cy="677108"/>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Các hệ thống núi, sơn nguyên cao, hiểm trở phân bố ở phía tây Trung Quốc.</a:t>
            </a:r>
            <a:endParaRPr lang="en-US" sz="1900" dirty="0">
              <a:latin typeface="#9Slide03 Roboto Condensed" panose="02000000000000000000" pitchFamily="2" charset="0"/>
              <a:ea typeface="#9Slide03 Roboto Condensed" panose="02000000000000000000" pitchFamily="2" charset="0"/>
            </a:endParaRPr>
          </a:p>
        </p:txBody>
      </p:sp>
      <p:sp>
        <p:nvSpPr>
          <p:cNvPr id="26" name="TextBox 25">
            <a:extLst>
              <a:ext uri="{FF2B5EF4-FFF2-40B4-BE49-F238E27FC236}">
                <a16:creationId xmlns:a16="http://schemas.microsoft.com/office/drawing/2014/main" id="{B4624BBC-F66F-4652-B9BE-414FD058890A}"/>
              </a:ext>
            </a:extLst>
          </p:cNvPr>
          <p:cNvSpPr txBox="1"/>
          <p:nvPr/>
        </p:nvSpPr>
        <p:spPr>
          <a:xfrm>
            <a:off x="3403283" y="2589021"/>
            <a:ext cx="1831657" cy="384721"/>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Sông ngòi:</a:t>
            </a:r>
          </a:p>
        </p:txBody>
      </p:sp>
      <p:sp>
        <p:nvSpPr>
          <p:cNvPr id="27" name="TextBox 26">
            <a:extLst>
              <a:ext uri="{FF2B5EF4-FFF2-40B4-BE49-F238E27FC236}">
                <a16:creationId xmlns:a16="http://schemas.microsoft.com/office/drawing/2014/main" id="{9D78551C-152B-40CA-A3C7-1FB0179DAFA7}"/>
              </a:ext>
            </a:extLst>
          </p:cNvPr>
          <p:cNvSpPr txBox="1"/>
          <p:nvPr/>
        </p:nvSpPr>
        <p:spPr>
          <a:xfrm>
            <a:off x="4617719" y="3001506"/>
            <a:ext cx="4434841" cy="677108"/>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Chế độ nước: nước lớn vào cuối hạ đầu thu, nước cạn vào cuối đông xuân.</a:t>
            </a:r>
          </a:p>
        </p:txBody>
      </p:sp>
      <p:sp>
        <p:nvSpPr>
          <p:cNvPr id="32" name="Left Brace 31">
            <a:extLst>
              <a:ext uri="{FF2B5EF4-FFF2-40B4-BE49-F238E27FC236}">
                <a16:creationId xmlns:a16="http://schemas.microsoft.com/office/drawing/2014/main" id="{AEB2B1B1-7A38-429C-A733-6BAFD31898E9}"/>
              </a:ext>
            </a:extLst>
          </p:cNvPr>
          <p:cNvSpPr/>
          <p:nvPr/>
        </p:nvSpPr>
        <p:spPr>
          <a:xfrm>
            <a:off x="4568190" y="2366791"/>
            <a:ext cx="87630" cy="9220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00CF3E64-ADFD-44C3-B2DF-E20F192E01B2}"/>
              </a:ext>
            </a:extLst>
          </p:cNvPr>
          <p:cNvSpPr txBox="1"/>
          <p:nvPr/>
        </p:nvSpPr>
        <p:spPr>
          <a:xfrm>
            <a:off x="4592003" y="2052965"/>
            <a:ext cx="4460557" cy="677108"/>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3 hệ thống sông lớn</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S.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A-mua, </a:t>
            </a:r>
            <a:r>
              <a:rPr lang="en-US" sz="1900" dirty="0">
                <a:solidFill>
                  <a:srgbClr val="000000"/>
                </a:solidFill>
                <a:latin typeface="#9Slide03 Roboto Condensed" panose="02000000000000000000" pitchFamily="2" charset="0"/>
                <a:ea typeface="#9Slide03 Roboto Condensed" panose="02000000000000000000" pitchFamily="2" charset="0"/>
              </a:rPr>
              <a:t>S.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Hoàng Hà,</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S.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Trường Giang</a:t>
            </a:r>
            <a:r>
              <a:rPr lang="en-US" sz="19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1900" b="0" i="0" dirty="0">
              <a:solidFill>
                <a:srgbClr val="000000"/>
              </a:solidFill>
              <a:effectLst/>
              <a:latin typeface="#9Slide03 Roboto Condensed" panose="02000000000000000000" pitchFamily="2" charset="0"/>
              <a:ea typeface="#9Slide03 Roboto Condensed" panose="02000000000000000000" pitchFamily="2" charset="0"/>
            </a:endParaRPr>
          </a:p>
        </p:txBody>
      </p:sp>
      <p:sp>
        <p:nvSpPr>
          <p:cNvPr id="34" name="TextBox 33">
            <a:extLst>
              <a:ext uri="{FF2B5EF4-FFF2-40B4-BE49-F238E27FC236}">
                <a16:creationId xmlns:a16="http://schemas.microsoft.com/office/drawing/2014/main" id="{9069FBE3-DDED-49DE-87A9-90A2B4CDDE0B}"/>
              </a:ext>
            </a:extLst>
          </p:cNvPr>
          <p:cNvSpPr txBox="1"/>
          <p:nvPr/>
        </p:nvSpPr>
        <p:spPr>
          <a:xfrm>
            <a:off x="3449003" y="4060910"/>
            <a:ext cx="5603557" cy="707886"/>
          </a:xfrm>
          <a:prstGeom prst="rect">
            <a:avLst/>
          </a:prstGeom>
          <a:noFill/>
        </p:spPr>
        <p:txBody>
          <a:bodyPr wrap="square">
            <a:spAutoFit/>
          </a:bodyPr>
          <a:lstStyle/>
          <a:p>
            <a:pPr algn="just"/>
            <a:r>
              <a:rPr lang="en-US" sz="2000" b="0" i="0" dirty="0">
                <a:solidFill>
                  <a:srgbClr val="000000"/>
                </a:solidFill>
                <a:effectLst/>
                <a:latin typeface="#9Slide03 Roboto Condensed" panose="02000000000000000000" pitchFamily="2" charset="0"/>
                <a:ea typeface="#9Slide03 Roboto Condensed" panose="02000000000000000000" pitchFamily="2" charset="0"/>
              </a:rPr>
              <a:t>N</a:t>
            </a:r>
            <a:r>
              <a:rPr lang="vi-VN" sz="2000" b="0" i="0" dirty="0">
                <a:solidFill>
                  <a:srgbClr val="000000"/>
                </a:solidFill>
                <a:effectLst/>
                <a:latin typeface="#9Slide03 Roboto Condensed" panose="02000000000000000000" pitchFamily="2" charset="0"/>
                <a:ea typeface="#9Slide03 Roboto Condensed" panose="02000000000000000000" pitchFamily="2" charset="0"/>
              </a:rPr>
              <a:t>ằm trong “vành đai lửa Thái Bình Dương”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l</a:t>
            </a:r>
            <a:r>
              <a:rPr lang="vi-VN" sz="2000" b="0" i="0" dirty="0">
                <a:solidFill>
                  <a:srgbClr val="000000"/>
                </a:solidFill>
                <a:effectLst/>
                <a:latin typeface="#9Slide03 Roboto Condensed" panose="02000000000000000000" pitchFamily="2" charset="0"/>
                <a:ea typeface="#9Slide03 Roboto Condensed" panose="02000000000000000000" pitchFamily="2" charset="0"/>
              </a:rPr>
              <a:t>à miền núi trẻ thường có động đất và núi lửa.</a:t>
            </a:r>
            <a:endParaRPr lang="en-US" sz="2000" dirty="0">
              <a:latin typeface="#9Slide03 Roboto Condensed" panose="02000000000000000000" pitchFamily="2" charset="0"/>
              <a:ea typeface="#9Slide03 Roboto Condensed" panose="02000000000000000000" pitchFamily="2" charset="0"/>
            </a:endParaRPr>
          </a:p>
        </p:txBody>
      </p:sp>
      <p:sp>
        <p:nvSpPr>
          <p:cNvPr id="35" name="Rectangle: Rounded Corners 34">
            <a:extLst>
              <a:ext uri="{FF2B5EF4-FFF2-40B4-BE49-F238E27FC236}">
                <a16:creationId xmlns:a16="http://schemas.microsoft.com/office/drawing/2014/main" id="{BFE720CE-1793-48CF-B4D7-AD8B651C3800}"/>
              </a:ext>
            </a:extLst>
          </p:cNvPr>
          <p:cNvSpPr/>
          <p:nvPr/>
        </p:nvSpPr>
        <p:spPr>
          <a:xfrm>
            <a:off x="0" y="2377440"/>
            <a:ext cx="1565910" cy="1074420"/>
          </a:xfrm>
          <a:prstGeom prst="roundRect">
            <a:avLst/>
          </a:prstGeom>
          <a:solidFill>
            <a:srgbClr val="F0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748;p44">
            <a:extLst>
              <a:ext uri="{FF2B5EF4-FFF2-40B4-BE49-F238E27FC236}">
                <a16:creationId xmlns:a16="http://schemas.microsoft.com/office/drawing/2014/main" id="{5C8CCE2F-1E01-4196-BE13-3C64E260B1DA}"/>
              </a:ext>
            </a:extLst>
          </p:cNvPr>
          <p:cNvSpPr txBox="1">
            <a:spLocks/>
          </p:cNvSpPr>
          <p:nvPr/>
        </p:nvSpPr>
        <p:spPr>
          <a:xfrm>
            <a:off x="0" y="2503170"/>
            <a:ext cx="1508760" cy="868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0E3F4D"/>
              </a:buClr>
              <a:buSzPts val="5200"/>
              <a:buFont typeface="Bebas Neue"/>
              <a:buNone/>
              <a:tabLst/>
              <a:defRPr/>
            </a:pP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a.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Địa</a:t>
            </a: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hình</a:t>
            </a: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sông</a:t>
            </a: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rPr>
              <a:t>ngòi</a:t>
            </a:r>
            <a:endPar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a:endParaRPr>
          </a:p>
        </p:txBody>
      </p:sp>
    </p:spTree>
    <p:extLst>
      <p:ext uri="{BB962C8B-B14F-4D97-AF65-F5344CB8AC3E}">
        <p14:creationId xmlns:p14="http://schemas.microsoft.com/office/powerpoint/2010/main" val="13252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1" grpId="0"/>
      <p:bldP spid="22" grpId="0" animBg="1"/>
      <p:bldP spid="23" grpId="0"/>
      <p:bldP spid="24" grpId="0" animBg="1"/>
      <p:bldP spid="25" grpId="0"/>
      <p:bldP spid="26" grpId="0"/>
      <p:bldP spid="27" grpId="0"/>
      <p:bldP spid="32" grpId="0" animBg="1"/>
      <p:bldP spid="33" grpId="0"/>
      <p:bldP spid="34" grpId="0"/>
      <p:bldP spid="35" grpId="0" animBg="1"/>
      <p:bldP spid="4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sp>
        <p:nvSpPr>
          <p:cNvPr id="83" name="Rectangle 82">
            <a:extLst>
              <a:ext uri="{FF2B5EF4-FFF2-40B4-BE49-F238E27FC236}">
                <a16:creationId xmlns:a16="http://schemas.microsoft.com/office/drawing/2014/main" id="{4EAE84FD-43EC-438B-AFFC-73A411178AFE}"/>
              </a:ext>
            </a:extLst>
          </p:cNvPr>
          <p:cNvSpPr/>
          <p:nvPr/>
        </p:nvSpPr>
        <p:spPr>
          <a:xfrm>
            <a:off x="0" y="0"/>
            <a:ext cx="9144000"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pic>
        <p:nvPicPr>
          <p:cNvPr id="84" name="Picture 83">
            <a:extLst>
              <a:ext uri="{FF2B5EF4-FFF2-40B4-BE49-F238E27FC236}">
                <a16:creationId xmlns:a16="http://schemas.microsoft.com/office/drawing/2014/main" id="{AE0BD6CC-BB9C-4D88-99CA-D6B8E9ABF85B}"/>
              </a:ext>
            </a:extLst>
          </p:cNvPr>
          <p:cNvPicPr>
            <a:picLocks noChangeAspect="1"/>
          </p:cNvPicPr>
          <p:nvPr/>
        </p:nvPicPr>
        <p:blipFill>
          <a:blip r:embed="rId3"/>
          <a:stretch>
            <a:fillRect/>
          </a:stretch>
        </p:blipFill>
        <p:spPr>
          <a:xfrm>
            <a:off x="190178" y="1355779"/>
            <a:ext cx="2173254" cy="1541315"/>
          </a:xfrm>
          <a:prstGeom prst="rect">
            <a:avLst/>
          </a:prstGeom>
        </p:spPr>
      </p:pic>
      <p:sp>
        <p:nvSpPr>
          <p:cNvPr id="85" name="Rectangle: Rounded Corners 84">
            <a:extLst>
              <a:ext uri="{FF2B5EF4-FFF2-40B4-BE49-F238E27FC236}">
                <a16:creationId xmlns:a16="http://schemas.microsoft.com/office/drawing/2014/main" id="{639F7A8B-14EA-4765-A96F-332530FCA300}"/>
              </a:ext>
            </a:extLst>
          </p:cNvPr>
          <p:cNvSpPr/>
          <p:nvPr/>
        </p:nvSpPr>
        <p:spPr>
          <a:xfrm>
            <a:off x="3175475" y="589021"/>
            <a:ext cx="5367207" cy="908309"/>
          </a:xfrm>
          <a:prstGeom prst="roundRect">
            <a:avLst/>
          </a:prstGeom>
          <a:solidFill>
            <a:srgbClr val="0B8A6E"/>
          </a:solidFill>
          <a:ln w="25400" cap="flat" cmpd="sng" algn="ctr">
            <a:noFill/>
            <a:prstDash val="solid"/>
          </a:ln>
          <a:effectLst/>
        </p:spPr>
        <p:txBody>
          <a:bodyPr rtlCol="0" anchor="ctr"/>
          <a:lstStyle/>
          <a:p>
            <a:pPr algn="just">
              <a:defRPr/>
            </a:pPr>
            <a:endParaRPr lang="en-US" sz="1650" kern="0" dirty="0">
              <a:solidFill>
                <a:srgbClr val="FFFFFF"/>
              </a:solidFill>
              <a:latin typeface="#9Slide03 Roboto Medium" panose="02000000000000000000" pitchFamily="2" charset="0"/>
              <a:ea typeface="#9Slide03 Roboto Medium" panose="02000000000000000000" pitchFamily="2" charset="0"/>
            </a:endParaRPr>
          </a:p>
        </p:txBody>
      </p:sp>
      <p:cxnSp>
        <p:nvCxnSpPr>
          <p:cNvPr id="86" name="Straight Connector 85">
            <a:extLst>
              <a:ext uri="{FF2B5EF4-FFF2-40B4-BE49-F238E27FC236}">
                <a16:creationId xmlns:a16="http://schemas.microsoft.com/office/drawing/2014/main" id="{315AE98B-2325-4306-A4E2-F7FD3424E841}"/>
              </a:ext>
            </a:extLst>
          </p:cNvPr>
          <p:cNvCxnSpPr>
            <a:cxnSpLocks/>
            <a:stCxn id="84" idx="3"/>
            <a:endCxn id="85" idx="1"/>
          </p:cNvCxnSpPr>
          <p:nvPr/>
        </p:nvCxnSpPr>
        <p:spPr>
          <a:xfrm flipV="1">
            <a:off x="2363432" y="1043176"/>
            <a:ext cx="812043" cy="1083261"/>
          </a:xfrm>
          <a:prstGeom prst="line">
            <a:avLst/>
          </a:prstGeom>
          <a:noFill/>
          <a:ln w="9525" cap="flat" cmpd="sng" algn="ctr">
            <a:solidFill>
              <a:srgbClr val="5A8408"/>
            </a:solidFill>
            <a:prstDash val="solid"/>
          </a:ln>
          <a:effectLst/>
        </p:spPr>
      </p:cxnSp>
      <p:cxnSp>
        <p:nvCxnSpPr>
          <p:cNvPr id="87" name="Straight Connector 86">
            <a:extLst>
              <a:ext uri="{FF2B5EF4-FFF2-40B4-BE49-F238E27FC236}">
                <a16:creationId xmlns:a16="http://schemas.microsoft.com/office/drawing/2014/main" id="{D44CB70C-F9BB-48B6-BA8C-0E870E9F110E}"/>
              </a:ext>
            </a:extLst>
          </p:cNvPr>
          <p:cNvCxnSpPr>
            <a:cxnSpLocks/>
            <a:endCxn id="88" idx="1"/>
          </p:cNvCxnSpPr>
          <p:nvPr/>
        </p:nvCxnSpPr>
        <p:spPr>
          <a:xfrm>
            <a:off x="2360543" y="2128962"/>
            <a:ext cx="773057" cy="1223890"/>
          </a:xfrm>
          <a:prstGeom prst="line">
            <a:avLst/>
          </a:prstGeom>
          <a:noFill/>
          <a:ln w="9525" cap="flat" cmpd="sng" algn="ctr">
            <a:solidFill>
              <a:srgbClr val="5A8408"/>
            </a:solidFill>
            <a:prstDash val="solid"/>
          </a:ln>
          <a:effectLst/>
        </p:spPr>
      </p:cxnSp>
      <p:sp>
        <p:nvSpPr>
          <p:cNvPr id="88" name="Rectangle: Rounded Corners 87">
            <a:extLst>
              <a:ext uri="{FF2B5EF4-FFF2-40B4-BE49-F238E27FC236}">
                <a16:creationId xmlns:a16="http://schemas.microsoft.com/office/drawing/2014/main" id="{B77E1104-73A9-4679-BCB1-046D9A05FDC9}"/>
              </a:ext>
            </a:extLst>
          </p:cNvPr>
          <p:cNvSpPr/>
          <p:nvPr/>
        </p:nvSpPr>
        <p:spPr>
          <a:xfrm>
            <a:off x="3133600" y="2933803"/>
            <a:ext cx="5804660" cy="838097"/>
          </a:xfrm>
          <a:prstGeom prst="roundRect">
            <a:avLst/>
          </a:prstGeom>
          <a:solidFill>
            <a:srgbClr val="C0281C"/>
          </a:solidFill>
          <a:ln w="25400" cap="flat" cmpd="sng" algn="ctr">
            <a:noFill/>
            <a:prstDash val="solid"/>
          </a:ln>
          <a:effectLst/>
        </p:spPr>
        <p:txBody>
          <a:bodyPr rtlCol="0" anchor="ctr"/>
          <a:lstStyle/>
          <a:p>
            <a:pPr algn="ctr">
              <a:defRPr/>
            </a:pPr>
            <a:endParaRPr lang="en-US" sz="1725" kern="0" dirty="0">
              <a:solidFill>
                <a:srgbClr val="FFF4E5"/>
              </a:solidFill>
              <a:latin typeface="#9Slide03 Sofia Pro Soft Bold" panose="020B0000000000000000" pitchFamily="34" charset="-93"/>
            </a:endParaRPr>
          </a:p>
        </p:txBody>
      </p:sp>
      <p:sp>
        <p:nvSpPr>
          <p:cNvPr id="89" name="TextBox 88">
            <a:extLst>
              <a:ext uri="{FF2B5EF4-FFF2-40B4-BE49-F238E27FC236}">
                <a16:creationId xmlns:a16="http://schemas.microsoft.com/office/drawing/2014/main" id="{32B2547D-66DD-452E-AA1D-90F49178D6F8}"/>
              </a:ext>
            </a:extLst>
          </p:cNvPr>
          <p:cNvSpPr txBox="1"/>
          <p:nvPr/>
        </p:nvSpPr>
        <p:spPr>
          <a:xfrm>
            <a:off x="420325" y="1787146"/>
            <a:ext cx="1718582" cy="769441"/>
          </a:xfrm>
          <a:prstGeom prst="rect">
            <a:avLst/>
          </a:prstGeom>
          <a:noFill/>
        </p:spPr>
        <p:txBody>
          <a:bodyPr wrap="square">
            <a:spAutoFit/>
          </a:bodyPr>
          <a:lstStyle/>
          <a:p>
            <a:pPr algn="ctr"/>
            <a:r>
              <a:rPr lang="en-US" sz="2200" b="1" dirty="0">
                <a:solidFill>
                  <a:srgbClr val="000000"/>
                </a:solidFill>
                <a:latin typeface="#9Slide03 Roboto Condensed" panose="02000000000000000000" pitchFamily="2" charset="0"/>
                <a:ea typeface="#9Slide03 Roboto Condensed" panose="02000000000000000000" pitchFamily="2" charset="0"/>
              </a:rPr>
              <a:t>b. </a:t>
            </a:r>
            <a:r>
              <a:rPr lang="en-US" sz="2200" b="1" dirty="0" err="1">
                <a:solidFill>
                  <a:srgbClr val="000000"/>
                </a:solidFill>
                <a:latin typeface="#9Slide03 Roboto Condensed" panose="02000000000000000000" pitchFamily="2" charset="0"/>
                <a:ea typeface="#9Slide03 Roboto Condensed" panose="02000000000000000000" pitchFamily="2" charset="0"/>
              </a:rPr>
              <a:t>Khí</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hậu</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và</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cảnh</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quan</a:t>
            </a:r>
            <a:endParaRPr lang="vi-VN" sz="2200" b="1" dirty="0">
              <a:solidFill>
                <a:srgbClr val="000000"/>
              </a:solidFill>
              <a:latin typeface="#9Slide03 Roboto Condensed" panose="02000000000000000000" pitchFamily="2" charset="0"/>
              <a:ea typeface="#9Slide03 Roboto Condensed" panose="02000000000000000000" pitchFamily="2" charset="0"/>
            </a:endParaRPr>
          </a:p>
        </p:txBody>
      </p:sp>
      <p:sp>
        <p:nvSpPr>
          <p:cNvPr id="90" name="TextBox 89">
            <a:extLst>
              <a:ext uri="{FF2B5EF4-FFF2-40B4-BE49-F238E27FC236}">
                <a16:creationId xmlns:a16="http://schemas.microsoft.com/office/drawing/2014/main" id="{9D9CFAD4-1D38-4EF6-B009-F33765F70989}"/>
              </a:ext>
            </a:extLst>
          </p:cNvPr>
          <p:cNvSpPr txBox="1"/>
          <p:nvPr/>
        </p:nvSpPr>
        <p:spPr>
          <a:xfrm>
            <a:off x="3242639" y="703288"/>
            <a:ext cx="5327375" cy="769441"/>
          </a:xfrm>
          <a:prstGeom prst="rect">
            <a:avLst/>
          </a:prstGeom>
          <a:noFill/>
        </p:spPr>
        <p:txBody>
          <a:bodyPr wrap="square">
            <a:spAutoFit/>
          </a:bodyPr>
          <a:lstStyle/>
          <a:p>
            <a:pPr algn="just">
              <a:defRPr/>
            </a:pP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Phần</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hải</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đảo</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và</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phần</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phía</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đông</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lục</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địa</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có</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khí</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hậu</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gió</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mùa</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nên</a:t>
            </a:r>
            <a:r>
              <a:rPr lang="en-US" sz="2200" b="0" i="0" dirty="0">
                <a:solidFill>
                  <a:schemeClr val="tx2"/>
                </a:solidFill>
                <a:effectLst/>
                <a:latin typeface="#9Slide03 Roboto Condensed" panose="02000000000000000000" pitchFamily="2" charset="0"/>
                <a:ea typeface="#9Slide03 Roboto Condensed" panose="02000000000000000000" pitchFamily="2" charset="0"/>
              </a:rPr>
              <a:t> rung bao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phủ</a:t>
            </a:r>
            <a:r>
              <a:rPr lang="en-US" sz="2200" b="0" i="0" dirty="0">
                <a:solidFill>
                  <a:schemeClr val="tx2"/>
                </a:solidFill>
                <a:effectLst/>
                <a:latin typeface="#9Slide03 Roboto Condensed" panose="02000000000000000000" pitchFamily="2" charset="0"/>
                <a:ea typeface="#9Slide03 Roboto Condensed" panose="02000000000000000000" pitchFamily="2" charset="0"/>
              </a:rPr>
              <a:t>.</a:t>
            </a:r>
            <a:endParaRPr lang="vi-VN" sz="2200" dirty="0">
              <a:solidFill>
                <a:schemeClr val="tx2"/>
              </a:solidFill>
              <a:latin typeface="#9Slide03 Roboto Condensed" panose="02000000000000000000" pitchFamily="2" charset="0"/>
              <a:ea typeface="#9Slide03 Roboto Condensed" panose="02000000000000000000" pitchFamily="2" charset="0"/>
            </a:endParaRPr>
          </a:p>
        </p:txBody>
      </p:sp>
      <p:sp>
        <p:nvSpPr>
          <p:cNvPr id="91" name="TextBox 90">
            <a:extLst>
              <a:ext uri="{FF2B5EF4-FFF2-40B4-BE49-F238E27FC236}">
                <a16:creationId xmlns:a16="http://schemas.microsoft.com/office/drawing/2014/main" id="{D173CBD6-E349-4717-9C6C-249A115E9947}"/>
              </a:ext>
            </a:extLst>
          </p:cNvPr>
          <p:cNvSpPr txBox="1"/>
          <p:nvPr/>
        </p:nvSpPr>
        <p:spPr>
          <a:xfrm>
            <a:off x="3201393" y="3027600"/>
            <a:ext cx="5759727" cy="707886"/>
          </a:xfrm>
          <a:prstGeom prst="rect">
            <a:avLst/>
          </a:prstGeom>
          <a:noFill/>
        </p:spPr>
        <p:txBody>
          <a:bodyPr wrap="square">
            <a:spAutoFit/>
          </a:bodyPr>
          <a:lstStyle/>
          <a:p>
            <a:pPr algn="just"/>
            <a:r>
              <a:rPr lang="en-US" sz="2000" b="0" i="0" dirty="0" err="1">
                <a:solidFill>
                  <a:schemeClr val="tx2"/>
                </a:solidFill>
                <a:effectLst/>
                <a:latin typeface="#9Slide03 Roboto Condensed" panose="02000000000000000000" pitchFamily="2" charset="0"/>
                <a:ea typeface="#9Slide03 Roboto Condensed" panose="02000000000000000000" pitchFamily="2" charset="0"/>
              </a:rPr>
              <a:t>Phần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phía</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tây</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đất</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liền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khí</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hậu</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khô</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nên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cảnh</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quan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thảo</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nguyên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khô</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hoang</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mạc</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và</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bán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hoang</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mạc</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phát</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triển</a:t>
            </a:r>
            <a:r>
              <a:rPr lang="en-US" sz="2000" b="0" i="0" dirty="0">
                <a:solidFill>
                  <a:schemeClr val="tx2"/>
                </a:solidFill>
                <a:effectLst/>
                <a:latin typeface="#9Slide03 Roboto Condensed" panose="02000000000000000000" pitchFamily="2" charset="0"/>
                <a:ea typeface="#9Slide03 Roboto Condensed" panose="02000000000000000000" pitchFamily="2" charset="0"/>
              </a:rPr>
              <a:t>.</a:t>
            </a:r>
            <a:endParaRPr lang="vi-VN" sz="2000" dirty="0">
              <a:solidFill>
                <a:schemeClr val="tx2"/>
              </a:solidFill>
              <a:latin typeface="#9Slide03 Roboto Condensed" panose="02000000000000000000" pitchFamily="2" charset="0"/>
              <a:ea typeface="#9Slide03 Roboto Condensed" panose="02000000000000000000" pitchFamily="2" charset="0"/>
            </a:endParaRPr>
          </a:p>
        </p:txBody>
      </p:sp>
      <p:pic>
        <p:nvPicPr>
          <p:cNvPr id="20" name="Picture 19">
            <a:extLst>
              <a:ext uri="{FF2B5EF4-FFF2-40B4-BE49-F238E27FC236}">
                <a16:creationId xmlns:a16="http://schemas.microsoft.com/office/drawing/2014/main" id="{5C2DCB75-0179-40AB-890E-3189E9572664}"/>
              </a:ext>
            </a:extLst>
          </p:cNvPr>
          <p:cNvPicPr>
            <a:picLocks noChangeAspect="1"/>
          </p:cNvPicPr>
          <p:nvPr/>
        </p:nvPicPr>
        <p:blipFill>
          <a:blip r:embed="rId4"/>
          <a:stretch>
            <a:fillRect/>
          </a:stretch>
        </p:blipFill>
        <p:spPr>
          <a:xfrm>
            <a:off x="925830" y="3968378"/>
            <a:ext cx="1716880" cy="13465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80">
                                          <p:stCondLst>
                                            <p:cond delay="0"/>
                                          </p:stCondLst>
                                        </p:cTn>
                                        <p:tgtEl>
                                          <p:spTgt spid="84"/>
                                        </p:tgtEl>
                                      </p:cBhvr>
                                    </p:animEffect>
                                    <p:anim calcmode="lin" valueType="num">
                                      <p:cBhvr>
                                        <p:cTn id="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3" dur="26">
                                          <p:stCondLst>
                                            <p:cond delay="650"/>
                                          </p:stCondLst>
                                        </p:cTn>
                                        <p:tgtEl>
                                          <p:spTgt spid="84"/>
                                        </p:tgtEl>
                                      </p:cBhvr>
                                      <p:to x="100000" y="60000"/>
                                    </p:animScale>
                                    <p:animScale>
                                      <p:cBhvr>
                                        <p:cTn id="14" dur="166" decel="50000">
                                          <p:stCondLst>
                                            <p:cond delay="676"/>
                                          </p:stCondLst>
                                        </p:cTn>
                                        <p:tgtEl>
                                          <p:spTgt spid="84"/>
                                        </p:tgtEl>
                                      </p:cBhvr>
                                      <p:to x="100000" y="100000"/>
                                    </p:animScale>
                                    <p:animScale>
                                      <p:cBhvr>
                                        <p:cTn id="15" dur="26">
                                          <p:stCondLst>
                                            <p:cond delay="1312"/>
                                          </p:stCondLst>
                                        </p:cTn>
                                        <p:tgtEl>
                                          <p:spTgt spid="84"/>
                                        </p:tgtEl>
                                      </p:cBhvr>
                                      <p:to x="100000" y="80000"/>
                                    </p:animScale>
                                    <p:animScale>
                                      <p:cBhvr>
                                        <p:cTn id="16" dur="166" decel="50000">
                                          <p:stCondLst>
                                            <p:cond delay="1338"/>
                                          </p:stCondLst>
                                        </p:cTn>
                                        <p:tgtEl>
                                          <p:spTgt spid="84"/>
                                        </p:tgtEl>
                                      </p:cBhvr>
                                      <p:to x="100000" y="100000"/>
                                    </p:animScale>
                                    <p:animScale>
                                      <p:cBhvr>
                                        <p:cTn id="17" dur="26">
                                          <p:stCondLst>
                                            <p:cond delay="1642"/>
                                          </p:stCondLst>
                                        </p:cTn>
                                        <p:tgtEl>
                                          <p:spTgt spid="84"/>
                                        </p:tgtEl>
                                      </p:cBhvr>
                                      <p:to x="100000" y="90000"/>
                                    </p:animScale>
                                    <p:animScale>
                                      <p:cBhvr>
                                        <p:cTn id="18" dur="166" decel="50000">
                                          <p:stCondLst>
                                            <p:cond delay="1668"/>
                                          </p:stCondLst>
                                        </p:cTn>
                                        <p:tgtEl>
                                          <p:spTgt spid="84"/>
                                        </p:tgtEl>
                                      </p:cBhvr>
                                      <p:to x="100000" y="100000"/>
                                    </p:animScale>
                                    <p:animScale>
                                      <p:cBhvr>
                                        <p:cTn id="19" dur="26">
                                          <p:stCondLst>
                                            <p:cond delay="1808"/>
                                          </p:stCondLst>
                                        </p:cTn>
                                        <p:tgtEl>
                                          <p:spTgt spid="84"/>
                                        </p:tgtEl>
                                      </p:cBhvr>
                                      <p:to x="100000" y="95000"/>
                                    </p:animScale>
                                    <p:animScale>
                                      <p:cBhvr>
                                        <p:cTn id="20" dur="166" decel="50000">
                                          <p:stCondLst>
                                            <p:cond delay="1834"/>
                                          </p:stCondLst>
                                        </p:cTn>
                                        <p:tgtEl>
                                          <p:spTgt spid="84"/>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1000"/>
                                        <p:tgtEl>
                                          <p:spTgt spid="86"/>
                                        </p:tgtEl>
                                      </p:cBhvr>
                                    </p:animEffect>
                                    <p:anim calcmode="lin" valueType="num">
                                      <p:cBhvr>
                                        <p:cTn id="24" dur="1000" fill="hold"/>
                                        <p:tgtEl>
                                          <p:spTgt spid="86"/>
                                        </p:tgtEl>
                                        <p:attrNameLst>
                                          <p:attrName>ppt_x</p:attrName>
                                        </p:attrNameLst>
                                      </p:cBhvr>
                                      <p:tavLst>
                                        <p:tav tm="0">
                                          <p:val>
                                            <p:strVal val="#ppt_x"/>
                                          </p:val>
                                        </p:tav>
                                        <p:tav tm="100000">
                                          <p:val>
                                            <p:strVal val="#ppt_x"/>
                                          </p:val>
                                        </p:tav>
                                      </p:tavLst>
                                    </p:anim>
                                    <p:anim calcmode="lin" valueType="num">
                                      <p:cBhvr>
                                        <p:cTn id="25" dur="1000" fill="hold"/>
                                        <p:tgtEl>
                                          <p:spTgt spid="8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1000"/>
                                        <p:tgtEl>
                                          <p:spTgt spid="87"/>
                                        </p:tgtEl>
                                      </p:cBhvr>
                                    </p:animEffect>
                                    <p:anim calcmode="lin" valueType="num">
                                      <p:cBhvr>
                                        <p:cTn id="29" dur="1000" fill="hold"/>
                                        <p:tgtEl>
                                          <p:spTgt spid="87"/>
                                        </p:tgtEl>
                                        <p:attrNameLst>
                                          <p:attrName>ppt_x</p:attrName>
                                        </p:attrNameLst>
                                      </p:cBhvr>
                                      <p:tavLst>
                                        <p:tav tm="0">
                                          <p:val>
                                            <p:strVal val="#ppt_x"/>
                                          </p:val>
                                        </p:tav>
                                        <p:tav tm="100000">
                                          <p:val>
                                            <p:strVal val="#ppt_x"/>
                                          </p:val>
                                        </p:tav>
                                      </p:tavLst>
                                    </p:anim>
                                    <p:anim calcmode="lin" valueType="num">
                                      <p:cBhvr>
                                        <p:cTn id="3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fill="hold"/>
                                        <p:tgtEl>
                                          <p:spTgt spid="88"/>
                                        </p:tgtEl>
                                        <p:attrNameLst>
                                          <p:attrName>ppt_x</p:attrName>
                                        </p:attrNameLst>
                                      </p:cBhvr>
                                      <p:tavLst>
                                        <p:tav tm="0">
                                          <p:val>
                                            <p:strVal val="#ppt_x"/>
                                          </p:val>
                                        </p:tav>
                                        <p:tav tm="100000">
                                          <p:val>
                                            <p:strVal val="#ppt_x"/>
                                          </p:val>
                                        </p:tav>
                                      </p:tavLst>
                                    </p:anim>
                                    <p:anim calcmode="lin" valueType="num">
                                      <p:cBhvr additive="base">
                                        <p:cTn id="4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pic>
        <p:nvPicPr>
          <p:cNvPr id="5" name="Picture 2" descr="Free Korea Cliparts, Download Free Korea Cliparts png images, Free ClipArts  on Clipart Library">
            <a:extLst>
              <a:ext uri="{FF2B5EF4-FFF2-40B4-BE49-F238E27FC236}">
                <a16:creationId xmlns:a16="http://schemas.microsoft.com/office/drawing/2014/main" id="{21D6149A-EE74-4258-8A4B-6C6C896AE6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72" l="0" r="99219">
                        <a14:foregroundMark x1="22070" y1="21851" x2="30078" y2="81234"/>
                        <a14:foregroundMark x1="10547" y1="25450" x2="8789" y2="36761"/>
                        <a14:foregroundMark x1="18555" y1="55270" x2="32617" y2="55270"/>
                        <a14:foregroundMark x1="33594" y1="52442" x2="43359" y2="37275"/>
                        <a14:foregroundMark x1="44531" y1="50386" x2="61914" y2="49357"/>
                        <a14:foregroundMark x1="60156" y1="47301" x2="73047" y2="51671"/>
                        <a14:foregroundMark x1="58984" y1="55270" x2="58594" y2="80463"/>
                        <a14:foregroundMark x1="16602" y1="93059" x2="13672" y2="98201"/>
                        <a14:foregroundMark x1="42188" y1="5913" x2="40430" y2="23393"/>
                        <a14:foregroundMark x1="62109" y1="90231" x2="60938" y2="98715"/>
                        <a14:foregroundMark x1="78320" y1="85347" x2="83398" y2="94859"/>
                        <a14:foregroundMark x1="82617" y1="28535" x2="95898" y2="38046"/>
                      </a14:backgroundRemoval>
                    </a14:imgEffect>
                  </a14:imgLayer>
                </a14:imgProps>
              </a:ext>
              <a:ext uri="{28A0092B-C50C-407E-A947-70E740481C1C}">
                <a14:useLocalDpi xmlns:a14="http://schemas.microsoft.com/office/drawing/2010/main" val="0"/>
              </a:ext>
            </a:extLst>
          </a:blip>
          <a:srcRect/>
          <a:stretch>
            <a:fillRect/>
          </a:stretch>
        </p:blipFill>
        <p:spPr bwMode="auto">
          <a:xfrm>
            <a:off x="2926080" y="705939"/>
            <a:ext cx="3038621" cy="23086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1,601 Kimchi Illustrations &amp;amp; Clip Art - iStock">
            <a:extLst>
              <a:ext uri="{FF2B5EF4-FFF2-40B4-BE49-F238E27FC236}">
                <a16:creationId xmlns:a16="http://schemas.microsoft.com/office/drawing/2014/main" id="{121F8B9C-0166-482E-A9BA-01A00672ED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03" l="0" r="100000"/>
                    </a14:imgEffect>
                  </a14:imgLayer>
                </a14:imgProps>
              </a:ext>
              <a:ext uri="{28A0092B-C50C-407E-A947-70E740481C1C}">
                <a14:useLocalDpi xmlns:a14="http://schemas.microsoft.com/office/drawing/2010/main" val="0"/>
              </a:ext>
            </a:extLst>
          </a:blip>
          <a:srcRect/>
          <a:stretch>
            <a:fillRect/>
          </a:stretch>
        </p:blipFill>
        <p:spPr bwMode="auto">
          <a:xfrm>
            <a:off x="6157069" y="1111345"/>
            <a:ext cx="2986931" cy="16350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1001 biểu cảm của thầy Park được fan vẽ chibi">
            <a:extLst>
              <a:ext uri="{FF2B5EF4-FFF2-40B4-BE49-F238E27FC236}">
                <a16:creationId xmlns:a16="http://schemas.microsoft.com/office/drawing/2014/main" id="{A82E4A55-CB2D-4F95-8E6A-9BA8B784AAE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706" l="0" r="99706">
                        <a14:foregroundMark x1="22941" y1="41029" x2="22941" y2="41029"/>
                        <a14:foregroundMark x1="23529" y1="39706" x2="26176" y2="42647"/>
                        <a14:foregroundMark x1="40735" y1="26765" x2="48382" y2="28676"/>
                        <a14:foregroundMark x1="15882" y1="67500" x2="15882" y2="67500"/>
                        <a14:foregroundMark x1="49412" y1="94412" x2="49412" y2="94412"/>
                        <a14:backgroundMark x1="82059" y1="48088" x2="82059" y2="48088"/>
                        <a14:backgroundMark x1="74853" y1="25147" x2="74853" y2="25147"/>
                      </a14:backgroundRemoval>
                    </a14:imgEffect>
                  </a14:imgLayer>
                </a14:imgProps>
              </a:ext>
              <a:ext uri="{28A0092B-C50C-407E-A947-70E740481C1C}">
                <a14:useLocalDpi xmlns:a14="http://schemas.microsoft.com/office/drawing/2010/main" val="0"/>
              </a:ext>
            </a:extLst>
          </a:blip>
          <a:srcRect/>
          <a:stretch>
            <a:fillRect/>
          </a:stretch>
        </p:blipFill>
        <p:spPr bwMode="auto">
          <a:xfrm>
            <a:off x="0" y="520506"/>
            <a:ext cx="2855742" cy="2855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601 Kimchi Illustrations &amp;amp; Clip Art - iStock">
            <a:extLst>
              <a:ext uri="{FF2B5EF4-FFF2-40B4-BE49-F238E27FC236}">
                <a16:creationId xmlns:a16="http://schemas.microsoft.com/office/drawing/2014/main" id="{1CFE9E8E-05EE-4D54-839F-FCDE064CC31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03" l="0" r="100000"/>
                    </a14:imgEffect>
                  </a14:imgLayer>
                </a14:imgProps>
              </a:ext>
              <a:ext uri="{28A0092B-C50C-407E-A947-70E740481C1C}">
                <a14:useLocalDpi xmlns:a14="http://schemas.microsoft.com/office/drawing/2010/main" val="0"/>
              </a:ext>
            </a:extLst>
          </a:blip>
          <a:srcRect l="33320" t="62740" r="15322" b="13727"/>
          <a:stretch>
            <a:fillRect/>
          </a:stretch>
        </p:blipFill>
        <p:spPr bwMode="auto">
          <a:xfrm>
            <a:off x="2465417" y="3752579"/>
            <a:ext cx="4132331" cy="1036492"/>
          </a:xfrm>
          <a:custGeom>
            <a:avLst/>
            <a:gdLst/>
            <a:ahLst/>
            <a:cxnLst/>
            <a:rect l="l" t="t" r="r" b="b"/>
            <a:pathLst>
              <a:path w="1534042" h="384776">
                <a:moveTo>
                  <a:pt x="338370" y="230586"/>
                </a:moveTo>
                <a:cubicBezTo>
                  <a:pt x="321571" y="230852"/>
                  <a:pt x="308306" y="234619"/>
                  <a:pt x="298573" y="241885"/>
                </a:cubicBezTo>
                <a:cubicBezTo>
                  <a:pt x="288840" y="249151"/>
                  <a:pt x="283974" y="259317"/>
                  <a:pt x="283974" y="272383"/>
                </a:cubicBezTo>
                <a:cubicBezTo>
                  <a:pt x="283974" y="284649"/>
                  <a:pt x="286440" y="293548"/>
                  <a:pt x="291373" y="299081"/>
                </a:cubicBezTo>
                <a:cubicBezTo>
                  <a:pt x="296306" y="304614"/>
                  <a:pt x="304639" y="307381"/>
                  <a:pt x="316372" y="307381"/>
                </a:cubicBezTo>
                <a:cubicBezTo>
                  <a:pt x="325038" y="307381"/>
                  <a:pt x="333304" y="304981"/>
                  <a:pt x="341170" y="300181"/>
                </a:cubicBezTo>
                <a:cubicBezTo>
                  <a:pt x="349036" y="295382"/>
                  <a:pt x="354769" y="289382"/>
                  <a:pt x="358369" y="282182"/>
                </a:cubicBezTo>
                <a:lnTo>
                  <a:pt x="358369" y="230586"/>
                </a:lnTo>
                <a:close/>
                <a:moveTo>
                  <a:pt x="1252096" y="145591"/>
                </a:moveTo>
                <a:cubicBezTo>
                  <a:pt x="1237564" y="145591"/>
                  <a:pt x="1225931" y="152024"/>
                  <a:pt x="1217198" y="164890"/>
                </a:cubicBezTo>
                <a:cubicBezTo>
                  <a:pt x="1208465" y="177755"/>
                  <a:pt x="1204099" y="195188"/>
                  <a:pt x="1204099" y="217186"/>
                </a:cubicBezTo>
                <a:lnTo>
                  <a:pt x="1204099" y="237785"/>
                </a:lnTo>
                <a:cubicBezTo>
                  <a:pt x="1204099" y="260050"/>
                  <a:pt x="1208465" y="277549"/>
                  <a:pt x="1217198" y="290282"/>
                </a:cubicBezTo>
                <a:cubicBezTo>
                  <a:pt x="1225931" y="303014"/>
                  <a:pt x="1237697" y="309381"/>
                  <a:pt x="1252496" y="309381"/>
                </a:cubicBezTo>
                <a:cubicBezTo>
                  <a:pt x="1283694" y="309381"/>
                  <a:pt x="1299760" y="286849"/>
                  <a:pt x="1300693" y="241785"/>
                </a:cubicBezTo>
                <a:lnTo>
                  <a:pt x="1300693" y="217386"/>
                </a:lnTo>
                <a:cubicBezTo>
                  <a:pt x="1300693" y="195254"/>
                  <a:pt x="1296293" y="177755"/>
                  <a:pt x="1287494" y="164890"/>
                </a:cubicBezTo>
                <a:cubicBezTo>
                  <a:pt x="1278694" y="152024"/>
                  <a:pt x="1266895" y="145591"/>
                  <a:pt x="1252096" y="145591"/>
                </a:cubicBezTo>
                <a:close/>
                <a:moveTo>
                  <a:pt x="975476" y="119192"/>
                </a:moveTo>
                <a:lnTo>
                  <a:pt x="1010673" y="119192"/>
                </a:lnTo>
                <a:lnTo>
                  <a:pt x="1010673" y="257584"/>
                </a:lnTo>
                <a:cubicBezTo>
                  <a:pt x="1010673" y="291315"/>
                  <a:pt x="1020806" y="308181"/>
                  <a:pt x="1041072" y="308181"/>
                </a:cubicBezTo>
                <a:cubicBezTo>
                  <a:pt x="1062537" y="308181"/>
                  <a:pt x="1077336" y="298581"/>
                  <a:pt x="1085469" y="279383"/>
                </a:cubicBezTo>
                <a:lnTo>
                  <a:pt x="1085469" y="119192"/>
                </a:lnTo>
                <a:lnTo>
                  <a:pt x="1120867" y="119192"/>
                </a:lnTo>
                <a:lnTo>
                  <a:pt x="1120867" y="335579"/>
                </a:lnTo>
                <a:lnTo>
                  <a:pt x="1087269" y="335579"/>
                </a:lnTo>
                <a:lnTo>
                  <a:pt x="1086469" y="316580"/>
                </a:lnTo>
                <a:cubicBezTo>
                  <a:pt x="1074736" y="331913"/>
                  <a:pt x="1057604" y="339579"/>
                  <a:pt x="1035072" y="339579"/>
                </a:cubicBezTo>
                <a:cubicBezTo>
                  <a:pt x="1015473" y="339579"/>
                  <a:pt x="1000674" y="332813"/>
                  <a:pt x="990675" y="319280"/>
                </a:cubicBezTo>
                <a:cubicBezTo>
                  <a:pt x="980675" y="305748"/>
                  <a:pt x="975609" y="286049"/>
                  <a:pt x="975476" y="260184"/>
                </a:cubicBezTo>
                <a:close/>
                <a:moveTo>
                  <a:pt x="1460646" y="115193"/>
                </a:moveTo>
                <a:cubicBezTo>
                  <a:pt x="1482778" y="115193"/>
                  <a:pt x="1500344" y="122192"/>
                  <a:pt x="1513343" y="136191"/>
                </a:cubicBezTo>
                <a:cubicBezTo>
                  <a:pt x="1526342" y="150190"/>
                  <a:pt x="1533242" y="169323"/>
                  <a:pt x="1534042" y="193588"/>
                </a:cubicBezTo>
                <a:lnTo>
                  <a:pt x="1500644" y="193588"/>
                </a:lnTo>
                <a:cubicBezTo>
                  <a:pt x="1499844" y="177589"/>
                  <a:pt x="1496011" y="165590"/>
                  <a:pt x="1489144" y="157590"/>
                </a:cubicBezTo>
                <a:cubicBezTo>
                  <a:pt x="1482278" y="149590"/>
                  <a:pt x="1472779" y="145591"/>
                  <a:pt x="1460646" y="145591"/>
                </a:cubicBezTo>
                <a:cubicBezTo>
                  <a:pt x="1444914" y="145591"/>
                  <a:pt x="1433248" y="150757"/>
                  <a:pt x="1425648" y="161090"/>
                </a:cubicBezTo>
                <a:cubicBezTo>
                  <a:pt x="1418049" y="171422"/>
                  <a:pt x="1414116" y="188388"/>
                  <a:pt x="1413849" y="211987"/>
                </a:cubicBezTo>
                <a:lnTo>
                  <a:pt x="1413849" y="239585"/>
                </a:lnTo>
                <a:cubicBezTo>
                  <a:pt x="1413849" y="265050"/>
                  <a:pt x="1417615" y="283049"/>
                  <a:pt x="1425148" y="293582"/>
                </a:cubicBezTo>
                <a:cubicBezTo>
                  <a:pt x="1432681" y="304114"/>
                  <a:pt x="1444580" y="309381"/>
                  <a:pt x="1460846" y="309381"/>
                </a:cubicBezTo>
                <a:cubicBezTo>
                  <a:pt x="1472579" y="309381"/>
                  <a:pt x="1481978" y="305748"/>
                  <a:pt x="1489044" y="298481"/>
                </a:cubicBezTo>
                <a:cubicBezTo>
                  <a:pt x="1496111" y="291215"/>
                  <a:pt x="1499977" y="280849"/>
                  <a:pt x="1500644" y="267383"/>
                </a:cubicBezTo>
                <a:lnTo>
                  <a:pt x="1534042" y="267383"/>
                </a:lnTo>
                <a:cubicBezTo>
                  <a:pt x="1533242" y="288182"/>
                  <a:pt x="1525875" y="305414"/>
                  <a:pt x="1511943" y="319080"/>
                </a:cubicBezTo>
                <a:cubicBezTo>
                  <a:pt x="1498010" y="332746"/>
                  <a:pt x="1480978" y="339579"/>
                  <a:pt x="1460846" y="339579"/>
                </a:cubicBezTo>
                <a:cubicBezTo>
                  <a:pt x="1434048" y="339579"/>
                  <a:pt x="1413616" y="331146"/>
                  <a:pt x="1399550" y="314280"/>
                </a:cubicBezTo>
                <a:cubicBezTo>
                  <a:pt x="1385484" y="297415"/>
                  <a:pt x="1378451" y="272316"/>
                  <a:pt x="1378451" y="238985"/>
                </a:cubicBezTo>
                <a:lnTo>
                  <a:pt x="1378451" y="215186"/>
                </a:lnTo>
                <a:cubicBezTo>
                  <a:pt x="1378451" y="182522"/>
                  <a:pt x="1385451" y="157690"/>
                  <a:pt x="1399450" y="140691"/>
                </a:cubicBezTo>
                <a:cubicBezTo>
                  <a:pt x="1413449" y="123692"/>
                  <a:pt x="1433848" y="115193"/>
                  <a:pt x="1460646" y="115193"/>
                </a:cubicBezTo>
                <a:close/>
                <a:moveTo>
                  <a:pt x="1252096" y="115193"/>
                </a:moveTo>
                <a:cubicBezTo>
                  <a:pt x="1277161" y="115193"/>
                  <a:pt x="1297326" y="124125"/>
                  <a:pt x="1312592" y="141991"/>
                </a:cubicBezTo>
                <a:cubicBezTo>
                  <a:pt x="1327858" y="159857"/>
                  <a:pt x="1335691" y="184188"/>
                  <a:pt x="1336091" y="214986"/>
                </a:cubicBezTo>
                <a:lnTo>
                  <a:pt x="1336091" y="237785"/>
                </a:lnTo>
                <a:cubicBezTo>
                  <a:pt x="1336091" y="269117"/>
                  <a:pt x="1328491" y="293915"/>
                  <a:pt x="1313292" y="312181"/>
                </a:cubicBezTo>
                <a:cubicBezTo>
                  <a:pt x="1298093" y="330446"/>
                  <a:pt x="1277828" y="339579"/>
                  <a:pt x="1252496" y="339579"/>
                </a:cubicBezTo>
                <a:cubicBezTo>
                  <a:pt x="1227431" y="339579"/>
                  <a:pt x="1207332" y="330713"/>
                  <a:pt x="1192200" y="312981"/>
                </a:cubicBezTo>
                <a:cubicBezTo>
                  <a:pt x="1177067" y="295248"/>
                  <a:pt x="1169234" y="271250"/>
                  <a:pt x="1168701" y="240985"/>
                </a:cubicBezTo>
                <a:lnTo>
                  <a:pt x="1168701" y="217386"/>
                </a:lnTo>
                <a:cubicBezTo>
                  <a:pt x="1168701" y="185922"/>
                  <a:pt x="1176334" y="161023"/>
                  <a:pt x="1191600" y="142691"/>
                </a:cubicBezTo>
                <a:cubicBezTo>
                  <a:pt x="1206865" y="124359"/>
                  <a:pt x="1227031" y="115193"/>
                  <a:pt x="1252096" y="115193"/>
                </a:cubicBezTo>
                <a:close/>
                <a:moveTo>
                  <a:pt x="539195" y="115193"/>
                </a:moveTo>
                <a:cubicBezTo>
                  <a:pt x="577460" y="115193"/>
                  <a:pt x="596858" y="140724"/>
                  <a:pt x="597392" y="191788"/>
                </a:cubicBezTo>
                <a:lnTo>
                  <a:pt x="597392" y="335579"/>
                </a:lnTo>
                <a:lnTo>
                  <a:pt x="562194" y="335579"/>
                </a:lnTo>
                <a:lnTo>
                  <a:pt x="562194" y="193388"/>
                </a:lnTo>
                <a:cubicBezTo>
                  <a:pt x="562194" y="176456"/>
                  <a:pt x="559361" y="164423"/>
                  <a:pt x="553694" y="157290"/>
                </a:cubicBezTo>
                <a:cubicBezTo>
                  <a:pt x="548028" y="150157"/>
                  <a:pt x="539529" y="146591"/>
                  <a:pt x="528196" y="146591"/>
                </a:cubicBezTo>
                <a:cubicBezTo>
                  <a:pt x="519397" y="146591"/>
                  <a:pt x="511497" y="149524"/>
                  <a:pt x="504497" y="155390"/>
                </a:cubicBezTo>
                <a:cubicBezTo>
                  <a:pt x="497498" y="161256"/>
                  <a:pt x="491865" y="168923"/>
                  <a:pt x="487599" y="178389"/>
                </a:cubicBezTo>
                <a:lnTo>
                  <a:pt x="487599" y="335579"/>
                </a:lnTo>
                <a:lnTo>
                  <a:pt x="452201" y="335579"/>
                </a:lnTo>
                <a:lnTo>
                  <a:pt x="452201" y="119192"/>
                </a:lnTo>
                <a:lnTo>
                  <a:pt x="485599" y="119192"/>
                </a:lnTo>
                <a:lnTo>
                  <a:pt x="486599" y="142591"/>
                </a:lnTo>
                <a:cubicBezTo>
                  <a:pt x="500331" y="124325"/>
                  <a:pt x="517863" y="115193"/>
                  <a:pt x="539195" y="115193"/>
                </a:cubicBezTo>
                <a:close/>
                <a:moveTo>
                  <a:pt x="325371" y="115193"/>
                </a:moveTo>
                <a:cubicBezTo>
                  <a:pt x="347503" y="115193"/>
                  <a:pt x="364335" y="120692"/>
                  <a:pt x="375868" y="131692"/>
                </a:cubicBezTo>
                <a:cubicBezTo>
                  <a:pt x="387401" y="142691"/>
                  <a:pt x="393300" y="158723"/>
                  <a:pt x="393567" y="179789"/>
                </a:cubicBezTo>
                <a:lnTo>
                  <a:pt x="393567" y="288982"/>
                </a:lnTo>
                <a:cubicBezTo>
                  <a:pt x="393700" y="305648"/>
                  <a:pt x="395967" y="320113"/>
                  <a:pt x="400367" y="332379"/>
                </a:cubicBezTo>
                <a:lnTo>
                  <a:pt x="400367" y="335579"/>
                </a:lnTo>
                <a:lnTo>
                  <a:pt x="363569" y="335579"/>
                </a:lnTo>
                <a:cubicBezTo>
                  <a:pt x="361436" y="330913"/>
                  <a:pt x="359902" y="323047"/>
                  <a:pt x="358969" y="311981"/>
                </a:cubicBezTo>
                <a:cubicBezTo>
                  <a:pt x="346436" y="330379"/>
                  <a:pt x="330437" y="339579"/>
                  <a:pt x="310972" y="339579"/>
                </a:cubicBezTo>
                <a:cubicBezTo>
                  <a:pt x="291373" y="339579"/>
                  <a:pt x="276074" y="334079"/>
                  <a:pt x="265075" y="323080"/>
                </a:cubicBezTo>
                <a:cubicBezTo>
                  <a:pt x="254076" y="312081"/>
                  <a:pt x="248576" y="296582"/>
                  <a:pt x="248576" y="276583"/>
                </a:cubicBezTo>
                <a:cubicBezTo>
                  <a:pt x="248576" y="254584"/>
                  <a:pt x="256042" y="237118"/>
                  <a:pt x="270974" y="224186"/>
                </a:cubicBezTo>
                <a:cubicBezTo>
                  <a:pt x="285907" y="211253"/>
                  <a:pt x="306372" y="204654"/>
                  <a:pt x="332371" y="204387"/>
                </a:cubicBezTo>
                <a:lnTo>
                  <a:pt x="358369" y="204387"/>
                </a:lnTo>
                <a:lnTo>
                  <a:pt x="358369" y="181389"/>
                </a:lnTo>
                <a:cubicBezTo>
                  <a:pt x="358369" y="168456"/>
                  <a:pt x="355503" y="159257"/>
                  <a:pt x="349770" y="153790"/>
                </a:cubicBezTo>
                <a:cubicBezTo>
                  <a:pt x="344037" y="148324"/>
                  <a:pt x="335304" y="145591"/>
                  <a:pt x="323571" y="145591"/>
                </a:cubicBezTo>
                <a:cubicBezTo>
                  <a:pt x="312905" y="145591"/>
                  <a:pt x="304239" y="148757"/>
                  <a:pt x="297573" y="155090"/>
                </a:cubicBezTo>
                <a:cubicBezTo>
                  <a:pt x="290907" y="161423"/>
                  <a:pt x="287573" y="169456"/>
                  <a:pt x="287573" y="179189"/>
                </a:cubicBezTo>
                <a:lnTo>
                  <a:pt x="252176" y="179189"/>
                </a:lnTo>
                <a:cubicBezTo>
                  <a:pt x="252176" y="168123"/>
                  <a:pt x="255442" y="157557"/>
                  <a:pt x="261975" y="147491"/>
                </a:cubicBezTo>
                <a:cubicBezTo>
                  <a:pt x="268508" y="137425"/>
                  <a:pt x="277307" y="129525"/>
                  <a:pt x="288373" y="123792"/>
                </a:cubicBezTo>
                <a:cubicBezTo>
                  <a:pt x="299439" y="118059"/>
                  <a:pt x="311772" y="115193"/>
                  <a:pt x="325371" y="115193"/>
                </a:cubicBezTo>
                <a:close/>
                <a:moveTo>
                  <a:pt x="823020" y="73395"/>
                </a:moveTo>
                <a:cubicBezTo>
                  <a:pt x="803021" y="73395"/>
                  <a:pt x="787855" y="80995"/>
                  <a:pt x="777523" y="96194"/>
                </a:cubicBezTo>
                <a:cubicBezTo>
                  <a:pt x="767190" y="111393"/>
                  <a:pt x="761957" y="133791"/>
                  <a:pt x="761824" y="163390"/>
                </a:cubicBezTo>
                <a:lnTo>
                  <a:pt x="761824" y="215386"/>
                </a:lnTo>
                <a:cubicBezTo>
                  <a:pt x="761824" y="245251"/>
                  <a:pt x="766990" y="267983"/>
                  <a:pt x="777323" y="283582"/>
                </a:cubicBezTo>
                <a:cubicBezTo>
                  <a:pt x="787655" y="299181"/>
                  <a:pt x="803021" y="306981"/>
                  <a:pt x="823420" y="306981"/>
                </a:cubicBezTo>
                <a:cubicBezTo>
                  <a:pt x="843685" y="306981"/>
                  <a:pt x="858818" y="299915"/>
                  <a:pt x="868817" y="285782"/>
                </a:cubicBezTo>
                <a:cubicBezTo>
                  <a:pt x="878816" y="271650"/>
                  <a:pt x="884083" y="249851"/>
                  <a:pt x="884616" y="220386"/>
                </a:cubicBezTo>
                <a:lnTo>
                  <a:pt x="884616" y="164590"/>
                </a:lnTo>
                <a:cubicBezTo>
                  <a:pt x="884616" y="133791"/>
                  <a:pt x="879583" y="110893"/>
                  <a:pt x="869517" y="95894"/>
                </a:cubicBezTo>
                <a:cubicBezTo>
                  <a:pt x="859451" y="80895"/>
                  <a:pt x="843952" y="73395"/>
                  <a:pt x="823020" y="73395"/>
                </a:cubicBezTo>
                <a:close/>
                <a:moveTo>
                  <a:pt x="0" y="44397"/>
                </a:moveTo>
                <a:lnTo>
                  <a:pt x="36598" y="44397"/>
                </a:lnTo>
                <a:lnTo>
                  <a:pt x="36598" y="169589"/>
                </a:lnTo>
                <a:lnTo>
                  <a:pt x="153791" y="169589"/>
                </a:lnTo>
                <a:lnTo>
                  <a:pt x="153791" y="44397"/>
                </a:lnTo>
                <a:lnTo>
                  <a:pt x="190589" y="44397"/>
                </a:lnTo>
                <a:lnTo>
                  <a:pt x="190589" y="335579"/>
                </a:lnTo>
                <a:lnTo>
                  <a:pt x="153791" y="335579"/>
                </a:lnTo>
                <a:lnTo>
                  <a:pt x="153791" y="200987"/>
                </a:lnTo>
                <a:lnTo>
                  <a:pt x="36598" y="200987"/>
                </a:lnTo>
                <a:lnTo>
                  <a:pt x="36598" y="335579"/>
                </a:lnTo>
                <a:lnTo>
                  <a:pt x="0" y="335579"/>
                </a:lnTo>
                <a:close/>
                <a:moveTo>
                  <a:pt x="823020" y="40397"/>
                </a:moveTo>
                <a:cubicBezTo>
                  <a:pt x="854085" y="40397"/>
                  <a:pt x="878150" y="51096"/>
                  <a:pt x="895215" y="72495"/>
                </a:cubicBezTo>
                <a:cubicBezTo>
                  <a:pt x="912281" y="93894"/>
                  <a:pt x="920947" y="124192"/>
                  <a:pt x="921214" y="163390"/>
                </a:cubicBezTo>
                <a:lnTo>
                  <a:pt x="921214" y="215386"/>
                </a:lnTo>
                <a:cubicBezTo>
                  <a:pt x="921214" y="240985"/>
                  <a:pt x="917781" y="262617"/>
                  <a:pt x="910914" y="280283"/>
                </a:cubicBezTo>
                <a:cubicBezTo>
                  <a:pt x="904048" y="297948"/>
                  <a:pt x="894282" y="311714"/>
                  <a:pt x="881616" y="321580"/>
                </a:cubicBezTo>
                <a:lnTo>
                  <a:pt x="925014" y="360578"/>
                </a:lnTo>
                <a:lnTo>
                  <a:pt x="900215" y="384776"/>
                </a:lnTo>
                <a:lnTo>
                  <a:pt x="847818" y="336979"/>
                </a:lnTo>
                <a:cubicBezTo>
                  <a:pt x="839419" y="338712"/>
                  <a:pt x="831286" y="339579"/>
                  <a:pt x="823420" y="339579"/>
                </a:cubicBezTo>
                <a:cubicBezTo>
                  <a:pt x="793155" y="339579"/>
                  <a:pt x="769323" y="328946"/>
                  <a:pt x="751924" y="307681"/>
                </a:cubicBezTo>
                <a:cubicBezTo>
                  <a:pt x="734525" y="286415"/>
                  <a:pt x="725626" y="256517"/>
                  <a:pt x="725226" y="217986"/>
                </a:cubicBezTo>
                <a:lnTo>
                  <a:pt x="725226" y="164990"/>
                </a:lnTo>
                <a:cubicBezTo>
                  <a:pt x="725226" y="125792"/>
                  <a:pt x="733825" y="95227"/>
                  <a:pt x="751024" y="73295"/>
                </a:cubicBezTo>
                <a:cubicBezTo>
                  <a:pt x="768223" y="51363"/>
                  <a:pt x="792222" y="40397"/>
                  <a:pt x="823020" y="40397"/>
                </a:cubicBezTo>
                <a:close/>
                <a:moveTo>
                  <a:pt x="1236897" y="34597"/>
                </a:moveTo>
                <a:lnTo>
                  <a:pt x="1264895" y="34597"/>
                </a:lnTo>
                <a:lnTo>
                  <a:pt x="1314892" y="87094"/>
                </a:lnTo>
                <a:lnTo>
                  <a:pt x="1278094" y="87194"/>
                </a:lnTo>
                <a:lnTo>
                  <a:pt x="1250896" y="55396"/>
                </a:lnTo>
                <a:lnTo>
                  <a:pt x="1223498" y="87194"/>
                </a:lnTo>
                <a:lnTo>
                  <a:pt x="1186500" y="87094"/>
                </a:lnTo>
                <a:close/>
                <a:moveTo>
                  <a:pt x="265375" y="28398"/>
                </a:moveTo>
                <a:lnTo>
                  <a:pt x="309972" y="28398"/>
                </a:lnTo>
                <a:lnTo>
                  <a:pt x="348770" y="87094"/>
                </a:lnTo>
                <a:lnTo>
                  <a:pt x="316972" y="87194"/>
                </a:lnTo>
                <a:close/>
                <a:moveTo>
                  <a:pt x="1325291" y="0"/>
                </a:moveTo>
                <a:lnTo>
                  <a:pt x="1362889" y="0"/>
                </a:lnTo>
                <a:lnTo>
                  <a:pt x="1327891" y="51796"/>
                </a:lnTo>
                <a:lnTo>
                  <a:pt x="1301693" y="5169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314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pic>
        <p:nvPicPr>
          <p:cNvPr id="6" name="Picture 5" descr="Du lịch Triều Tiên liệu có an toàn? - Dulichbui.org">
            <a:extLst>
              <a:ext uri="{FF2B5EF4-FFF2-40B4-BE49-F238E27FC236}">
                <a16:creationId xmlns:a16="http://schemas.microsoft.com/office/drawing/2014/main" id="{598E169A-C161-4367-8E6E-EA950C655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68" t="34773" r="18944" b="55533"/>
          <a:stretch>
            <a:fillRect/>
          </a:stretch>
        </p:blipFill>
        <p:spPr bwMode="auto">
          <a:xfrm>
            <a:off x="457099" y="4226048"/>
            <a:ext cx="3077861" cy="616071"/>
          </a:xfrm>
          <a:custGeom>
            <a:avLst/>
            <a:gdLst/>
            <a:ahLst/>
            <a:cxnLst/>
            <a:rect l="l" t="t" r="r" b="b"/>
            <a:pathLst>
              <a:path w="1839143" h="368126">
                <a:moveTo>
                  <a:pt x="1530995" y="170110"/>
                </a:moveTo>
                <a:cubicBezTo>
                  <a:pt x="1519981" y="170110"/>
                  <a:pt x="1511982" y="174054"/>
                  <a:pt x="1506996" y="181942"/>
                </a:cubicBezTo>
                <a:cubicBezTo>
                  <a:pt x="1502010" y="189830"/>
                  <a:pt x="1499071" y="202480"/>
                  <a:pt x="1498178" y="219893"/>
                </a:cubicBezTo>
                <a:lnTo>
                  <a:pt x="1561355" y="219893"/>
                </a:lnTo>
                <a:lnTo>
                  <a:pt x="1561355" y="214089"/>
                </a:lnTo>
                <a:cubicBezTo>
                  <a:pt x="1561058" y="199652"/>
                  <a:pt x="1558677" y="188714"/>
                  <a:pt x="1554212" y="181272"/>
                </a:cubicBezTo>
                <a:cubicBezTo>
                  <a:pt x="1549747" y="173831"/>
                  <a:pt x="1542008" y="170110"/>
                  <a:pt x="1530995" y="170110"/>
                </a:cubicBezTo>
                <a:close/>
                <a:moveTo>
                  <a:pt x="616594" y="170110"/>
                </a:moveTo>
                <a:cubicBezTo>
                  <a:pt x="605581" y="170110"/>
                  <a:pt x="597582" y="174054"/>
                  <a:pt x="592596" y="181942"/>
                </a:cubicBezTo>
                <a:cubicBezTo>
                  <a:pt x="587610" y="189830"/>
                  <a:pt x="584671" y="202480"/>
                  <a:pt x="583778" y="219893"/>
                </a:cubicBezTo>
                <a:lnTo>
                  <a:pt x="646955" y="219893"/>
                </a:lnTo>
                <a:lnTo>
                  <a:pt x="646955" y="214089"/>
                </a:lnTo>
                <a:cubicBezTo>
                  <a:pt x="646658" y="199652"/>
                  <a:pt x="644276" y="188714"/>
                  <a:pt x="639812" y="181272"/>
                </a:cubicBezTo>
                <a:cubicBezTo>
                  <a:pt x="635347" y="173831"/>
                  <a:pt x="627608" y="170110"/>
                  <a:pt x="616594" y="170110"/>
                </a:cubicBezTo>
                <a:close/>
                <a:moveTo>
                  <a:pt x="1328960" y="122113"/>
                </a:moveTo>
                <a:lnTo>
                  <a:pt x="1392361" y="122113"/>
                </a:lnTo>
                <a:lnTo>
                  <a:pt x="1392361" y="363661"/>
                </a:lnTo>
                <a:lnTo>
                  <a:pt x="1328960" y="363661"/>
                </a:lnTo>
                <a:close/>
                <a:moveTo>
                  <a:pt x="743470" y="122113"/>
                </a:moveTo>
                <a:lnTo>
                  <a:pt x="806648" y="122113"/>
                </a:lnTo>
                <a:lnTo>
                  <a:pt x="806648" y="280169"/>
                </a:lnTo>
                <a:cubicBezTo>
                  <a:pt x="806946" y="303683"/>
                  <a:pt x="814759" y="315441"/>
                  <a:pt x="830088" y="315441"/>
                </a:cubicBezTo>
                <a:cubicBezTo>
                  <a:pt x="844525" y="315441"/>
                  <a:pt x="854943" y="309190"/>
                  <a:pt x="861342" y="296689"/>
                </a:cubicBezTo>
                <a:lnTo>
                  <a:pt x="861342" y="122113"/>
                </a:lnTo>
                <a:lnTo>
                  <a:pt x="924966" y="122113"/>
                </a:lnTo>
                <a:lnTo>
                  <a:pt x="924966" y="363661"/>
                </a:lnTo>
                <a:lnTo>
                  <a:pt x="865584" y="363661"/>
                </a:lnTo>
                <a:lnTo>
                  <a:pt x="863798" y="341560"/>
                </a:lnTo>
                <a:cubicBezTo>
                  <a:pt x="850701" y="359271"/>
                  <a:pt x="833139" y="368126"/>
                  <a:pt x="811113" y="368126"/>
                </a:cubicBezTo>
                <a:cubicBezTo>
                  <a:pt x="788938" y="368126"/>
                  <a:pt x="772120" y="360498"/>
                  <a:pt x="760660" y="345244"/>
                </a:cubicBezTo>
                <a:cubicBezTo>
                  <a:pt x="749200" y="329989"/>
                  <a:pt x="743470" y="307776"/>
                  <a:pt x="743470" y="278606"/>
                </a:cubicBezTo>
                <a:close/>
                <a:moveTo>
                  <a:pt x="414560" y="122113"/>
                </a:moveTo>
                <a:lnTo>
                  <a:pt x="477961" y="122113"/>
                </a:lnTo>
                <a:lnTo>
                  <a:pt x="477961" y="363661"/>
                </a:lnTo>
                <a:lnTo>
                  <a:pt x="414560" y="363661"/>
                </a:lnTo>
                <a:close/>
                <a:moveTo>
                  <a:pt x="1775073" y="117648"/>
                </a:moveTo>
                <a:cubicBezTo>
                  <a:pt x="1816595" y="117648"/>
                  <a:pt x="1837952" y="146744"/>
                  <a:pt x="1839143" y="204936"/>
                </a:cubicBezTo>
                <a:lnTo>
                  <a:pt x="1839143" y="363661"/>
                </a:lnTo>
                <a:lnTo>
                  <a:pt x="1775742" y="363661"/>
                </a:lnTo>
                <a:lnTo>
                  <a:pt x="1775742" y="209624"/>
                </a:lnTo>
                <a:cubicBezTo>
                  <a:pt x="1775742" y="195932"/>
                  <a:pt x="1773696" y="185997"/>
                  <a:pt x="1769603" y="179821"/>
                </a:cubicBezTo>
                <a:cubicBezTo>
                  <a:pt x="1765510" y="173645"/>
                  <a:pt x="1758329" y="170557"/>
                  <a:pt x="1748060" y="170557"/>
                </a:cubicBezTo>
                <a:cubicBezTo>
                  <a:pt x="1736601" y="170557"/>
                  <a:pt x="1727671" y="176435"/>
                  <a:pt x="1721271" y="188193"/>
                </a:cubicBezTo>
                <a:lnTo>
                  <a:pt x="1721271" y="363661"/>
                </a:lnTo>
                <a:lnTo>
                  <a:pt x="1657870" y="363661"/>
                </a:lnTo>
                <a:lnTo>
                  <a:pt x="1657870" y="122113"/>
                </a:lnTo>
                <a:lnTo>
                  <a:pt x="1717253" y="122113"/>
                </a:lnTo>
                <a:lnTo>
                  <a:pt x="1719039" y="146000"/>
                </a:lnTo>
                <a:cubicBezTo>
                  <a:pt x="1733326" y="127099"/>
                  <a:pt x="1752004" y="117648"/>
                  <a:pt x="1775073" y="117648"/>
                </a:cubicBezTo>
                <a:close/>
                <a:moveTo>
                  <a:pt x="1531441" y="117648"/>
                </a:moveTo>
                <a:cubicBezTo>
                  <a:pt x="1561802" y="117648"/>
                  <a:pt x="1584647" y="127345"/>
                  <a:pt x="1599976" y="146738"/>
                </a:cubicBezTo>
                <a:cubicBezTo>
                  <a:pt x="1615306" y="166131"/>
                  <a:pt x="1623119" y="194848"/>
                  <a:pt x="1623417" y="232890"/>
                </a:cubicBezTo>
                <a:lnTo>
                  <a:pt x="1623417" y="263872"/>
                </a:lnTo>
                <a:lnTo>
                  <a:pt x="1497731" y="263872"/>
                </a:lnTo>
                <a:cubicBezTo>
                  <a:pt x="1498624" y="281808"/>
                  <a:pt x="1502568" y="294924"/>
                  <a:pt x="1509563" y="303220"/>
                </a:cubicBezTo>
                <a:cubicBezTo>
                  <a:pt x="1516558" y="311516"/>
                  <a:pt x="1527348" y="315664"/>
                  <a:pt x="1541933" y="315664"/>
                </a:cubicBezTo>
                <a:cubicBezTo>
                  <a:pt x="1563067" y="315664"/>
                  <a:pt x="1580703" y="308446"/>
                  <a:pt x="1594842" y="294010"/>
                </a:cubicBezTo>
                <a:lnTo>
                  <a:pt x="1619622" y="332184"/>
                </a:lnTo>
                <a:cubicBezTo>
                  <a:pt x="1611883" y="342900"/>
                  <a:pt x="1600646" y="351569"/>
                  <a:pt x="1585912" y="358192"/>
                </a:cubicBezTo>
                <a:cubicBezTo>
                  <a:pt x="1571178" y="364815"/>
                  <a:pt x="1555179" y="368126"/>
                  <a:pt x="1537915" y="368126"/>
                </a:cubicBezTo>
                <a:cubicBezTo>
                  <a:pt x="1505471" y="368126"/>
                  <a:pt x="1480170" y="358452"/>
                  <a:pt x="1462013" y="339104"/>
                </a:cubicBezTo>
                <a:cubicBezTo>
                  <a:pt x="1443856" y="319757"/>
                  <a:pt x="1434777" y="292075"/>
                  <a:pt x="1434777" y="256058"/>
                </a:cubicBezTo>
                <a:lnTo>
                  <a:pt x="1434777" y="236860"/>
                </a:lnTo>
                <a:cubicBezTo>
                  <a:pt x="1434777" y="198760"/>
                  <a:pt x="1443112" y="169366"/>
                  <a:pt x="1459780" y="148679"/>
                </a:cubicBezTo>
                <a:cubicBezTo>
                  <a:pt x="1476449" y="127992"/>
                  <a:pt x="1500336" y="117648"/>
                  <a:pt x="1531441" y="117648"/>
                </a:cubicBezTo>
                <a:close/>
                <a:moveTo>
                  <a:pt x="617041" y="117648"/>
                </a:moveTo>
                <a:cubicBezTo>
                  <a:pt x="647402" y="117648"/>
                  <a:pt x="670247" y="127345"/>
                  <a:pt x="685576" y="146738"/>
                </a:cubicBezTo>
                <a:cubicBezTo>
                  <a:pt x="700906" y="166131"/>
                  <a:pt x="708719" y="194848"/>
                  <a:pt x="709017" y="232890"/>
                </a:cubicBezTo>
                <a:lnTo>
                  <a:pt x="709017" y="263872"/>
                </a:lnTo>
                <a:lnTo>
                  <a:pt x="583331" y="263872"/>
                </a:lnTo>
                <a:cubicBezTo>
                  <a:pt x="584224" y="281808"/>
                  <a:pt x="588168" y="294924"/>
                  <a:pt x="595163" y="303220"/>
                </a:cubicBezTo>
                <a:cubicBezTo>
                  <a:pt x="602158" y="311516"/>
                  <a:pt x="612948" y="315664"/>
                  <a:pt x="627533" y="315664"/>
                </a:cubicBezTo>
                <a:cubicBezTo>
                  <a:pt x="648667" y="315664"/>
                  <a:pt x="666303" y="308446"/>
                  <a:pt x="680442" y="294010"/>
                </a:cubicBezTo>
                <a:lnTo>
                  <a:pt x="705222" y="332184"/>
                </a:lnTo>
                <a:cubicBezTo>
                  <a:pt x="697483" y="342900"/>
                  <a:pt x="686246" y="351569"/>
                  <a:pt x="671512" y="358192"/>
                </a:cubicBezTo>
                <a:cubicBezTo>
                  <a:pt x="656778" y="364815"/>
                  <a:pt x="640779" y="368126"/>
                  <a:pt x="623515" y="368126"/>
                </a:cubicBezTo>
                <a:cubicBezTo>
                  <a:pt x="591070" y="368126"/>
                  <a:pt x="565770" y="358452"/>
                  <a:pt x="547613" y="339104"/>
                </a:cubicBezTo>
                <a:cubicBezTo>
                  <a:pt x="529456" y="319757"/>
                  <a:pt x="520377" y="292075"/>
                  <a:pt x="520377" y="256058"/>
                </a:cubicBezTo>
                <a:lnTo>
                  <a:pt x="520377" y="236860"/>
                </a:lnTo>
                <a:cubicBezTo>
                  <a:pt x="520377" y="198760"/>
                  <a:pt x="528711" y="169366"/>
                  <a:pt x="545380" y="148679"/>
                </a:cubicBezTo>
                <a:cubicBezTo>
                  <a:pt x="562049" y="127992"/>
                  <a:pt x="585936" y="117648"/>
                  <a:pt x="617041" y="117648"/>
                </a:cubicBezTo>
                <a:close/>
                <a:moveTo>
                  <a:pt x="361726" y="117648"/>
                </a:moveTo>
                <a:cubicBezTo>
                  <a:pt x="368870" y="117648"/>
                  <a:pt x="374674" y="118616"/>
                  <a:pt x="379139" y="120550"/>
                </a:cubicBezTo>
                <a:lnTo>
                  <a:pt x="378469" y="183058"/>
                </a:lnTo>
                <a:lnTo>
                  <a:pt x="357485" y="181272"/>
                </a:lnTo>
                <a:cubicBezTo>
                  <a:pt x="340221" y="181272"/>
                  <a:pt x="328538" y="188863"/>
                  <a:pt x="322436" y="204043"/>
                </a:cubicBezTo>
                <a:lnTo>
                  <a:pt x="322436" y="363661"/>
                </a:lnTo>
                <a:lnTo>
                  <a:pt x="259035" y="363661"/>
                </a:lnTo>
                <a:lnTo>
                  <a:pt x="259035" y="122113"/>
                </a:lnTo>
                <a:lnTo>
                  <a:pt x="318641" y="122113"/>
                </a:lnTo>
                <a:lnTo>
                  <a:pt x="320427" y="148232"/>
                </a:lnTo>
                <a:cubicBezTo>
                  <a:pt x="330398" y="127843"/>
                  <a:pt x="344165" y="117648"/>
                  <a:pt x="361726" y="117648"/>
                </a:cubicBezTo>
                <a:close/>
                <a:moveTo>
                  <a:pt x="592038" y="39067"/>
                </a:moveTo>
                <a:lnTo>
                  <a:pt x="625524" y="39067"/>
                </a:lnTo>
                <a:lnTo>
                  <a:pt x="680442" y="90301"/>
                </a:lnTo>
                <a:lnTo>
                  <a:pt x="635347" y="90413"/>
                </a:lnTo>
                <a:lnTo>
                  <a:pt x="609004" y="62284"/>
                </a:lnTo>
                <a:lnTo>
                  <a:pt x="582438" y="90413"/>
                </a:lnTo>
                <a:lnTo>
                  <a:pt x="537344" y="90301"/>
                </a:lnTo>
                <a:close/>
                <a:moveTo>
                  <a:pt x="1066800" y="38620"/>
                </a:moveTo>
                <a:lnTo>
                  <a:pt x="1292051" y="38620"/>
                </a:lnTo>
                <a:lnTo>
                  <a:pt x="1292051" y="93315"/>
                </a:lnTo>
                <a:lnTo>
                  <a:pt x="1211684" y="93315"/>
                </a:lnTo>
                <a:lnTo>
                  <a:pt x="1211684" y="363661"/>
                </a:lnTo>
                <a:lnTo>
                  <a:pt x="1145827" y="363661"/>
                </a:lnTo>
                <a:lnTo>
                  <a:pt x="1145827" y="93315"/>
                </a:lnTo>
                <a:lnTo>
                  <a:pt x="1066800" y="93315"/>
                </a:lnTo>
                <a:close/>
                <a:moveTo>
                  <a:pt x="0" y="38620"/>
                </a:moveTo>
                <a:lnTo>
                  <a:pt x="225251" y="38620"/>
                </a:lnTo>
                <a:lnTo>
                  <a:pt x="225251" y="93315"/>
                </a:lnTo>
                <a:lnTo>
                  <a:pt x="144884" y="93315"/>
                </a:lnTo>
                <a:lnTo>
                  <a:pt x="144884" y="363661"/>
                </a:lnTo>
                <a:lnTo>
                  <a:pt x="79027" y="363661"/>
                </a:lnTo>
                <a:lnTo>
                  <a:pt x="79027" y="93315"/>
                </a:lnTo>
                <a:lnTo>
                  <a:pt x="0" y="93315"/>
                </a:lnTo>
                <a:close/>
                <a:moveTo>
                  <a:pt x="1360438" y="26119"/>
                </a:moveTo>
                <a:cubicBezTo>
                  <a:pt x="1370855" y="26119"/>
                  <a:pt x="1379190" y="29244"/>
                  <a:pt x="1385441" y="35495"/>
                </a:cubicBezTo>
                <a:cubicBezTo>
                  <a:pt x="1391691" y="41746"/>
                  <a:pt x="1394817" y="49783"/>
                  <a:pt x="1394817" y="59605"/>
                </a:cubicBezTo>
                <a:cubicBezTo>
                  <a:pt x="1394817" y="69279"/>
                  <a:pt x="1391729" y="77316"/>
                  <a:pt x="1385552" y="83715"/>
                </a:cubicBezTo>
                <a:cubicBezTo>
                  <a:pt x="1379376" y="90115"/>
                  <a:pt x="1371004" y="93315"/>
                  <a:pt x="1360438" y="93315"/>
                </a:cubicBezTo>
                <a:cubicBezTo>
                  <a:pt x="1349871" y="93315"/>
                  <a:pt x="1341499" y="90115"/>
                  <a:pt x="1335323" y="83715"/>
                </a:cubicBezTo>
                <a:cubicBezTo>
                  <a:pt x="1329146" y="77316"/>
                  <a:pt x="1326058" y="69279"/>
                  <a:pt x="1326058" y="59605"/>
                </a:cubicBezTo>
                <a:cubicBezTo>
                  <a:pt x="1326058" y="49783"/>
                  <a:pt x="1329184" y="41746"/>
                  <a:pt x="1335434" y="35495"/>
                </a:cubicBezTo>
                <a:cubicBezTo>
                  <a:pt x="1341685" y="29244"/>
                  <a:pt x="1350020" y="26119"/>
                  <a:pt x="1360438" y="26119"/>
                </a:cubicBezTo>
                <a:close/>
                <a:moveTo>
                  <a:pt x="446037" y="26119"/>
                </a:moveTo>
                <a:cubicBezTo>
                  <a:pt x="456455" y="26119"/>
                  <a:pt x="464790" y="29244"/>
                  <a:pt x="471041" y="35495"/>
                </a:cubicBezTo>
                <a:cubicBezTo>
                  <a:pt x="477291" y="41746"/>
                  <a:pt x="480417" y="49783"/>
                  <a:pt x="480417" y="59605"/>
                </a:cubicBezTo>
                <a:cubicBezTo>
                  <a:pt x="480417" y="69279"/>
                  <a:pt x="477329" y="77316"/>
                  <a:pt x="471152" y="83715"/>
                </a:cubicBezTo>
                <a:cubicBezTo>
                  <a:pt x="464976" y="90115"/>
                  <a:pt x="456604" y="93315"/>
                  <a:pt x="446037" y="93315"/>
                </a:cubicBezTo>
                <a:cubicBezTo>
                  <a:pt x="435471" y="93315"/>
                  <a:pt x="427099" y="90115"/>
                  <a:pt x="420923" y="83715"/>
                </a:cubicBezTo>
                <a:cubicBezTo>
                  <a:pt x="414746" y="77316"/>
                  <a:pt x="411658" y="69279"/>
                  <a:pt x="411658" y="59605"/>
                </a:cubicBezTo>
                <a:cubicBezTo>
                  <a:pt x="411658" y="49783"/>
                  <a:pt x="414784" y="41746"/>
                  <a:pt x="421034" y="35495"/>
                </a:cubicBezTo>
                <a:cubicBezTo>
                  <a:pt x="427285" y="29244"/>
                  <a:pt x="435619" y="26119"/>
                  <a:pt x="446037" y="26119"/>
                </a:cubicBezTo>
                <a:close/>
                <a:moveTo>
                  <a:pt x="1504875" y="20761"/>
                </a:moveTo>
                <a:lnTo>
                  <a:pt x="1541040" y="20761"/>
                </a:lnTo>
                <a:lnTo>
                  <a:pt x="1600200" y="83161"/>
                </a:lnTo>
                <a:lnTo>
                  <a:pt x="1600200" y="85836"/>
                </a:lnTo>
                <a:lnTo>
                  <a:pt x="1550863" y="85948"/>
                </a:lnTo>
                <a:lnTo>
                  <a:pt x="1522958" y="53801"/>
                </a:lnTo>
                <a:lnTo>
                  <a:pt x="1495053" y="85948"/>
                </a:lnTo>
                <a:lnTo>
                  <a:pt x="1446832" y="85836"/>
                </a:lnTo>
                <a:lnTo>
                  <a:pt x="1446832" y="82271"/>
                </a:lnTo>
                <a:close/>
                <a:moveTo>
                  <a:pt x="471934" y="0"/>
                </a:moveTo>
                <a:lnTo>
                  <a:pt x="520824" y="0"/>
                </a:lnTo>
                <a:lnTo>
                  <a:pt x="552077" y="60610"/>
                </a:lnTo>
                <a:lnTo>
                  <a:pt x="517028" y="60721"/>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hống nhất Triều Tiên vẫn là giấc mơ xa vời” - 1">
            <a:extLst>
              <a:ext uri="{FF2B5EF4-FFF2-40B4-BE49-F238E27FC236}">
                <a16:creationId xmlns:a16="http://schemas.microsoft.com/office/drawing/2014/main" id="{9774B2A3-DAC7-46C7-9AAB-02CF70B09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06" y="0"/>
            <a:ext cx="4762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CD68C9-7F37-47BD-8C77-A62E22767956}"/>
              </a:ext>
            </a:extLst>
          </p:cNvPr>
          <p:cNvSpPr txBox="1"/>
          <p:nvPr/>
        </p:nvSpPr>
        <p:spPr>
          <a:xfrm>
            <a:off x="199206" y="3318393"/>
            <a:ext cx="3614805" cy="507831"/>
          </a:xfrm>
          <a:prstGeom prst="rect">
            <a:avLst/>
          </a:prstGeom>
          <a:noFill/>
        </p:spPr>
        <p:txBody>
          <a:bodyPr wrap="square">
            <a:spAutoFit/>
          </a:bodyPr>
          <a:lstStyle/>
          <a:p>
            <a:pPr algn="ctr"/>
            <a:r>
              <a:rPr lang="vi-VN" b="0">
                <a:solidFill>
                  <a:srgbClr val="0000FF"/>
                </a:solidFill>
                <a:effectLst/>
                <a:latin typeface="Arial" panose="020B0604020202020204" pitchFamily="34" charset="0"/>
              </a:rPr>
              <a:t>Cổng chào Thống nhất, biểu tượng khát vọng đoàn tụ của hai miền Triều Tiên</a:t>
            </a:r>
            <a:endParaRPr lang="en-US"/>
          </a:p>
        </p:txBody>
      </p:sp>
      <p:pic>
        <p:nvPicPr>
          <p:cNvPr id="3" name="Picture 2">
            <a:extLst>
              <a:ext uri="{FF2B5EF4-FFF2-40B4-BE49-F238E27FC236}">
                <a16:creationId xmlns:a16="http://schemas.microsoft.com/office/drawing/2014/main" id="{36F0FD45-A046-4893-94EF-25C59A3A7833}"/>
              </a:ext>
            </a:extLst>
          </p:cNvPr>
          <p:cNvPicPr>
            <a:picLocks noChangeAspect="1"/>
          </p:cNvPicPr>
          <p:nvPr/>
        </p:nvPicPr>
        <p:blipFill>
          <a:blip r:embed="rId5"/>
          <a:stretch>
            <a:fillRect/>
          </a:stretch>
        </p:blipFill>
        <p:spPr>
          <a:xfrm>
            <a:off x="5160912" y="1550"/>
            <a:ext cx="4147984" cy="4689216"/>
          </a:xfrm>
          <a:prstGeom prst="rect">
            <a:avLst/>
          </a:prstGeom>
        </p:spPr>
      </p:pic>
      <p:sp>
        <p:nvSpPr>
          <p:cNvPr id="12" name="TextBox 11">
            <a:extLst>
              <a:ext uri="{FF2B5EF4-FFF2-40B4-BE49-F238E27FC236}">
                <a16:creationId xmlns:a16="http://schemas.microsoft.com/office/drawing/2014/main" id="{5FDD29B8-DFD3-4F93-ADBF-1CE722C82A4F}"/>
              </a:ext>
            </a:extLst>
          </p:cNvPr>
          <p:cNvSpPr txBox="1"/>
          <p:nvPr/>
        </p:nvSpPr>
        <p:spPr>
          <a:xfrm>
            <a:off x="4961706" y="4827720"/>
            <a:ext cx="5209672" cy="300082"/>
          </a:xfrm>
          <a:prstGeom prst="rect">
            <a:avLst/>
          </a:prstGeom>
          <a:noFill/>
        </p:spPr>
        <p:txBody>
          <a:bodyPr wrap="square">
            <a:spAutoFit/>
          </a:bodyPr>
          <a:lstStyle/>
          <a:p>
            <a:r>
              <a:rPr lang="en-US" b="0" i="0">
                <a:solidFill>
                  <a:srgbClr val="666666"/>
                </a:solidFill>
                <a:effectLst/>
                <a:latin typeface="Arial" panose="020B0604020202020204" pitchFamily="34" charset="0"/>
              </a:rPr>
              <a:t>Chủ tịch Kim Jong Un và phu nhân - bà Ri Sol-ju</a:t>
            </a:r>
            <a:endParaRPr lang="en-US"/>
          </a:p>
        </p:txBody>
      </p:sp>
    </p:spTree>
    <p:extLst>
      <p:ext uri="{BB962C8B-B14F-4D97-AF65-F5344CB8AC3E}">
        <p14:creationId xmlns:p14="http://schemas.microsoft.com/office/powerpoint/2010/main" val="3605868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grpSp>
        <p:nvGrpSpPr>
          <p:cNvPr id="4" name="Google Shape;1122;p39">
            <a:extLst>
              <a:ext uri="{FF2B5EF4-FFF2-40B4-BE49-F238E27FC236}">
                <a16:creationId xmlns:a16="http://schemas.microsoft.com/office/drawing/2014/main" id="{13AB5D40-2EB8-4065-BB55-2F353DF93D74}"/>
              </a:ext>
            </a:extLst>
          </p:cNvPr>
          <p:cNvGrpSpPr/>
          <p:nvPr/>
        </p:nvGrpSpPr>
        <p:grpSpPr>
          <a:xfrm>
            <a:off x="2122797" y="2128781"/>
            <a:ext cx="653453" cy="2640090"/>
            <a:chOff x="2122796" y="2128781"/>
            <a:chExt cx="653453" cy="2640090"/>
          </a:xfrm>
        </p:grpSpPr>
        <p:grpSp>
          <p:nvGrpSpPr>
            <p:cNvPr id="5" name="Google Shape;1123;p39">
              <a:extLst>
                <a:ext uri="{FF2B5EF4-FFF2-40B4-BE49-F238E27FC236}">
                  <a16:creationId xmlns:a16="http://schemas.microsoft.com/office/drawing/2014/main" id="{FC5C22FE-9FFC-4AD8-AF97-D6923007647C}"/>
                </a:ext>
              </a:extLst>
            </p:cNvPr>
            <p:cNvGrpSpPr/>
            <p:nvPr/>
          </p:nvGrpSpPr>
          <p:grpSpPr>
            <a:xfrm>
              <a:off x="2122796" y="2367102"/>
              <a:ext cx="653453" cy="2401770"/>
              <a:chOff x="3232593" y="3194956"/>
              <a:chExt cx="409637" cy="1505529"/>
            </a:xfrm>
          </p:grpSpPr>
          <p:sp>
            <p:nvSpPr>
              <p:cNvPr id="10" name="Google Shape;1124;p39">
                <a:extLst>
                  <a:ext uri="{FF2B5EF4-FFF2-40B4-BE49-F238E27FC236}">
                    <a16:creationId xmlns:a16="http://schemas.microsoft.com/office/drawing/2014/main" id="{6300443F-7BFE-422F-A442-9D461E624834}"/>
                  </a:ext>
                </a:extLst>
              </p:cNvPr>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1125;p39">
                <a:extLst>
                  <a:ext uri="{FF2B5EF4-FFF2-40B4-BE49-F238E27FC236}">
                    <a16:creationId xmlns:a16="http://schemas.microsoft.com/office/drawing/2014/main" id="{CB9F8FF5-7461-4E67-BA7C-C305E6D8B330}"/>
                  </a:ext>
                </a:extLst>
              </p:cNvPr>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1126;p39">
                <a:extLst>
                  <a:ext uri="{FF2B5EF4-FFF2-40B4-BE49-F238E27FC236}">
                    <a16:creationId xmlns:a16="http://schemas.microsoft.com/office/drawing/2014/main" id="{D96B1F67-A8AC-4B15-A406-B22CADCEA26A}"/>
                  </a:ext>
                </a:extLst>
              </p:cNvPr>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1127;p39">
                <a:extLst>
                  <a:ext uri="{FF2B5EF4-FFF2-40B4-BE49-F238E27FC236}">
                    <a16:creationId xmlns:a16="http://schemas.microsoft.com/office/drawing/2014/main" id="{43BD226B-2591-4AE9-8B9D-6CF1E2703B25}"/>
                  </a:ext>
                </a:extLst>
              </p:cNvPr>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Google Shape;1128;p39">
                <a:extLst>
                  <a:ext uri="{FF2B5EF4-FFF2-40B4-BE49-F238E27FC236}">
                    <a16:creationId xmlns:a16="http://schemas.microsoft.com/office/drawing/2014/main" id="{EC422346-E431-470E-BAC4-C716CF207AE3}"/>
                  </a:ext>
                </a:extLst>
              </p:cNvPr>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 name="Google Shape;1129;p39">
                <a:extLst>
                  <a:ext uri="{FF2B5EF4-FFF2-40B4-BE49-F238E27FC236}">
                    <a16:creationId xmlns:a16="http://schemas.microsoft.com/office/drawing/2014/main" id="{CA775A18-8E5A-413B-B23F-24DE51636316}"/>
                  </a:ext>
                </a:extLst>
              </p:cNvPr>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 name="Google Shape;1130;p39">
                <a:extLst>
                  <a:ext uri="{FF2B5EF4-FFF2-40B4-BE49-F238E27FC236}">
                    <a16:creationId xmlns:a16="http://schemas.microsoft.com/office/drawing/2014/main" id="{A254BE85-BB3D-4EC5-8BB5-210176D3E46A}"/>
                  </a:ext>
                </a:extLst>
              </p:cNvPr>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 name="Google Shape;1131;p39">
                <a:extLst>
                  <a:ext uri="{FF2B5EF4-FFF2-40B4-BE49-F238E27FC236}">
                    <a16:creationId xmlns:a16="http://schemas.microsoft.com/office/drawing/2014/main" id="{3F43F047-A201-40A2-8BE0-B5D7B813839A}"/>
                  </a:ext>
                </a:extLst>
              </p:cNvPr>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1132;p39">
                <a:extLst>
                  <a:ext uri="{FF2B5EF4-FFF2-40B4-BE49-F238E27FC236}">
                    <a16:creationId xmlns:a16="http://schemas.microsoft.com/office/drawing/2014/main" id="{4F5D0C48-673A-4744-8887-C60DE28AA319}"/>
                  </a:ext>
                </a:extLst>
              </p:cNvPr>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1133;p39">
                <a:extLst>
                  <a:ext uri="{FF2B5EF4-FFF2-40B4-BE49-F238E27FC236}">
                    <a16:creationId xmlns:a16="http://schemas.microsoft.com/office/drawing/2014/main" id="{D5D9B0D1-1808-47DF-8D75-152944C3F515}"/>
                  </a:ext>
                </a:extLst>
              </p:cNvPr>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1134;p39">
                <a:extLst>
                  <a:ext uri="{FF2B5EF4-FFF2-40B4-BE49-F238E27FC236}">
                    <a16:creationId xmlns:a16="http://schemas.microsoft.com/office/drawing/2014/main" id="{A700CF91-1DEE-4B95-9CB3-BD68258FC75D}"/>
                  </a:ext>
                </a:extLst>
              </p:cNvPr>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1135;p39">
                <a:extLst>
                  <a:ext uri="{FF2B5EF4-FFF2-40B4-BE49-F238E27FC236}">
                    <a16:creationId xmlns:a16="http://schemas.microsoft.com/office/drawing/2014/main" id="{A2D389DC-AA47-4F72-8BAC-76347E50F755}"/>
                  </a:ext>
                </a:extLst>
              </p:cNvPr>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1136;p39">
                <a:extLst>
                  <a:ext uri="{FF2B5EF4-FFF2-40B4-BE49-F238E27FC236}">
                    <a16:creationId xmlns:a16="http://schemas.microsoft.com/office/drawing/2014/main" id="{823C4373-9F0F-4929-8E36-F696CEE3FCE4}"/>
                  </a:ext>
                </a:extLst>
              </p:cNvPr>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1137;p39">
                <a:extLst>
                  <a:ext uri="{FF2B5EF4-FFF2-40B4-BE49-F238E27FC236}">
                    <a16:creationId xmlns:a16="http://schemas.microsoft.com/office/drawing/2014/main" id="{9FC9D51F-B0D9-44BF-9D01-48C0E467D9E1}"/>
                  </a:ext>
                </a:extLst>
              </p:cNvPr>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1138;p39">
                <a:extLst>
                  <a:ext uri="{FF2B5EF4-FFF2-40B4-BE49-F238E27FC236}">
                    <a16:creationId xmlns:a16="http://schemas.microsoft.com/office/drawing/2014/main" id="{E54F89D0-C9FB-468F-B52F-50D52E5D6241}"/>
                  </a:ext>
                </a:extLst>
              </p:cNvPr>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1139;p39">
                <a:extLst>
                  <a:ext uri="{FF2B5EF4-FFF2-40B4-BE49-F238E27FC236}">
                    <a16:creationId xmlns:a16="http://schemas.microsoft.com/office/drawing/2014/main" id="{4BB3DF87-4310-435B-BFB0-5477D74D5B67}"/>
                  </a:ext>
                </a:extLst>
              </p:cNvPr>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1140;p39">
                <a:extLst>
                  <a:ext uri="{FF2B5EF4-FFF2-40B4-BE49-F238E27FC236}">
                    <a16:creationId xmlns:a16="http://schemas.microsoft.com/office/drawing/2014/main" id="{34A7A8B8-9418-400C-8767-2EE34CAF8178}"/>
                  </a:ext>
                </a:extLst>
              </p:cNvPr>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1141;p39">
                <a:extLst>
                  <a:ext uri="{FF2B5EF4-FFF2-40B4-BE49-F238E27FC236}">
                    <a16:creationId xmlns:a16="http://schemas.microsoft.com/office/drawing/2014/main" id="{B1CDB9B2-DDAD-4F2A-B483-A6CA6E7A01B6}"/>
                  </a:ext>
                </a:extLst>
              </p:cNvPr>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 name="Google Shape;1142;p39">
                <a:extLst>
                  <a:ext uri="{FF2B5EF4-FFF2-40B4-BE49-F238E27FC236}">
                    <a16:creationId xmlns:a16="http://schemas.microsoft.com/office/drawing/2014/main" id="{40A2D81A-F930-4D47-87D1-003BF128ABE3}"/>
                  </a:ext>
                </a:extLst>
              </p:cNvPr>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 name="Google Shape;1143;p39">
                <a:extLst>
                  <a:ext uri="{FF2B5EF4-FFF2-40B4-BE49-F238E27FC236}">
                    <a16:creationId xmlns:a16="http://schemas.microsoft.com/office/drawing/2014/main" id="{0331FF7E-E7AE-45EB-B267-7E999DCD9DB9}"/>
                  </a:ext>
                </a:extLst>
              </p:cNvPr>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1144;p39">
                <a:extLst>
                  <a:ext uri="{FF2B5EF4-FFF2-40B4-BE49-F238E27FC236}">
                    <a16:creationId xmlns:a16="http://schemas.microsoft.com/office/drawing/2014/main" id="{1354D682-7FFA-4D89-B2EA-069DC11A7F76}"/>
                  </a:ext>
                </a:extLst>
              </p:cNvPr>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1145;p39">
                <a:extLst>
                  <a:ext uri="{FF2B5EF4-FFF2-40B4-BE49-F238E27FC236}">
                    <a16:creationId xmlns:a16="http://schemas.microsoft.com/office/drawing/2014/main" id="{6062871B-A3C9-461E-B83C-DFD980A3CBBE}"/>
                  </a:ext>
                </a:extLst>
              </p:cNvPr>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 name="Google Shape;1146;p39">
                <a:extLst>
                  <a:ext uri="{FF2B5EF4-FFF2-40B4-BE49-F238E27FC236}">
                    <a16:creationId xmlns:a16="http://schemas.microsoft.com/office/drawing/2014/main" id="{94AF653A-C7B2-4F39-A6B1-8D9C27F586CE}"/>
                  </a:ext>
                </a:extLst>
              </p:cNvPr>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1147;p39">
                <a:extLst>
                  <a:ext uri="{FF2B5EF4-FFF2-40B4-BE49-F238E27FC236}">
                    <a16:creationId xmlns:a16="http://schemas.microsoft.com/office/drawing/2014/main" id="{8D3EED01-CEE5-4EBD-BECF-B9D447555DD6}"/>
                  </a:ext>
                </a:extLst>
              </p:cNvPr>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1148;p39">
                <a:extLst>
                  <a:ext uri="{FF2B5EF4-FFF2-40B4-BE49-F238E27FC236}">
                    <a16:creationId xmlns:a16="http://schemas.microsoft.com/office/drawing/2014/main" id="{3FA2217A-4F01-49C2-BB1B-38414F58BD8B}"/>
                  </a:ext>
                </a:extLst>
              </p:cNvPr>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1149;p39">
                <a:extLst>
                  <a:ext uri="{FF2B5EF4-FFF2-40B4-BE49-F238E27FC236}">
                    <a16:creationId xmlns:a16="http://schemas.microsoft.com/office/drawing/2014/main" id="{9A1399A2-5B4D-4B78-9172-BE50103143BC}"/>
                  </a:ext>
                </a:extLst>
              </p:cNvPr>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1150;p39">
                <a:extLst>
                  <a:ext uri="{FF2B5EF4-FFF2-40B4-BE49-F238E27FC236}">
                    <a16:creationId xmlns:a16="http://schemas.microsoft.com/office/drawing/2014/main" id="{B9BF875A-D28B-4C8A-BE43-949C0156ABA5}"/>
                  </a:ext>
                </a:extLst>
              </p:cNvPr>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1151;p39">
                <a:extLst>
                  <a:ext uri="{FF2B5EF4-FFF2-40B4-BE49-F238E27FC236}">
                    <a16:creationId xmlns:a16="http://schemas.microsoft.com/office/drawing/2014/main" id="{DBE7E581-714D-4835-9F80-B867BB63EEDA}"/>
                  </a:ext>
                </a:extLst>
              </p:cNvPr>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1152;p39">
                <a:extLst>
                  <a:ext uri="{FF2B5EF4-FFF2-40B4-BE49-F238E27FC236}">
                    <a16:creationId xmlns:a16="http://schemas.microsoft.com/office/drawing/2014/main" id="{22CCBF16-78E4-4D5F-8F92-B57D944BC62E}"/>
                  </a:ext>
                </a:extLst>
              </p:cNvPr>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1153;p39">
                <a:extLst>
                  <a:ext uri="{FF2B5EF4-FFF2-40B4-BE49-F238E27FC236}">
                    <a16:creationId xmlns:a16="http://schemas.microsoft.com/office/drawing/2014/main" id="{E1404896-BDBE-4A04-A5D0-8980567912A8}"/>
                  </a:ext>
                </a:extLst>
              </p:cNvPr>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1154;p39">
                <a:extLst>
                  <a:ext uri="{FF2B5EF4-FFF2-40B4-BE49-F238E27FC236}">
                    <a16:creationId xmlns:a16="http://schemas.microsoft.com/office/drawing/2014/main" id="{F15EC1D4-5221-4013-AE29-A7ED8C286965}"/>
                  </a:ext>
                </a:extLst>
              </p:cNvPr>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1155;p39">
                <a:extLst>
                  <a:ext uri="{FF2B5EF4-FFF2-40B4-BE49-F238E27FC236}">
                    <a16:creationId xmlns:a16="http://schemas.microsoft.com/office/drawing/2014/main" id="{A2CD091A-86E8-4535-8D69-42EA76CAD4A9}"/>
                  </a:ext>
                </a:extLst>
              </p:cNvPr>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1156;p39">
                <a:extLst>
                  <a:ext uri="{FF2B5EF4-FFF2-40B4-BE49-F238E27FC236}">
                    <a16:creationId xmlns:a16="http://schemas.microsoft.com/office/drawing/2014/main" id="{FC737277-DA91-45E4-8BA9-E70EBA3D450A}"/>
                  </a:ext>
                </a:extLst>
              </p:cNvPr>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1157;p39">
                <a:extLst>
                  <a:ext uri="{FF2B5EF4-FFF2-40B4-BE49-F238E27FC236}">
                    <a16:creationId xmlns:a16="http://schemas.microsoft.com/office/drawing/2014/main" id="{A61499AF-AEAE-430F-9F4C-0E21CC83C0EE}"/>
                  </a:ext>
                </a:extLst>
              </p:cNvPr>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1158;p39">
                <a:extLst>
                  <a:ext uri="{FF2B5EF4-FFF2-40B4-BE49-F238E27FC236}">
                    <a16:creationId xmlns:a16="http://schemas.microsoft.com/office/drawing/2014/main" id="{85E308B6-F524-4261-8188-553A6138EC09}"/>
                  </a:ext>
                </a:extLst>
              </p:cNvPr>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1159;p39">
                <a:extLst>
                  <a:ext uri="{FF2B5EF4-FFF2-40B4-BE49-F238E27FC236}">
                    <a16:creationId xmlns:a16="http://schemas.microsoft.com/office/drawing/2014/main" id="{7760E903-AF8D-454E-A867-0E0B209826B4}"/>
                  </a:ext>
                </a:extLst>
              </p:cNvPr>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1160;p39">
                <a:extLst>
                  <a:ext uri="{FF2B5EF4-FFF2-40B4-BE49-F238E27FC236}">
                    <a16:creationId xmlns:a16="http://schemas.microsoft.com/office/drawing/2014/main" id="{CC363D4D-7760-44C9-9DE8-4A7A833BB7AD}"/>
                  </a:ext>
                </a:extLst>
              </p:cNvPr>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1161;p39">
                <a:extLst>
                  <a:ext uri="{FF2B5EF4-FFF2-40B4-BE49-F238E27FC236}">
                    <a16:creationId xmlns:a16="http://schemas.microsoft.com/office/drawing/2014/main" id="{EF2AC1F3-22F9-41ED-AFC6-726AE55E4D86}"/>
                  </a:ext>
                </a:extLst>
              </p:cNvPr>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1162;p39">
                <a:extLst>
                  <a:ext uri="{FF2B5EF4-FFF2-40B4-BE49-F238E27FC236}">
                    <a16:creationId xmlns:a16="http://schemas.microsoft.com/office/drawing/2014/main" id="{9CECCAE9-1E08-4511-A5A5-6CDDBDDD4741}"/>
                  </a:ext>
                </a:extLst>
              </p:cNvPr>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1163;p39">
                <a:extLst>
                  <a:ext uri="{FF2B5EF4-FFF2-40B4-BE49-F238E27FC236}">
                    <a16:creationId xmlns:a16="http://schemas.microsoft.com/office/drawing/2014/main" id="{CF2FC37E-8459-4CD1-B8BC-495B3E809BB8}"/>
                  </a:ext>
                </a:extLst>
              </p:cNvPr>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1164;p39">
                <a:extLst>
                  <a:ext uri="{FF2B5EF4-FFF2-40B4-BE49-F238E27FC236}">
                    <a16:creationId xmlns:a16="http://schemas.microsoft.com/office/drawing/2014/main" id="{4B004A8A-E445-48D2-ADEF-C9FAF0581AD9}"/>
                  </a:ext>
                </a:extLst>
              </p:cNvPr>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1165;p39">
                <a:extLst>
                  <a:ext uri="{FF2B5EF4-FFF2-40B4-BE49-F238E27FC236}">
                    <a16:creationId xmlns:a16="http://schemas.microsoft.com/office/drawing/2014/main" id="{49F130B1-99A2-4AFF-9034-810730DE4EAC}"/>
                  </a:ext>
                </a:extLst>
              </p:cNvPr>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1166;p39">
                <a:extLst>
                  <a:ext uri="{FF2B5EF4-FFF2-40B4-BE49-F238E27FC236}">
                    <a16:creationId xmlns:a16="http://schemas.microsoft.com/office/drawing/2014/main" id="{C345FF61-A451-4A35-B50F-EEC21B3E49E5}"/>
                  </a:ext>
                </a:extLst>
              </p:cNvPr>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1167;p39">
                <a:extLst>
                  <a:ext uri="{FF2B5EF4-FFF2-40B4-BE49-F238E27FC236}">
                    <a16:creationId xmlns:a16="http://schemas.microsoft.com/office/drawing/2014/main" id="{80D2A43A-F549-4529-9D7E-7334C6518F42}"/>
                  </a:ext>
                </a:extLst>
              </p:cNvPr>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1168;p39">
                <a:extLst>
                  <a:ext uri="{FF2B5EF4-FFF2-40B4-BE49-F238E27FC236}">
                    <a16:creationId xmlns:a16="http://schemas.microsoft.com/office/drawing/2014/main" id="{810229A9-74A6-4D2F-A614-37D09BEAE353}"/>
                  </a:ext>
                </a:extLst>
              </p:cNvPr>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1169;p39">
                <a:extLst>
                  <a:ext uri="{FF2B5EF4-FFF2-40B4-BE49-F238E27FC236}">
                    <a16:creationId xmlns:a16="http://schemas.microsoft.com/office/drawing/2014/main" id="{B95E7C5B-0BAB-452F-AEF1-A7B734E1829C}"/>
                  </a:ext>
                </a:extLst>
              </p:cNvPr>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6" name="Google Shape;1170;p39">
                <a:extLst>
                  <a:ext uri="{FF2B5EF4-FFF2-40B4-BE49-F238E27FC236}">
                    <a16:creationId xmlns:a16="http://schemas.microsoft.com/office/drawing/2014/main" id="{07BEF605-5BA7-4A3F-BFC8-322DEC7A9F12}"/>
                  </a:ext>
                </a:extLst>
              </p:cNvPr>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1171;p39">
                <a:extLst>
                  <a:ext uri="{FF2B5EF4-FFF2-40B4-BE49-F238E27FC236}">
                    <a16:creationId xmlns:a16="http://schemas.microsoft.com/office/drawing/2014/main" id="{FADFDF99-C767-4C4A-97AB-A509CB7BD091}"/>
                  </a:ext>
                </a:extLst>
              </p:cNvPr>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1172;p39">
                <a:extLst>
                  <a:ext uri="{FF2B5EF4-FFF2-40B4-BE49-F238E27FC236}">
                    <a16:creationId xmlns:a16="http://schemas.microsoft.com/office/drawing/2014/main" id="{C36674C8-DC89-4DC2-BB90-533D78920493}"/>
                  </a:ext>
                </a:extLst>
              </p:cNvPr>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1173;p39">
                <a:extLst>
                  <a:ext uri="{FF2B5EF4-FFF2-40B4-BE49-F238E27FC236}">
                    <a16:creationId xmlns:a16="http://schemas.microsoft.com/office/drawing/2014/main" id="{A2499E62-70AC-4928-9C86-9AEABD2996C5}"/>
                  </a:ext>
                </a:extLst>
              </p:cNvPr>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1174;p39">
                <a:extLst>
                  <a:ext uri="{FF2B5EF4-FFF2-40B4-BE49-F238E27FC236}">
                    <a16:creationId xmlns:a16="http://schemas.microsoft.com/office/drawing/2014/main" id="{093290A6-6D2A-4CE8-9941-FE41DA872341}"/>
                  </a:ext>
                </a:extLst>
              </p:cNvPr>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1175;p39">
                <a:extLst>
                  <a:ext uri="{FF2B5EF4-FFF2-40B4-BE49-F238E27FC236}">
                    <a16:creationId xmlns:a16="http://schemas.microsoft.com/office/drawing/2014/main" id="{F52BDFDD-EDC1-42DE-BC7C-AC059B31B6BC}"/>
                  </a:ext>
                </a:extLst>
              </p:cNvPr>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1176;p39">
                <a:extLst>
                  <a:ext uri="{FF2B5EF4-FFF2-40B4-BE49-F238E27FC236}">
                    <a16:creationId xmlns:a16="http://schemas.microsoft.com/office/drawing/2014/main" id="{DA67CB96-D1CD-4A7A-8E1A-45C7AB9AA573}"/>
                  </a:ext>
                </a:extLst>
              </p:cNvPr>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1177;p39">
                <a:extLst>
                  <a:ext uri="{FF2B5EF4-FFF2-40B4-BE49-F238E27FC236}">
                    <a16:creationId xmlns:a16="http://schemas.microsoft.com/office/drawing/2014/main" id="{CB222C6D-A1A3-4E40-86AD-5EDF52F30DEF}"/>
                  </a:ext>
                </a:extLst>
              </p:cNvPr>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1178;p39">
                <a:extLst>
                  <a:ext uri="{FF2B5EF4-FFF2-40B4-BE49-F238E27FC236}">
                    <a16:creationId xmlns:a16="http://schemas.microsoft.com/office/drawing/2014/main" id="{55D2A704-6456-4906-AD7F-576FB31D5113}"/>
                  </a:ext>
                </a:extLst>
              </p:cNvPr>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1179;p39">
                <a:extLst>
                  <a:ext uri="{FF2B5EF4-FFF2-40B4-BE49-F238E27FC236}">
                    <a16:creationId xmlns:a16="http://schemas.microsoft.com/office/drawing/2014/main" id="{13DCDFD9-8F87-4E02-AB12-E0871F0EB8DF}"/>
                  </a:ext>
                </a:extLst>
              </p:cNvPr>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1180;p39">
                <a:extLst>
                  <a:ext uri="{FF2B5EF4-FFF2-40B4-BE49-F238E27FC236}">
                    <a16:creationId xmlns:a16="http://schemas.microsoft.com/office/drawing/2014/main" id="{A39A3549-DC5D-4551-B8F4-5A2027D9083E}"/>
                  </a:ext>
                </a:extLst>
              </p:cNvPr>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1181;p39">
                <a:extLst>
                  <a:ext uri="{FF2B5EF4-FFF2-40B4-BE49-F238E27FC236}">
                    <a16:creationId xmlns:a16="http://schemas.microsoft.com/office/drawing/2014/main" id="{944F9C0F-D102-45E7-8953-D154F2681794}"/>
                  </a:ext>
                </a:extLst>
              </p:cNvPr>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1182;p39">
                <a:extLst>
                  <a:ext uri="{FF2B5EF4-FFF2-40B4-BE49-F238E27FC236}">
                    <a16:creationId xmlns:a16="http://schemas.microsoft.com/office/drawing/2014/main" id="{C8E05973-CC8C-4C6B-AADA-882AF5C73FC2}"/>
                  </a:ext>
                </a:extLst>
              </p:cNvPr>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1183;p39">
                <a:extLst>
                  <a:ext uri="{FF2B5EF4-FFF2-40B4-BE49-F238E27FC236}">
                    <a16:creationId xmlns:a16="http://schemas.microsoft.com/office/drawing/2014/main" id="{2DE86E5A-5220-487B-9FAA-24B1DDAB98AD}"/>
                  </a:ext>
                </a:extLst>
              </p:cNvPr>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1184;p39">
                <a:extLst>
                  <a:ext uri="{FF2B5EF4-FFF2-40B4-BE49-F238E27FC236}">
                    <a16:creationId xmlns:a16="http://schemas.microsoft.com/office/drawing/2014/main" id="{E8C09D03-14F4-47D8-BE2D-30C2436AF36B}"/>
                  </a:ext>
                </a:extLst>
              </p:cNvPr>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1185;p39">
                <a:extLst>
                  <a:ext uri="{FF2B5EF4-FFF2-40B4-BE49-F238E27FC236}">
                    <a16:creationId xmlns:a16="http://schemas.microsoft.com/office/drawing/2014/main" id="{43350C84-5973-431F-B269-FEA80A920572}"/>
                  </a:ext>
                </a:extLst>
              </p:cNvPr>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1186;p39">
                <a:extLst>
                  <a:ext uri="{FF2B5EF4-FFF2-40B4-BE49-F238E27FC236}">
                    <a16:creationId xmlns:a16="http://schemas.microsoft.com/office/drawing/2014/main" id="{FF009414-4ECB-4297-A69D-9F7AF03A7628}"/>
                  </a:ext>
                </a:extLst>
              </p:cNvPr>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1187;p39">
                <a:extLst>
                  <a:ext uri="{FF2B5EF4-FFF2-40B4-BE49-F238E27FC236}">
                    <a16:creationId xmlns:a16="http://schemas.microsoft.com/office/drawing/2014/main" id="{8CB97D49-51B9-4EA7-8678-8F89D2C4E72B}"/>
                  </a:ext>
                </a:extLst>
              </p:cNvPr>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1188;p39">
                <a:extLst>
                  <a:ext uri="{FF2B5EF4-FFF2-40B4-BE49-F238E27FC236}">
                    <a16:creationId xmlns:a16="http://schemas.microsoft.com/office/drawing/2014/main" id="{ECB7B34E-D9FA-4497-9E54-8D5D6421DFAA}"/>
                  </a:ext>
                </a:extLst>
              </p:cNvPr>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1189;p39">
                <a:extLst>
                  <a:ext uri="{FF2B5EF4-FFF2-40B4-BE49-F238E27FC236}">
                    <a16:creationId xmlns:a16="http://schemas.microsoft.com/office/drawing/2014/main" id="{BA863FB0-3811-4363-B4C7-1513304F0C74}"/>
                  </a:ext>
                </a:extLst>
              </p:cNvPr>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1190;p39">
                <a:extLst>
                  <a:ext uri="{FF2B5EF4-FFF2-40B4-BE49-F238E27FC236}">
                    <a16:creationId xmlns:a16="http://schemas.microsoft.com/office/drawing/2014/main" id="{A4FF99F4-0514-4CC8-A306-8CA52911FF4D}"/>
                  </a:ext>
                </a:extLst>
              </p:cNvPr>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1191;p39">
                <a:extLst>
                  <a:ext uri="{FF2B5EF4-FFF2-40B4-BE49-F238E27FC236}">
                    <a16:creationId xmlns:a16="http://schemas.microsoft.com/office/drawing/2014/main" id="{0BC13314-5252-4FB1-A4FD-FFF221221152}"/>
                  </a:ext>
                </a:extLst>
              </p:cNvPr>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1192;p39">
                <a:extLst>
                  <a:ext uri="{FF2B5EF4-FFF2-40B4-BE49-F238E27FC236}">
                    <a16:creationId xmlns:a16="http://schemas.microsoft.com/office/drawing/2014/main" id="{B061C9CF-817A-475D-AF73-0A6646F1AAE7}"/>
                  </a:ext>
                </a:extLst>
              </p:cNvPr>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1193;p39">
                <a:extLst>
                  <a:ext uri="{FF2B5EF4-FFF2-40B4-BE49-F238E27FC236}">
                    <a16:creationId xmlns:a16="http://schemas.microsoft.com/office/drawing/2014/main" id="{0D04B82D-FD60-44AD-A402-88BB39E42AEC}"/>
                  </a:ext>
                </a:extLst>
              </p:cNvPr>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1194;p39">
                <a:extLst>
                  <a:ext uri="{FF2B5EF4-FFF2-40B4-BE49-F238E27FC236}">
                    <a16:creationId xmlns:a16="http://schemas.microsoft.com/office/drawing/2014/main" id="{83093286-80EB-4D53-8B86-E3A41D1B207F}"/>
                  </a:ext>
                </a:extLst>
              </p:cNvPr>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1" name="Google Shape;1195;p39">
                <a:extLst>
                  <a:ext uri="{FF2B5EF4-FFF2-40B4-BE49-F238E27FC236}">
                    <a16:creationId xmlns:a16="http://schemas.microsoft.com/office/drawing/2014/main" id="{0A344B24-FF59-4766-9429-8D8A4373A852}"/>
                  </a:ext>
                </a:extLst>
              </p:cNvPr>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2" name="Google Shape;1196;p39">
                <a:extLst>
                  <a:ext uri="{FF2B5EF4-FFF2-40B4-BE49-F238E27FC236}">
                    <a16:creationId xmlns:a16="http://schemas.microsoft.com/office/drawing/2014/main" id="{5CEEB8BA-7707-43A2-9EB2-E6B02544976F}"/>
                  </a:ext>
                </a:extLst>
              </p:cNvPr>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83" name="Google Shape;1197;p39">
                <a:extLst>
                  <a:ext uri="{FF2B5EF4-FFF2-40B4-BE49-F238E27FC236}">
                    <a16:creationId xmlns:a16="http://schemas.microsoft.com/office/drawing/2014/main" id="{6A0BC56E-AE04-4661-BA05-264AB688A10F}"/>
                  </a:ext>
                </a:extLst>
              </p:cNvPr>
              <p:cNvGrpSpPr/>
              <p:nvPr/>
            </p:nvGrpSpPr>
            <p:grpSpPr>
              <a:xfrm>
                <a:off x="3232593" y="4116023"/>
                <a:ext cx="409394" cy="579406"/>
                <a:chOff x="3232593" y="4116023"/>
                <a:chExt cx="409394" cy="579406"/>
              </a:xfrm>
            </p:grpSpPr>
            <p:sp>
              <p:nvSpPr>
                <p:cNvPr id="123" name="Google Shape;1198;p39">
                  <a:extLst>
                    <a:ext uri="{FF2B5EF4-FFF2-40B4-BE49-F238E27FC236}">
                      <a16:creationId xmlns:a16="http://schemas.microsoft.com/office/drawing/2014/main" id="{95CC6FC4-17FB-4DED-8730-EA04F37D8BC8}"/>
                    </a:ext>
                  </a:extLst>
                </p:cNvPr>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4" name="Google Shape;1199;p39">
                  <a:extLst>
                    <a:ext uri="{FF2B5EF4-FFF2-40B4-BE49-F238E27FC236}">
                      <a16:creationId xmlns:a16="http://schemas.microsoft.com/office/drawing/2014/main" id="{56C42044-08A6-4A71-9D41-37A5474B2E35}"/>
                    </a:ext>
                  </a:extLst>
                </p:cNvPr>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5" name="Google Shape;1200;p39">
                  <a:extLst>
                    <a:ext uri="{FF2B5EF4-FFF2-40B4-BE49-F238E27FC236}">
                      <a16:creationId xmlns:a16="http://schemas.microsoft.com/office/drawing/2014/main" id="{BC8B3486-9E26-4144-947A-A3D4D8CF9106}"/>
                    </a:ext>
                  </a:extLst>
                </p:cNvPr>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6" name="Google Shape;1201;p39">
                  <a:extLst>
                    <a:ext uri="{FF2B5EF4-FFF2-40B4-BE49-F238E27FC236}">
                      <a16:creationId xmlns:a16="http://schemas.microsoft.com/office/drawing/2014/main" id="{AE9FBAEC-B7A1-4EA2-B39F-3158574C4021}"/>
                    </a:ext>
                  </a:extLst>
                </p:cNvPr>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7" name="Google Shape;1202;p39">
                  <a:extLst>
                    <a:ext uri="{FF2B5EF4-FFF2-40B4-BE49-F238E27FC236}">
                      <a16:creationId xmlns:a16="http://schemas.microsoft.com/office/drawing/2014/main" id="{EFD9C4EA-3211-4F8F-BDD9-E539A874672B}"/>
                    </a:ext>
                  </a:extLst>
                </p:cNvPr>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8" name="Google Shape;1203;p39">
                  <a:extLst>
                    <a:ext uri="{FF2B5EF4-FFF2-40B4-BE49-F238E27FC236}">
                      <a16:creationId xmlns:a16="http://schemas.microsoft.com/office/drawing/2014/main" id="{5569343C-4A78-4FAC-A0A4-A2525308A530}"/>
                    </a:ext>
                  </a:extLst>
                </p:cNvPr>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9" name="Google Shape;1204;p39">
                  <a:extLst>
                    <a:ext uri="{FF2B5EF4-FFF2-40B4-BE49-F238E27FC236}">
                      <a16:creationId xmlns:a16="http://schemas.microsoft.com/office/drawing/2014/main" id="{FA411160-430C-4BCC-BF85-EE97CD44BC8D}"/>
                    </a:ext>
                  </a:extLst>
                </p:cNvPr>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0" name="Google Shape;1205;p39">
                  <a:extLst>
                    <a:ext uri="{FF2B5EF4-FFF2-40B4-BE49-F238E27FC236}">
                      <a16:creationId xmlns:a16="http://schemas.microsoft.com/office/drawing/2014/main" id="{C62C5AEB-8333-42A3-9AB7-02812B366FCB}"/>
                    </a:ext>
                  </a:extLst>
                </p:cNvPr>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1" name="Google Shape;1206;p39">
                  <a:extLst>
                    <a:ext uri="{FF2B5EF4-FFF2-40B4-BE49-F238E27FC236}">
                      <a16:creationId xmlns:a16="http://schemas.microsoft.com/office/drawing/2014/main" id="{41273334-99E9-4E38-A743-552EAA5EFF8D}"/>
                    </a:ext>
                  </a:extLst>
                </p:cNvPr>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2" name="Google Shape;1207;p39">
                  <a:extLst>
                    <a:ext uri="{FF2B5EF4-FFF2-40B4-BE49-F238E27FC236}">
                      <a16:creationId xmlns:a16="http://schemas.microsoft.com/office/drawing/2014/main" id="{F3D64A7E-0C93-466C-83AE-96DDF74F4F6F}"/>
                    </a:ext>
                  </a:extLst>
                </p:cNvPr>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3" name="Google Shape;1208;p39">
                  <a:extLst>
                    <a:ext uri="{FF2B5EF4-FFF2-40B4-BE49-F238E27FC236}">
                      <a16:creationId xmlns:a16="http://schemas.microsoft.com/office/drawing/2014/main" id="{0E3247B9-D2A1-4975-A77D-656395D34B0F}"/>
                    </a:ext>
                  </a:extLst>
                </p:cNvPr>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4" name="Google Shape;1209;p39">
                  <a:extLst>
                    <a:ext uri="{FF2B5EF4-FFF2-40B4-BE49-F238E27FC236}">
                      <a16:creationId xmlns:a16="http://schemas.microsoft.com/office/drawing/2014/main" id="{FA7B9B41-EDB2-4EC7-B23E-334E9A66E6D8}"/>
                    </a:ext>
                  </a:extLst>
                </p:cNvPr>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5" name="Google Shape;1210;p39">
                  <a:extLst>
                    <a:ext uri="{FF2B5EF4-FFF2-40B4-BE49-F238E27FC236}">
                      <a16:creationId xmlns:a16="http://schemas.microsoft.com/office/drawing/2014/main" id="{262B67C0-C4CB-405F-AA70-F112E88FC9E9}"/>
                    </a:ext>
                  </a:extLst>
                </p:cNvPr>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6" name="Google Shape;1211;p39">
                  <a:extLst>
                    <a:ext uri="{FF2B5EF4-FFF2-40B4-BE49-F238E27FC236}">
                      <a16:creationId xmlns:a16="http://schemas.microsoft.com/office/drawing/2014/main" id="{9727E654-1F63-447A-8E7A-9668B06E3F54}"/>
                    </a:ext>
                  </a:extLst>
                </p:cNvPr>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7" name="Google Shape;1212;p39">
                  <a:extLst>
                    <a:ext uri="{FF2B5EF4-FFF2-40B4-BE49-F238E27FC236}">
                      <a16:creationId xmlns:a16="http://schemas.microsoft.com/office/drawing/2014/main" id="{6FC274AF-8966-43D6-B5B3-8D8A351D1521}"/>
                    </a:ext>
                  </a:extLst>
                </p:cNvPr>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8" name="Google Shape;1213;p39">
                  <a:extLst>
                    <a:ext uri="{FF2B5EF4-FFF2-40B4-BE49-F238E27FC236}">
                      <a16:creationId xmlns:a16="http://schemas.microsoft.com/office/drawing/2014/main" id="{D83E20CA-9F55-4075-91F1-B17A52D6D6A2}"/>
                    </a:ext>
                  </a:extLst>
                </p:cNvPr>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9" name="Google Shape;1214;p39">
                  <a:extLst>
                    <a:ext uri="{FF2B5EF4-FFF2-40B4-BE49-F238E27FC236}">
                      <a16:creationId xmlns:a16="http://schemas.microsoft.com/office/drawing/2014/main" id="{4B05051A-161F-4895-AB31-1AD2745CC595}"/>
                    </a:ext>
                  </a:extLst>
                </p:cNvPr>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0" name="Google Shape;1215;p39">
                  <a:extLst>
                    <a:ext uri="{FF2B5EF4-FFF2-40B4-BE49-F238E27FC236}">
                      <a16:creationId xmlns:a16="http://schemas.microsoft.com/office/drawing/2014/main" id="{42111AC4-B7F5-4171-B9AA-FE681015998F}"/>
                    </a:ext>
                  </a:extLst>
                </p:cNvPr>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1" name="Google Shape;1216;p39">
                  <a:extLst>
                    <a:ext uri="{FF2B5EF4-FFF2-40B4-BE49-F238E27FC236}">
                      <a16:creationId xmlns:a16="http://schemas.microsoft.com/office/drawing/2014/main" id="{F32644DB-A7FC-4D5B-BC87-38CC5876D6BC}"/>
                    </a:ext>
                  </a:extLst>
                </p:cNvPr>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2" name="Google Shape;1217;p39">
                  <a:extLst>
                    <a:ext uri="{FF2B5EF4-FFF2-40B4-BE49-F238E27FC236}">
                      <a16:creationId xmlns:a16="http://schemas.microsoft.com/office/drawing/2014/main" id="{8F2043D3-C60B-4526-A4D6-8FA432D472BC}"/>
                    </a:ext>
                  </a:extLst>
                </p:cNvPr>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3" name="Google Shape;1218;p39">
                  <a:extLst>
                    <a:ext uri="{FF2B5EF4-FFF2-40B4-BE49-F238E27FC236}">
                      <a16:creationId xmlns:a16="http://schemas.microsoft.com/office/drawing/2014/main" id="{BC5DDBF0-F989-477E-BE75-330CF2D7895E}"/>
                    </a:ext>
                  </a:extLst>
                </p:cNvPr>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1219;p39">
                  <a:extLst>
                    <a:ext uri="{FF2B5EF4-FFF2-40B4-BE49-F238E27FC236}">
                      <a16:creationId xmlns:a16="http://schemas.microsoft.com/office/drawing/2014/main" id="{19318E95-D6E2-431E-9B7A-F1AE9EF15404}"/>
                    </a:ext>
                  </a:extLst>
                </p:cNvPr>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1220;p39">
                  <a:extLst>
                    <a:ext uri="{FF2B5EF4-FFF2-40B4-BE49-F238E27FC236}">
                      <a16:creationId xmlns:a16="http://schemas.microsoft.com/office/drawing/2014/main" id="{84FD3F72-ED6B-4414-8F74-9EAFDA18B256}"/>
                    </a:ext>
                  </a:extLst>
                </p:cNvPr>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1221;p39">
                  <a:extLst>
                    <a:ext uri="{FF2B5EF4-FFF2-40B4-BE49-F238E27FC236}">
                      <a16:creationId xmlns:a16="http://schemas.microsoft.com/office/drawing/2014/main" id="{E4A0CDE0-1907-4A0D-B769-CDA04C3527F2}"/>
                    </a:ext>
                  </a:extLst>
                </p:cNvPr>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1222;p39">
                  <a:extLst>
                    <a:ext uri="{FF2B5EF4-FFF2-40B4-BE49-F238E27FC236}">
                      <a16:creationId xmlns:a16="http://schemas.microsoft.com/office/drawing/2014/main" id="{103BBC94-6C12-4A80-9647-96280F6FA8CC}"/>
                    </a:ext>
                  </a:extLst>
                </p:cNvPr>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1223;p39">
                  <a:extLst>
                    <a:ext uri="{FF2B5EF4-FFF2-40B4-BE49-F238E27FC236}">
                      <a16:creationId xmlns:a16="http://schemas.microsoft.com/office/drawing/2014/main" id="{A4F2FC74-7F96-46E4-97D8-5BD5DE46145A}"/>
                    </a:ext>
                  </a:extLst>
                </p:cNvPr>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1224;p39">
                  <a:extLst>
                    <a:ext uri="{FF2B5EF4-FFF2-40B4-BE49-F238E27FC236}">
                      <a16:creationId xmlns:a16="http://schemas.microsoft.com/office/drawing/2014/main" id="{836B8115-FC51-459E-8E1C-8CC62BA7D0C7}"/>
                    </a:ext>
                  </a:extLst>
                </p:cNvPr>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1225;p39">
                  <a:extLst>
                    <a:ext uri="{FF2B5EF4-FFF2-40B4-BE49-F238E27FC236}">
                      <a16:creationId xmlns:a16="http://schemas.microsoft.com/office/drawing/2014/main" id="{79E01765-5EAB-4900-80A9-C0E20D090C97}"/>
                    </a:ext>
                  </a:extLst>
                </p:cNvPr>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1226;p39">
                  <a:extLst>
                    <a:ext uri="{FF2B5EF4-FFF2-40B4-BE49-F238E27FC236}">
                      <a16:creationId xmlns:a16="http://schemas.microsoft.com/office/drawing/2014/main" id="{5CF61325-8243-4C68-83A9-1AA42F1CC39C}"/>
                    </a:ext>
                  </a:extLst>
                </p:cNvPr>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1227;p39">
                  <a:extLst>
                    <a:ext uri="{FF2B5EF4-FFF2-40B4-BE49-F238E27FC236}">
                      <a16:creationId xmlns:a16="http://schemas.microsoft.com/office/drawing/2014/main" id="{B933A760-2550-450F-A0E4-B9F75C3784A2}"/>
                    </a:ext>
                  </a:extLst>
                </p:cNvPr>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3" name="Google Shape;1228;p39">
                  <a:extLst>
                    <a:ext uri="{FF2B5EF4-FFF2-40B4-BE49-F238E27FC236}">
                      <a16:creationId xmlns:a16="http://schemas.microsoft.com/office/drawing/2014/main" id="{542F3A09-4E99-4C85-8550-D719DC7AD7E4}"/>
                    </a:ext>
                  </a:extLst>
                </p:cNvPr>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4" name="Google Shape;1229;p39">
                  <a:extLst>
                    <a:ext uri="{FF2B5EF4-FFF2-40B4-BE49-F238E27FC236}">
                      <a16:creationId xmlns:a16="http://schemas.microsoft.com/office/drawing/2014/main" id="{FBA8B4D5-CE78-496A-B282-3721B404C209}"/>
                    </a:ext>
                  </a:extLst>
                </p:cNvPr>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5" name="Google Shape;1230;p39">
                  <a:extLst>
                    <a:ext uri="{FF2B5EF4-FFF2-40B4-BE49-F238E27FC236}">
                      <a16:creationId xmlns:a16="http://schemas.microsoft.com/office/drawing/2014/main" id="{52A30391-4266-4120-8DCB-4080FFF074ED}"/>
                    </a:ext>
                  </a:extLst>
                </p:cNvPr>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6" name="Google Shape;1231;p39">
                  <a:extLst>
                    <a:ext uri="{FF2B5EF4-FFF2-40B4-BE49-F238E27FC236}">
                      <a16:creationId xmlns:a16="http://schemas.microsoft.com/office/drawing/2014/main" id="{7187F321-36A4-4EF7-A08E-C89E54951941}"/>
                    </a:ext>
                  </a:extLst>
                </p:cNvPr>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7" name="Google Shape;1232;p39">
                  <a:extLst>
                    <a:ext uri="{FF2B5EF4-FFF2-40B4-BE49-F238E27FC236}">
                      <a16:creationId xmlns:a16="http://schemas.microsoft.com/office/drawing/2014/main" id="{69B1F9EB-4543-4EA1-ACBF-38A6F2288398}"/>
                    </a:ext>
                  </a:extLst>
                </p:cNvPr>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8" name="Google Shape;1233;p39">
                  <a:extLst>
                    <a:ext uri="{FF2B5EF4-FFF2-40B4-BE49-F238E27FC236}">
                      <a16:creationId xmlns:a16="http://schemas.microsoft.com/office/drawing/2014/main" id="{732F731B-F2AC-4789-AF64-AFC5EB7A1067}"/>
                    </a:ext>
                  </a:extLst>
                </p:cNvPr>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9" name="Google Shape;1234;p39">
                  <a:extLst>
                    <a:ext uri="{FF2B5EF4-FFF2-40B4-BE49-F238E27FC236}">
                      <a16:creationId xmlns:a16="http://schemas.microsoft.com/office/drawing/2014/main" id="{D8EFCED1-5A9D-4823-87A1-EC0A6AD91286}"/>
                    </a:ext>
                  </a:extLst>
                </p:cNvPr>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0" name="Google Shape;1235;p39">
                  <a:extLst>
                    <a:ext uri="{FF2B5EF4-FFF2-40B4-BE49-F238E27FC236}">
                      <a16:creationId xmlns:a16="http://schemas.microsoft.com/office/drawing/2014/main" id="{459637B2-96F9-4D78-872D-5422909835C6}"/>
                    </a:ext>
                  </a:extLst>
                </p:cNvPr>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1" name="Google Shape;1236;p39">
                  <a:extLst>
                    <a:ext uri="{FF2B5EF4-FFF2-40B4-BE49-F238E27FC236}">
                      <a16:creationId xmlns:a16="http://schemas.microsoft.com/office/drawing/2014/main" id="{56A139B2-D109-4DB3-B2FF-C366E460816A}"/>
                    </a:ext>
                  </a:extLst>
                </p:cNvPr>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2" name="Google Shape;1237;p39">
                  <a:extLst>
                    <a:ext uri="{FF2B5EF4-FFF2-40B4-BE49-F238E27FC236}">
                      <a16:creationId xmlns:a16="http://schemas.microsoft.com/office/drawing/2014/main" id="{C19B2D17-6408-4B23-B612-650EED4C007E}"/>
                    </a:ext>
                  </a:extLst>
                </p:cNvPr>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3" name="Google Shape;1238;p39">
                  <a:extLst>
                    <a:ext uri="{FF2B5EF4-FFF2-40B4-BE49-F238E27FC236}">
                      <a16:creationId xmlns:a16="http://schemas.microsoft.com/office/drawing/2014/main" id="{6C922603-D3D3-4C40-86EF-CF3D02F8B23E}"/>
                    </a:ext>
                  </a:extLst>
                </p:cNvPr>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4" name="Google Shape;1239;p39">
                  <a:extLst>
                    <a:ext uri="{FF2B5EF4-FFF2-40B4-BE49-F238E27FC236}">
                      <a16:creationId xmlns:a16="http://schemas.microsoft.com/office/drawing/2014/main" id="{8C4F614A-2CCE-44CB-8362-B1AD97E70306}"/>
                    </a:ext>
                  </a:extLst>
                </p:cNvPr>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5" name="Google Shape;1240;p39">
                  <a:extLst>
                    <a:ext uri="{FF2B5EF4-FFF2-40B4-BE49-F238E27FC236}">
                      <a16:creationId xmlns:a16="http://schemas.microsoft.com/office/drawing/2014/main" id="{DC037CF6-8AB5-4507-AF9C-5621C3BCC258}"/>
                    </a:ext>
                  </a:extLst>
                </p:cNvPr>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6" name="Google Shape;1241;p39">
                  <a:extLst>
                    <a:ext uri="{FF2B5EF4-FFF2-40B4-BE49-F238E27FC236}">
                      <a16:creationId xmlns:a16="http://schemas.microsoft.com/office/drawing/2014/main" id="{1B21AA8A-6D8D-4CDF-9EEA-711BD7E35CB8}"/>
                    </a:ext>
                  </a:extLst>
                </p:cNvPr>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7" name="Google Shape;1242;p39">
                  <a:extLst>
                    <a:ext uri="{FF2B5EF4-FFF2-40B4-BE49-F238E27FC236}">
                      <a16:creationId xmlns:a16="http://schemas.microsoft.com/office/drawing/2014/main" id="{0D1C83E5-7ED2-4CF2-AD5C-A4BB3A8E7B01}"/>
                    </a:ext>
                  </a:extLst>
                </p:cNvPr>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8" name="Google Shape;1243;p39">
                  <a:extLst>
                    <a:ext uri="{FF2B5EF4-FFF2-40B4-BE49-F238E27FC236}">
                      <a16:creationId xmlns:a16="http://schemas.microsoft.com/office/drawing/2014/main" id="{11C6BF4B-E1D3-499C-B158-0BDE93804EE2}"/>
                    </a:ext>
                  </a:extLst>
                </p:cNvPr>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9" name="Google Shape;1244;p39">
                  <a:extLst>
                    <a:ext uri="{FF2B5EF4-FFF2-40B4-BE49-F238E27FC236}">
                      <a16:creationId xmlns:a16="http://schemas.microsoft.com/office/drawing/2014/main" id="{343F3308-8026-459D-936D-FCFAB9205454}"/>
                    </a:ext>
                  </a:extLst>
                </p:cNvPr>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1245;p39">
                  <a:extLst>
                    <a:ext uri="{FF2B5EF4-FFF2-40B4-BE49-F238E27FC236}">
                      <a16:creationId xmlns:a16="http://schemas.microsoft.com/office/drawing/2014/main" id="{A4811BE4-1058-4FDE-849F-8E350DE520FA}"/>
                    </a:ext>
                  </a:extLst>
                </p:cNvPr>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4" name="Google Shape;1246;p39">
                <a:extLst>
                  <a:ext uri="{FF2B5EF4-FFF2-40B4-BE49-F238E27FC236}">
                    <a16:creationId xmlns:a16="http://schemas.microsoft.com/office/drawing/2014/main" id="{B14686F4-ED55-47FC-8586-1F95BD5907B7}"/>
                  </a:ext>
                </a:extLst>
              </p:cNvPr>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5" name="Google Shape;1247;p39">
                <a:extLst>
                  <a:ext uri="{FF2B5EF4-FFF2-40B4-BE49-F238E27FC236}">
                    <a16:creationId xmlns:a16="http://schemas.microsoft.com/office/drawing/2014/main" id="{59591845-5CF8-4BDB-B209-38E469B4E488}"/>
                  </a:ext>
                </a:extLst>
              </p:cNvPr>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1248;p39">
                <a:extLst>
                  <a:ext uri="{FF2B5EF4-FFF2-40B4-BE49-F238E27FC236}">
                    <a16:creationId xmlns:a16="http://schemas.microsoft.com/office/drawing/2014/main" id="{33678D12-2EF2-4B6C-BFE5-7CB50F79B161}"/>
                  </a:ext>
                </a:extLst>
              </p:cNvPr>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1249;p39">
                <a:extLst>
                  <a:ext uri="{FF2B5EF4-FFF2-40B4-BE49-F238E27FC236}">
                    <a16:creationId xmlns:a16="http://schemas.microsoft.com/office/drawing/2014/main" id="{F5A6AA7D-AE24-4C9D-A734-FABCF2201110}"/>
                  </a:ext>
                </a:extLst>
              </p:cNvPr>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250;p39">
                <a:extLst>
                  <a:ext uri="{FF2B5EF4-FFF2-40B4-BE49-F238E27FC236}">
                    <a16:creationId xmlns:a16="http://schemas.microsoft.com/office/drawing/2014/main" id="{0AE296C5-11EA-4BE6-9AEA-386158818AA2}"/>
                  </a:ext>
                </a:extLst>
              </p:cNvPr>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251;p39">
                <a:extLst>
                  <a:ext uri="{FF2B5EF4-FFF2-40B4-BE49-F238E27FC236}">
                    <a16:creationId xmlns:a16="http://schemas.microsoft.com/office/drawing/2014/main" id="{7C1D5420-6BAB-443B-90E8-F01DF0B8424B}"/>
                  </a:ext>
                </a:extLst>
              </p:cNvPr>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252;p39">
                <a:extLst>
                  <a:ext uri="{FF2B5EF4-FFF2-40B4-BE49-F238E27FC236}">
                    <a16:creationId xmlns:a16="http://schemas.microsoft.com/office/drawing/2014/main" id="{CD745080-F35D-42F6-B2C6-C1F2791D262D}"/>
                  </a:ext>
                </a:extLst>
              </p:cNvPr>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253;p39">
                <a:extLst>
                  <a:ext uri="{FF2B5EF4-FFF2-40B4-BE49-F238E27FC236}">
                    <a16:creationId xmlns:a16="http://schemas.microsoft.com/office/drawing/2014/main" id="{DABBE89F-C10C-43DC-B3CF-815B59CD9EF6}"/>
                  </a:ext>
                </a:extLst>
              </p:cNvPr>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254;p39">
                <a:extLst>
                  <a:ext uri="{FF2B5EF4-FFF2-40B4-BE49-F238E27FC236}">
                    <a16:creationId xmlns:a16="http://schemas.microsoft.com/office/drawing/2014/main" id="{EAEB59A2-B77A-4499-91BD-0593535434BF}"/>
                  </a:ext>
                </a:extLst>
              </p:cNvPr>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255;p39">
                <a:extLst>
                  <a:ext uri="{FF2B5EF4-FFF2-40B4-BE49-F238E27FC236}">
                    <a16:creationId xmlns:a16="http://schemas.microsoft.com/office/drawing/2014/main" id="{74FC9997-9B9E-478A-9133-7C7DCBCCA25E}"/>
                  </a:ext>
                </a:extLst>
              </p:cNvPr>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256;p39">
                <a:extLst>
                  <a:ext uri="{FF2B5EF4-FFF2-40B4-BE49-F238E27FC236}">
                    <a16:creationId xmlns:a16="http://schemas.microsoft.com/office/drawing/2014/main" id="{98474E91-1FE1-4A0A-9727-C0F34E02BCD9}"/>
                  </a:ext>
                </a:extLst>
              </p:cNvPr>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257;p39">
                <a:extLst>
                  <a:ext uri="{FF2B5EF4-FFF2-40B4-BE49-F238E27FC236}">
                    <a16:creationId xmlns:a16="http://schemas.microsoft.com/office/drawing/2014/main" id="{CB43A527-E179-4B17-A19A-2CCDABAC92AD}"/>
                  </a:ext>
                </a:extLst>
              </p:cNvPr>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258;p39">
                <a:extLst>
                  <a:ext uri="{FF2B5EF4-FFF2-40B4-BE49-F238E27FC236}">
                    <a16:creationId xmlns:a16="http://schemas.microsoft.com/office/drawing/2014/main" id="{E996BCF3-C269-496D-A09E-FB091E1C1C79}"/>
                  </a:ext>
                </a:extLst>
              </p:cNvPr>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259;p39">
                <a:extLst>
                  <a:ext uri="{FF2B5EF4-FFF2-40B4-BE49-F238E27FC236}">
                    <a16:creationId xmlns:a16="http://schemas.microsoft.com/office/drawing/2014/main" id="{FF897E6D-A30C-447F-994A-670BFD11517E}"/>
                  </a:ext>
                </a:extLst>
              </p:cNvPr>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260;p39">
                <a:extLst>
                  <a:ext uri="{FF2B5EF4-FFF2-40B4-BE49-F238E27FC236}">
                    <a16:creationId xmlns:a16="http://schemas.microsoft.com/office/drawing/2014/main" id="{C5D01B8A-22E5-4E8F-A381-427D5E7C412D}"/>
                  </a:ext>
                </a:extLst>
              </p:cNvPr>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261;p39">
                <a:extLst>
                  <a:ext uri="{FF2B5EF4-FFF2-40B4-BE49-F238E27FC236}">
                    <a16:creationId xmlns:a16="http://schemas.microsoft.com/office/drawing/2014/main" id="{09D00230-BAB5-472B-AAEE-4B56358E6360}"/>
                  </a:ext>
                </a:extLst>
              </p:cNvPr>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262;p39">
                <a:extLst>
                  <a:ext uri="{FF2B5EF4-FFF2-40B4-BE49-F238E27FC236}">
                    <a16:creationId xmlns:a16="http://schemas.microsoft.com/office/drawing/2014/main" id="{AA30A2F9-8BA1-46B0-A899-6FC1466AB53A}"/>
                  </a:ext>
                </a:extLst>
              </p:cNvPr>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263;p39">
                <a:extLst>
                  <a:ext uri="{FF2B5EF4-FFF2-40B4-BE49-F238E27FC236}">
                    <a16:creationId xmlns:a16="http://schemas.microsoft.com/office/drawing/2014/main" id="{412AF0EE-1594-400C-A763-8A030DD76269}"/>
                  </a:ext>
                </a:extLst>
              </p:cNvPr>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2" name="Google Shape;1264;p39">
                <a:extLst>
                  <a:ext uri="{FF2B5EF4-FFF2-40B4-BE49-F238E27FC236}">
                    <a16:creationId xmlns:a16="http://schemas.microsoft.com/office/drawing/2014/main" id="{DBFC6C51-1D00-4A26-A819-6D2DFA785849}"/>
                  </a:ext>
                </a:extLst>
              </p:cNvPr>
              <p:cNvGrpSpPr/>
              <p:nvPr/>
            </p:nvGrpSpPr>
            <p:grpSpPr>
              <a:xfrm>
                <a:off x="3310621" y="3711240"/>
                <a:ext cx="253581" cy="404803"/>
                <a:chOff x="3310621" y="3711240"/>
                <a:chExt cx="253581" cy="404803"/>
              </a:xfrm>
            </p:grpSpPr>
            <p:sp>
              <p:nvSpPr>
                <p:cNvPr id="119" name="Google Shape;1265;p39">
                  <a:extLst>
                    <a:ext uri="{FF2B5EF4-FFF2-40B4-BE49-F238E27FC236}">
                      <a16:creationId xmlns:a16="http://schemas.microsoft.com/office/drawing/2014/main" id="{E5548531-5AB3-4064-A537-8CAD98ECA188}"/>
                    </a:ext>
                  </a:extLst>
                </p:cNvPr>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0" name="Google Shape;1266;p39">
                  <a:extLst>
                    <a:ext uri="{FF2B5EF4-FFF2-40B4-BE49-F238E27FC236}">
                      <a16:creationId xmlns:a16="http://schemas.microsoft.com/office/drawing/2014/main" id="{9D85A21E-B633-4352-B3F2-0F947657F5E1}"/>
                    </a:ext>
                  </a:extLst>
                </p:cNvPr>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1" name="Google Shape;1267;p39">
                  <a:extLst>
                    <a:ext uri="{FF2B5EF4-FFF2-40B4-BE49-F238E27FC236}">
                      <a16:creationId xmlns:a16="http://schemas.microsoft.com/office/drawing/2014/main" id="{4FD178D7-F709-47C5-A3BF-10AED5F07308}"/>
                    </a:ext>
                  </a:extLst>
                </p:cNvPr>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2" name="Google Shape;1268;p39">
                  <a:extLst>
                    <a:ext uri="{FF2B5EF4-FFF2-40B4-BE49-F238E27FC236}">
                      <a16:creationId xmlns:a16="http://schemas.microsoft.com/office/drawing/2014/main" id="{3C8D3133-015F-4888-9789-F655EB60D27A}"/>
                    </a:ext>
                  </a:extLst>
                </p:cNvPr>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03" name="Google Shape;1269;p39">
                <a:extLst>
                  <a:ext uri="{FF2B5EF4-FFF2-40B4-BE49-F238E27FC236}">
                    <a16:creationId xmlns:a16="http://schemas.microsoft.com/office/drawing/2014/main" id="{7FEE002B-3F84-48B2-B878-0BB5B5403682}"/>
                  </a:ext>
                </a:extLst>
              </p:cNvPr>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4" name="Google Shape;1270;p39">
                <a:extLst>
                  <a:ext uri="{FF2B5EF4-FFF2-40B4-BE49-F238E27FC236}">
                    <a16:creationId xmlns:a16="http://schemas.microsoft.com/office/drawing/2014/main" id="{7CE8BE18-C5E6-4F9E-AC14-1458855FDA8A}"/>
                  </a:ext>
                </a:extLst>
              </p:cNvPr>
              <p:cNvGrpSpPr/>
              <p:nvPr/>
            </p:nvGrpSpPr>
            <p:grpSpPr>
              <a:xfrm>
                <a:off x="3314706" y="3760609"/>
                <a:ext cx="245410" cy="306308"/>
                <a:chOff x="3314706" y="3760609"/>
                <a:chExt cx="245410" cy="306308"/>
              </a:xfrm>
            </p:grpSpPr>
            <p:sp>
              <p:nvSpPr>
                <p:cNvPr id="105" name="Google Shape;1271;p39">
                  <a:extLst>
                    <a:ext uri="{FF2B5EF4-FFF2-40B4-BE49-F238E27FC236}">
                      <a16:creationId xmlns:a16="http://schemas.microsoft.com/office/drawing/2014/main" id="{08907429-760A-428A-AB64-2EC9E9160492}"/>
                    </a:ext>
                  </a:extLst>
                </p:cNvPr>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272;p39">
                  <a:extLst>
                    <a:ext uri="{FF2B5EF4-FFF2-40B4-BE49-F238E27FC236}">
                      <a16:creationId xmlns:a16="http://schemas.microsoft.com/office/drawing/2014/main" id="{954E155D-8226-4385-B541-0A0B50A0AFA2}"/>
                    </a:ext>
                  </a:extLst>
                </p:cNvPr>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273;p39">
                  <a:extLst>
                    <a:ext uri="{FF2B5EF4-FFF2-40B4-BE49-F238E27FC236}">
                      <a16:creationId xmlns:a16="http://schemas.microsoft.com/office/drawing/2014/main" id="{41EB99F1-D8F1-4C43-AA27-C0B7E9437549}"/>
                    </a:ext>
                  </a:extLst>
                </p:cNvPr>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8" name="Google Shape;1274;p39">
                  <a:extLst>
                    <a:ext uri="{FF2B5EF4-FFF2-40B4-BE49-F238E27FC236}">
                      <a16:creationId xmlns:a16="http://schemas.microsoft.com/office/drawing/2014/main" id="{D7DD333D-DC69-4B19-8B5A-B69B039F44B9}"/>
                    </a:ext>
                  </a:extLst>
                </p:cNvPr>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9" name="Google Shape;1275;p39">
                  <a:extLst>
                    <a:ext uri="{FF2B5EF4-FFF2-40B4-BE49-F238E27FC236}">
                      <a16:creationId xmlns:a16="http://schemas.microsoft.com/office/drawing/2014/main" id="{9D37BA38-EEE5-4F51-875E-32CC0F77C87C}"/>
                    </a:ext>
                  </a:extLst>
                </p:cNvPr>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0" name="Google Shape;1276;p39">
                  <a:extLst>
                    <a:ext uri="{FF2B5EF4-FFF2-40B4-BE49-F238E27FC236}">
                      <a16:creationId xmlns:a16="http://schemas.microsoft.com/office/drawing/2014/main" id="{20DD044D-F772-41E5-9CF8-7B3D768876F8}"/>
                    </a:ext>
                  </a:extLst>
                </p:cNvPr>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1" name="Google Shape;1277;p39">
                  <a:extLst>
                    <a:ext uri="{FF2B5EF4-FFF2-40B4-BE49-F238E27FC236}">
                      <a16:creationId xmlns:a16="http://schemas.microsoft.com/office/drawing/2014/main" id="{08DE0984-59C3-4362-A518-D6488B7FF982}"/>
                    </a:ext>
                  </a:extLst>
                </p:cNvPr>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2" name="Google Shape;1278;p39">
                  <a:extLst>
                    <a:ext uri="{FF2B5EF4-FFF2-40B4-BE49-F238E27FC236}">
                      <a16:creationId xmlns:a16="http://schemas.microsoft.com/office/drawing/2014/main" id="{35A38C80-4DDC-42DA-AF5B-12CD1029407B}"/>
                    </a:ext>
                  </a:extLst>
                </p:cNvPr>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3" name="Google Shape;1279;p39">
                  <a:extLst>
                    <a:ext uri="{FF2B5EF4-FFF2-40B4-BE49-F238E27FC236}">
                      <a16:creationId xmlns:a16="http://schemas.microsoft.com/office/drawing/2014/main" id="{EDD9DAF6-38F5-4452-9FB4-AD603567B39A}"/>
                    </a:ext>
                  </a:extLst>
                </p:cNvPr>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4" name="Google Shape;1280;p39">
                  <a:extLst>
                    <a:ext uri="{FF2B5EF4-FFF2-40B4-BE49-F238E27FC236}">
                      <a16:creationId xmlns:a16="http://schemas.microsoft.com/office/drawing/2014/main" id="{E393EDC8-8327-472B-9DB1-975B9689804A}"/>
                    </a:ext>
                  </a:extLst>
                </p:cNvPr>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5" name="Google Shape;1281;p39">
                  <a:extLst>
                    <a:ext uri="{FF2B5EF4-FFF2-40B4-BE49-F238E27FC236}">
                      <a16:creationId xmlns:a16="http://schemas.microsoft.com/office/drawing/2014/main" id="{1549331D-C148-4426-8B3E-A9F32522A075}"/>
                    </a:ext>
                  </a:extLst>
                </p:cNvPr>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7" name="Google Shape;1282;p39">
                  <a:extLst>
                    <a:ext uri="{FF2B5EF4-FFF2-40B4-BE49-F238E27FC236}">
                      <a16:creationId xmlns:a16="http://schemas.microsoft.com/office/drawing/2014/main" id="{C1D8F74E-D3CD-4E9A-AA6A-F653DFC757AA}"/>
                    </a:ext>
                  </a:extLst>
                </p:cNvPr>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8" name="Google Shape;1283;p39">
                  <a:extLst>
                    <a:ext uri="{FF2B5EF4-FFF2-40B4-BE49-F238E27FC236}">
                      <a16:creationId xmlns:a16="http://schemas.microsoft.com/office/drawing/2014/main" id="{860E1CC8-88FE-4178-AA71-3078E714A66D}"/>
                    </a:ext>
                  </a:extLst>
                </p:cNvPr>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6" name="Google Shape;1284;p39">
              <a:extLst>
                <a:ext uri="{FF2B5EF4-FFF2-40B4-BE49-F238E27FC236}">
                  <a16:creationId xmlns:a16="http://schemas.microsoft.com/office/drawing/2014/main" id="{A54D04AF-4544-4BB8-9132-71A534B37DAE}"/>
                </a:ext>
              </a:extLst>
            </p:cNvPr>
            <p:cNvGrpSpPr/>
            <p:nvPr/>
          </p:nvGrpSpPr>
          <p:grpSpPr>
            <a:xfrm>
              <a:off x="2403571" y="2128781"/>
              <a:ext cx="92075" cy="238325"/>
              <a:chOff x="890388" y="614563"/>
              <a:chExt cx="154800" cy="400545"/>
            </a:xfrm>
          </p:grpSpPr>
          <p:sp>
            <p:nvSpPr>
              <p:cNvPr id="7" name="Google Shape;1285;p39">
                <a:extLst>
                  <a:ext uri="{FF2B5EF4-FFF2-40B4-BE49-F238E27FC236}">
                    <a16:creationId xmlns:a16="http://schemas.microsoft.com/office/drawing/2014/main" id="{E8F80698-723B-45DB-ACEF-E1F7FB94C961}"/>
                  </a:ext>
                </a:extLst>
              </p:cNvPr>
              <p:cNvSpPr/>
              <p:nvPr/>
            </p:nvSpPr>
            <p:spPr>
              <a:xfrm>
                <a:off x="890388" y="904109"/>
                <a:ext cx="154800" cy="111000"/>
              </a:xfrm>
              <a:prstGeom prst="rect">
                <a:avLst/>
              </a:pr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 name="Google Shape;1286;p39">
                <a:extLst>
                  <a:ext uri="{FF2B5EF4-FFF2-40B4-BE49-F238E27FC236}">
                    <a16:creationId xmlns:a16="http://schemas.microsoft.com/office/drawing/2014/main" id="{EBEE9083-ED3C-477C-AC44-662F81704BFB}"/>
                  </a:ext>
                </a:extLst>
              </p:cNvPr>
              <p:cNvSpPr/>
              <p:nvPr/>
            </p:nvSpPr>
            <p:spPr>
              <a:xfrm>
                <a:off x="954375" y="614563"/>
                <a:ext cx="26700" cy="290100"/>
              </a:xfrm>
              <a:prstGeom prst="rect">
                <a:avLst/>
              </a:pr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71" name="Google Shape;1287;p39">
            <a:extLst>
              <a:ext uri="{FF2B5EF4-FFF2-40B4-BE49-F238E27FC236}">
                <a16:creationId xmlns:a16="http://schemas.microsoft.com/office/drawing/2014/main" id="{45AB9DDF-8EB0-44C1-B190-14C3B946BC2C}"/>
              </a:ext>
            </a:extLst>
          </p:cNvPr>
          <p:cNvSpPr/>
          <p:nvPr/>
        </p:nvSpPr>
        <p:spPr>
          <a:xfrm>
            <a:off x="-123975" y="929251"/>
            <a:ext cx="2145671" cy="2145671"/>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2" name="Google Shape;1288;p39">
            <a:extLst>
              <a:ext uri="{FF2B5EF4-FFF2-40B4-BE49-F238E27FC236}">
                <a16:creationId xmlns:a16="http://schemas.microsoft.com/office/drawing/2014/main" id="{7F9560F1-A780-4CE9-B97D-8B13B86EE167}"/>
              </a:ext>
            </a:extLst>
          </p:cNvPr>
          <p:cNvGrpSpPr/>
          <p:nvPr/>
        </p:nvGrpSpPr>
        <p:grpSpPr>
          <a:xfrm>
            <a:off x="130895" y="411895"/>
            <a:ext cx="1438961" cy="4559433"/>
            <a:chOff x="6286425" y="411894"/>
            <a:chExt cx="1438961" cy="4559433"/>
          </a:xfrm>
        </p:grpSpPr>
        <p:sp>
          <p:nvSpPr>
            <p:cNvPr id="173" name="Google Shape;1289;p39">
              <a:extLst>
                <a:ext uri="{FF2B5EF4-FFF2-40B4-BE49-F238E27FC236}">
                  <a16:creationId xmlns:a16="http://schemas.microsoft.com/office/drawing/2014/main" id="{E024A76F-8367-4BEE-AECB-BCE75FE66A0B}"/>
                </a:ext>
              </a:extLst>
            </p:cNvPr>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1290;p39">
              <a:extLst>
                <a:ext uri="{FF2B5EF4-FFF2-40B4-BE49-F238E27FC236}">
                  <a16:creationId xmlns:a16="http://schemas.microsoft.com/office/drawing/2014/main" id="{3DEB0DB0-D272-4462-925C-D63D04945D57}"/>
                </a:ext>
              </a:extLst>
            </p:cNvPr>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1291;p39">
              <a:extLst>
                <a:ext uri="{FF2B5EF4-FFF2-40B4-BE49-F238E27FC236}">
                  <a16:creationId xmlns:a16="http://schemas.microsoft.com/office/drawing/2014/main" id="{72DB3A72-64AB-4A6E-BB62-8E3926403A5F}"/>
                </a:ext>
              </a:extLst>
            </p:cNvPr>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6" name="Google Shape;1292;p39">
              <a:extLst>
                <a:ext uri="{FF2B5EF4-FFF2-40B4-BE49-F238E27FC236}">
                  <a16:creationId xmlns:a16="http://schemas.microsoft.com/office/drawing/2014/main" id="{B455226F-3BB3-4D29-BF2B-8EC4265F3DD5}"/>
                </a:ext>
              </a:extLst>
            </p:cNvPr>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7" name="Google Shape;1293;p39">
              <a:extLst>
                <a:ext uri="{FF2B5EF4-FFF2-40B4-BE49-F238E27FC236}">
                  <a16:creationId xmlns:a16="http://schemas.microsoft.com/office/drawing/2014/main" id="{F3675DB5-23D6-42A4-8A4E-D6082C3A1D7C}"/>
                </a:ext>
              </a:extLst>
            </p:cNvPr>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8" name="Google Shape;1294;p39">
              <a:extLst>
                <a:ext uri="{FF2B5EF4-FFF2-40B4-BE49-F238E27FC236}">
                  <a16:creationId xmlns:a16="http://schemas.microsoft.com/office/drawing/2014/main" id="{6B08AC88-061F-4745-9AF3-6AFC681EED8D}"/>
                </a:ext>
              </a:extLst>
            </p:cNvPr>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9" name="Google Shape;1295;p39">
              <a:extLst>
                <a:ext uri="{FF2B5EF4-FFF2-40B4-BE49-F238E27FC236}">
                  <a16:creationId xmlns:a16="http://schemas.microsoft.com/office/drawing/2014/main" id="{0DD46DCD-257B-4D11-B4BF-0D413B36F460}"/>
                </a:ext>
              </a:extLst>
            </p:cNvPr>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0" name="Google Shape;1296;p39">
              <a:extLst>
                <a:ext uri="{FF2B5EF4-FFF2-40B4-BE49-F238E27FC236}">
                  <a16:creationId xmlns:a16="http://schemas.microsoft.com/office/drawing/2014/main" id="{B1386EDF-93DF-49D7-AE97-E2ED56FC1863}"/>
                </a:ext>
              </a:extLst>
            </p:cNvPr>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1" name="Google Shape;1297;p39">
              <a:extLst>
                <a:ext uri="{FF2B5EF4-FFF2-40B4-BE49-F238E27FC236}">
                  <a16:creationId xmlns:a16="http://schemas.microsoft.com/office/drawing/2014/main" id="{7E34B51A-B87F-4A22-B86D-7639D4A7DE7F}"/>
                </a:ext>
              </a:extLst>
            </p:cNvPr>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2" name="Google Shape;1298;p39">
              <a:extLst>
                <a:ext uri="{FF2B5EF4-FFF2-40B4-BE49-F238E27FC236}">
                  <a16:creationId xmlns:a16="http://schemas.microsoft.com/office/drawing/2014/main" id="{BFD117AD-09E7-491D-A938-FCF86CFF2E70}"/>
                </a:ext>
              </a:extLst>
            </p:cNvPr>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rgbClr val="F8ECC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3" name="Google Shape;1299;p39">
              <a:extLst>
                <a:ext uri="{FF2B5EF4-FFF2-40B4-BE49-F238E27FC236}">
                  <a16:creationId xmlns:a16="http://schemas.microsoft.com/office/drawing/2014/main" id="{CFB5D8EC-2BF0-42F5-BAA1-2ED2E61667E8}"/>
                </a:ext>
              </a:extLst>
            </p:cNvPr>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4" name="Google Shape;1300;p39">
              <a:extLst>
                <a:ext uri="{FF2B5EF4-FFF2-40B4-BE49-F238E27FC236}">
                  <a16:creationId xmlns:a16="http://schemas.microsoft.com/office/drawing/2014/main" id="{7E8B7261-7281-4F34-B3F7-5FF4913F605D}"/>
                </a:ext>
              </a:extLst>
            </p:cNvPr>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5" name="Google Shape;1301;p39">
              <a:extLst>
                <a:ext uri="{FF2B5EF4-FFF2-40B4-BE49-F238E27FC236}">
                  <a16:creationId xmlns:a16="http://schemas.microsoft.com/office/drawing/2014/main" id="{7AE95E49-21C5-4C3B-A2A7-091C84F16A6B}"/>
                </a:ext>
              </a:extLst>
            </p:cNvPr>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6" name="Google Shape;1302;p39">
              <a:extLst>
                <a:ext uri="{FF2B5EF4-FFF2-40B4-BE49-F238E27FC236}">
                  <a16:creationId xmlns:a16="http://schemas.microsoft.com/office/drawing/2014/main" id="{968D5204-C95B-4944-B800-F9DEBBB61753}"/>
                </a:ext>
              </a:extLst>
            </p:cNvPr>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7" name="Google Shape;1303;p39">
              <a:extLst>
                <a:ext uri="{FF2B5EF4-FFF2-40B4-BE49-F238E27FC236}">
                  <a16:creationId xmlns:a16="http://schemas.microsoft.com/office/drawing/2014/main" id="{14E8A6C5-CC77-47BD-B021-F6542036DF16}"/>
                </a:ext>
              </a:extLst>
            </p:cNvPr>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8" name="Google Shape;1304;p39">
              <a:extLst>
                <a:ext uri="{FF2B5EF4-FFF2-40B4-BE49-F238E27FC236}">
                  <a16:creationId xmlns:a16="http://schemas.microsoft.com/office/drawing/2014/main" id="{CCC05079-D5D0-4A2F-B16B-82D9FDBDA2CA}"/>
                </a:ext>
              </a:extLst>
            </p:cNvPr>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9" name="Google Shape;1305;p39">
              <a:extLst>
                <a:ext uri="{FF2B5EF4-FFF2-40B4-BE49-F238E27FC236}">
                  <a16:creationId xmlns:a16="http://schemas.microsoft.com/office/drawing/2014/main" id="{AD957FE6-103D-4A9D-B012-5A6BBA33051D}"/>
                </a:ext>
              </a:extLst>
            </p:cNvPr>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0" name="Google Shape;1306;p39">
              <a:extLst>
                <a:ext uri="{FF2B5EF4-FFF2-40B4-BE49-F238E27FC236}">
                  <a16:creationId xmlns:a16="http://schemas.microsoft.com/office/drawing/2014/main" id="{939751FB-9AAA-408D-9AFE-A821DA8E048F}"/>
                </a:ext>
              </a:extLst>
            </p:cNvPr>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1" name="Google Shape;1307;p39">
              <a:extLst>
                <a:ext uri="{FF2B5EF4-FFF2-40B4-BE49-F238E27FC236}">
                  <a16:creationId xmlns:a16="http://schemas.microsoft.com/office/drawing/2014/main" id="{3A3D59AF-64C7-43A7-B7C7-3A23CEF5866E}"/>
                </a:ext>
              </a:extLst>
            </p:cNvPr>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2" name="Google Shape;1308;p39">
              <a:extLst>
                <a:ext uri="{FF2B5EF4-FFF2-40B4-BE49-F238E27FC236}">
                  <a16:creationId xmlns:a16="http://schemas.microsoft.com/office/drawing/2014/main" id="{4961C37E-C6C5-4915-8C86-98627B503348}"/>
                </a:ext>
              </a:extLst>
            </p:cNvPr>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3" name="Google Shape;1309;p39">
              <a:extLst>
                <a:ext uri="{FF2B5EF4-FFF2-40B4-BE49-F238E27FC236}">
                  <a16:creationId xmlns:a16="http://schemas.microsoft.com/office/drawing/2014/main" id="{AA74F30E-1D95-4D62-8F44-AC0FFE624E53}"/>
                </a:ext>
              </a:extLst>
            </p:cNvPr>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4" name="Google Shape;1310;p39">
              <a:extLst>
                <a:ext uri="{FF2B5EF4-FFF2-40B4-BE49-F238E27FC236}">
                  <a16:creationId xmlns:a16="http://schemas.microsoft.com/office/drawing/2014/main" id="{B101EC39-3D19-432F-AB20-0DB73F9548EF}"/>
                </a:ext>
              </a:extLst>
            </p:cNvPr>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5" name="Google Shape;1313;p39">
            <a:extLst>
              <a:ext uri="{FF2B5EF4-FFF2-40B4-BE49-F238E27FC236}">
                <a16:creationId xmlns:a16="http://schemas.microsoft.com/office/drawing/2014/main" id="{A6B2E4E8-861F-4DF4-AF2E-32A39059B7C6}"/>
              </a:ext>
            </a:extLst>
          </p:cNvPr>
          <p:cNvGrpSpPr/>
          <p:nvPr/>
        </p:nvGrpSpPr>
        <p:grpSpPr>
          <a:xfrm>
            <a:off x="250839" y="539399"/>
            <a:ext cx="3242950" cy="1195815"/>
            <a:chOff x="250839" y="539398"/>
            <a:chExt cx="3242950" cy="1195815"/>
          </a:xfrm>
        </p:grpSpPr>
        <p:grpSp>
          <p:nvGrpSpPr>
            <p:cNvPr id="196" name="Google Shape;1314;p39">
              <a:extLst>
                <a:ext uri="{FF2B5EF4-FFF2-40B4-BE49-F238E27FC236}">
                  <a16:creationId xmlns:a16="http://schemas.microsoft.com/office/drawing/2014/main" id="{EEF9DCE7-5B43-476E-B3AA-DE5B7C3EB900}"/>
                </a:ext>
              </a:extLst>
            </p:cNvPr>
            <p:cNvGrpSpPr/>
            <p:nvPr/>
          </p:nvGrpSpPr>
          <p:grpSpPr>
            <a:xfrm>
              <a:off x="374893" y="1250916"/>
              <a:ext cx="676414" cy="283587"/>
              <a:chOff x="1855275" y="1547350"/>
              <a:chExt cx="154800" cy="64900"/>
            </a:xfrm>
          </p:grpSpPr>
          <p:sp>
            <p:nvSpPr>
              <p:cNvPr id="215" name="Google Shape;1315;p39">
                <a:extLst>
                  <a:ext uri="{FF2B5EF4-FFF2-40B4-BE49-F238E27FC236}">
                    <a16:creationId xmlns:a16="http://schemas.microsoft.com/office/drawing/2014/main" id="{FC2401EA-E016-44A8-9B29-135D289D8A7E}"/>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6" name="Google Shape;1316;p39">
                <a:extLst>
                  <a:ext uri="{FF2B5EF4-FFF2-40B4-BE49-F238E27FC236}">
                    <a16:creationId xmlns:a16="http://schemas.microsoft.com/office/drawing/2014/main" id="{044EEA1B-5AD9-4CF9-8162-17707C651A9C}"/>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7" name="Google Shape;1317;p39">
                <a:extLst>
                  <a:ext uri="{FF2B5EF4-FFF2-40B4-BE49-F238E27FC236}">
                    <a16:creationId xmlns:a16="http://schemas.microsoft.com/office/drawing/2014/main" id="{30E5E681-A06F-4A39-9E66-0C7DAD912D71}"/>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8" name="Google Shape;1318;p39">
                <a:extLst>
                  <a:ext uri="{FF2B5EF4-FFF2-40B4-BE49-F238E27FC236}">
                    <a16:creationId xmlns:a16="http://schemas.microsoft.com/office/drawing/2014/main" id="{0A55E128-18E7-468D-9131-71EB96E51C6A}"/>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9" name="Google Shape;1319;p39">
                <a:extLst>
                  <a:ext uri="{FF2B5EF4-FFF2-40B4-BE49-F238E27FC236}">
                    <a16:creationId xmlns:a16="http://schemas.microsoft.com/office/drawing/2014/main" id="{9F4741A4-D085-4291-91DB-C96E1D2D95F5}"/>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7" name="Google Shape;1320;p39">
              <a:extLst>
                <a:ext uri="{FF2B5EF4-FFF2-40B4-BE49-F238E27FC236}">
                  <a16:creationId xmlns:a16="http://schemas.microsoft.com/office/drawing/2014/main" id="{D6E0F326-5B6A-4A59-AFA1-7819BAE7F392}"/>
                </a:ext>
              </a:extLst>
            </p:cNvPr>
            <p:cNvGrpSpPr/>
            <p:nvPr/>
          </p:nvGrpSpPr>
          <p:grpSpPr>
            <a:xfrm>
              <a:off x="2338471" y="1250915"/>
              <a:ext cx="1155319" cy="484297"/>
              <a:chOff x="1855275" y="1547350"/>
              <a:chExt cx="154800" cy="64900"/>
            </a:xfrm>
          </p:grpSpPr>
          <p:sp>
            <p:nvSpPr>
              <p:cNvPr id="210" name="Google Shape;1321;p39">
                <a:extLst>
                  <a:ext uri="{FF2B5EF4-FFF2-40B4-BE49-F238E27FC236}">
                    <a16:creationId xmlns:a16="http://schemas.microsoft.com/office/drawing/2014/main" id="{CEC28F75-EE50-4F27-98A8-E02A136B6C50}"/>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1" name="Google Shape;1322;p39">
                <a:extLst>
                  <a:ext uri="{FF2B5EF4-FFF2-40B4-BE49-F238E27FC236}">
                    <a16:creationId xmlns:a16="http://schemas.microsoft.com/office/drawing/2014/main" id="{58E9A233-15C1-4686-BF6F-4481CC1135D4}"/>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2" name="Google Shape;1323;p39">
                <a:extLst>
                  <a:ext uri="{FF2B5EF4-FFF2-40B4-BE49-F238E27FC236}">
                    <a16:creationId xmlns:a16="http://schemas.microsoft.com/office/drawing/2014/main" id="{C927D81F-02E9-4A3E-8E42-93E08306CC8D}"/>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3" name="Google Shape;1324;p39">
                <a:extLst>
                  <a:ext uri="{FF2B5EF4-FFF2-40B4-BE49-F238E27FC236}">
                    <a16:creationId xmlns:a16="http://schemas.microsoft.com/office/drawing/2014/main" id="{967B9F33-4186-49A4-8110-149C3F452151}"/>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4" name="Google Shape;1325;p39">
                <a:extLst>
                  <a:ext uri="{FF2B5EF4-FFF2-40B4-BE49-F238E27FC236}">
                    <a16:creationId xmlns:a16="http://schemas.microsoft.com/office/drawing/2014/main" id="{8BEB5FA0-F813-4949-BC20-0F602399AD1F}"/>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8" name="Google Shape;1326;p39">
              <a:extLst>
                <a:ext uri="{FF2B5EF4-FFF2-40B4-BE49-F238E27FC236}">
                  <a16:creationId xmlns:a16="http://schemas.microsoft.com/office/drawing/2014/main" id="{211B7D99-1021-42F5-B2F6-5F211609E005}"/>
                </a:ext>
              </a:extLst>
            </p:cNvPr>
            <p:cNvGrpSpPr/>
            <p:nvPr/>
          </p:nvGrpSpPr>
          <p:grpSpPr>
            <a:xfrm>
              <a:off x="1410154" y="1034788"/>
              <a:ext cx="479075" cy="200827"/>
              <a:chOff x="1855275" y="1547350"/>
              <a:chExt cx="154800" cy="64900"/>
            </a:xfrm>
          </p:grpSpPr>
          <p:sp>
            <p:nvSpPr>
              <p:cNvPr id="205" name="Google Shape;1327;p39">
                <a:extLst>
                  <a:ext uri="{FF2B5EF4-FFF2-40B4-BE49-F238E27FC236}">
                    <a16:creationId xmlns:a16="http://schemas.microsoft.com/office/drawing/2014/main" id="{E2705B5E-8029-4B2C-8A22-5331A68837EF}"/>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6" name="Google Shape;1328;p39">
                <a:extLst>
                  <a:ext uri="{FF2B5EF4-FFF2-40B4-BE49-F238E27FC236}">
                    <a16:creationId xmlns:a16="http://schemas.microsoft.com/office/drawing/2014/main" id="{94D31671-A1E7-4674-B9AD-EA553AE1D032}"/>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7" name="Google Shape;1329;p39">
                <a:extLst>
                  <a:ext uri="{FF2B5EF4-FFF2-40B4-BE49-F238E27FC236}">
                    <a16:creationId xmlns:a16="http://schemas.microsoft.com/office/drawing/2014/main" id="{72135F23-2214-452A-BB4E-9CF82CBA6DAC}"/>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8" name="Google Shape;1330;p39">
                <a:extLst>
                  <a:ext uri="{FF2B5EF4-FFF2-40B4-BE49-F238E27FC236}">
                    <a16:creationId xmlns:a16="http://schemas.microsoft.com/office/drawing/2014/main" id="{4570A439-53CA-4538-A6A9-B2159902B4D7}"/>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9" name="Google Shape;1331;p39">
                <a:extLst>
                  <a:ext uri="{FF2B5EF4-FFF2-40B4-BE49-F238E27FC236}">
                    <a16:creationId xmlns:a16="http://schemas.microsoft.com/office/drawing/2014/main" id="{28DCB80B-3712-43D5-8BB2-74D3F4D74EC6}"/>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9" name="Google Shape;1332;p39">
              <a:extLst>
                <a:ext uri="{FF2B5EF4-FFF2-40B4-BE49-F238E27FC236}">
                  <a16:creationId xmlns:a16="http://schemas.microsoft.com/office/drawing/2014/main" id="{4967AA1D-B66C-40C2-A85E-56F8B02EF619}"/>
                </a:ext>
              </a:extLst>
            </p:cNvPr>
            <p:cNvGrpSpPr/>
            <p:nvPr/>
          </p:nvGrpSpPr>
          <p:grpSpPr>
            <a:xfrm>
              <a:off x="250839" y="539398"/>
              <a:ext cx="493827" cy="207012"/>
              <a:chOff x="1855275" y="1547350"/>
              <a:chExt cx="154800" cy="64900"/>
            </a:xfrm>
          </p:grpSpPr>
          <p:sp>
            <p:nvSpPr>
              <p:cNvPr id="200" name="Google Shape;1333;p39">
                <a:extLst>
                  <a:ext uri="{FF2B5EF4-FFF2-40B4-BE49-F238E27FC236}">
                    <a16:creationId xmlns:a16="http://schemas.microsoft.com/office/drawing/2014/main" id="{5BB634B7-72C3-41E2-A116-8A70D2A6D872}"/>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1" name="Google Shape;1334;p39">
                <a:extLst>
                  <a:ext uri="{FF2B5EF4-FFF2-40B4-BE49-F238E27FC236}">
                    <a16:creationId xmlns:a16="http://schemas.microsoft.com/office/drawing/2014/main" id="{9C6714D3-09FC-4FA6-A6A9-725B1117370B}"/>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2" name="Google Shape;1335;p39">
                <a:extLst>
                  <a:ext uri="{FF2B5EF4-FFF2-40B4-BE49-F238E27FC236}">
                    <a16:creationId xmlns:a16="http://schemas.microsoft.com/office/drawing/2014/main" id="{C17B85DB-12C9-4C94-BA74-4BB7FB8C00E3}"/>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3" name="Google Shape;1336;p39">
                <a:extLst>
                  <a:ext uri="{FF2B5EF4-FFF2-40B4-BE49-F238E27FC236}">
                    <a16:creationId xmlns:a16="http://schemas.microsoft.com/office/drawing/2014/main" id="{5B112D24-CF12-4D9A-AB54-176B234C53BF}"/>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4" name="Google Shape;1337;p39">
                <a:extLst>
                  <a:ext uri="{FF2B5EF4-FFF2-40B4-BE49-F238E27FC236}">
                    <a16:creationId xmlns:a16="http://schemas.microsoft.com/office/drawing/2014/main" id="{7DE0ECE6-594B-43A5-8CF8-A8D17297D9CD}"/>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220" name="Google Shape;1344;p39">
            <a:extLst>
              <a:ext uri="{FF2B5EF4-FFF2-40B4-BE49-F238E27FC236}">
                <a16:creationId xmlns:a16="http://schemas.microsoft.com/office/drawing/2014/main" id="{53192178-AC23-468C-AFC9-9EA4128A5251}"/>
              </a:ext>
            </a:extLst>
          </p:cNvPr>
          <p:cNvGrpSpPr/>
          <p:nvPr/>
        </p:nvGrpSpPr>
        <p:grpSpPr>
          <a:xfrm>
            <a:off x="-25" y="2025181"/>
            <a:ext cx="661785" cy="2788949"/>
            <a:chOff x="-25" y="2025180"/>
            <a:chExt cx="661785" cy="2788949"/>
          </a:xfrm>
        </p:grpSpPr>
        <p:sp>
          <p:nvSpPr>
            <p:cNvPr id="221" name="Google Shape;1345;p39">
              <a:extLst>
                <a:ext uri="{FF2B5EF4-FFF2-40B4-BE49-F238E27FC236}">
                  <a16:creationId xmlns:a16="http://schemas.microsoft.com/office/drawing/2014/main" id="{B737D32C-FEFD-4113-91DC-BB99FE7B8671}"/>
                </a:ext>
              </a:extLst>
            </p:cNvPr>
            <p:cNvSpPr/>
            <p:nvPr/>
          </p:nvSpPr>
          <p:spPr>
            <a:xfrm>
              <a:off x="40072" y="2025180"/>
              <a:ext cx="581622" cy="2788949"/>
            </a:xfrm>
            <a:custGeom>
              <a:avLst/>
              <a:gdLst/>
              <a:ahLst/>
              <a:cxnLst/>
              <a:rect l="l" t="t" r="r" b="b"/>
              <a:pathLst>
                <a:path w="18146" h="92810" extrusionOk="0">
                  <a:moveTo>
                    <a:pt x="0" y="0"/>
                  </a:moveTo>
                  <a:lnTo>
                    <a:pt x="0" y="92809"/>
                  </a:lnTo>
                  <a:lnTo>
                    <a:pt x="18145" y="92809"/>
                  </a:lnTo>
                  <a:lnTo>
                    <a:pt x="18145"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2" name="Google Shape;1346;p39">
              <a:extLst>
                <a:ext uri="{FF2B5EF4-FFF2-40B4-BE49-F238E27FC236}">
                  <a16:creationId xmlns:a16="http://schemas.microsoft.com/office/drawing/2014/main" id="{90F63229-1E20-4006-BDCC-19B786560CB1}"/>
                </a:ext>
              </a:extLst>
            </p:cNvPr>
            <p:cNvSpPr/>
            <p:nvPr/>
          </p:nvSpPr>
          <p:spPr>
            <a:xfrm>
              <a:off x="-25" y="2025180"/>
              <a:ext cx="40130" cy="2788949"/>
            </a:xfrm>
            <a:custGeom>
              <a:avLst/>
              <a:gdLst/>
              <a:ahLst/>
              <a:cxnLst/>
              <a:rect l="l" t="t" r="r" b="b"/>
              <a:pathLst>
                <a:path w="1252" h="92810" extrusionOk="0">
                  <a:moveTo>
                    <a:pt x="1" y="0"/>
                  </a:moveTo>
                  <a:lnTo>
                    <a:pt x="1" y="92809"/>
                  </a:lnTo>
                  <a:lnTo>
                    <a:pt x="1251" y="92809"/>
                  </a:lnTo>
                  <a:lnTo>
                    <a:pt x="1251"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3" name="Google Shape;1347;p39">
              <a:extLst>
                <a:ext uri="{FF2B5EF4-FFF2-40B4-BE49-F238E27FC236}">
                  <a16:creationId xmlns:a16="http://schemas.microsoft.com/office/drawing/2014/main" id="{48C2D064-11C2-4E7D-BF7F-49333B5089D1}"/>
                </a:ext>
              </a:extLst>
            </p:cNvPr>
            <p:cNvSpPr/>
            <p:nvPr/>
          </p:nvSpPr>
          <p:spPr>
            <a:xfrm>
              <a:off x="621662" y="2025180"/>
              <a:ext cx="40097" cy="2788949"/>
            </a:xfrm>
            <a:custGeom>
              <a:avLst/>
              <a:gdLst/>
              <a:ahLst/>
              <a:cxnLst/>
              <a:rect l="l" t="t" r="r" b="b"/>
              <a:pathLst>
                <a:path w="1251" h="92810" extrusionOk="0">
                  <a:moveTo>
                    <a:pt x="0" y="0"/>
                  </a:moveTo>
                  <a:lnTo>
                    <a:pt x="0" y="92809"/>
                  </a:lnTo>
                  <a:lnTo>
                    <a:pt x="1250" y="92809"/>
                  </a:lnTo>
                  <a:lnTo>
                    <a:pt x="125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24" name="Google Shape;1348;p39">
              <a:extLst>
                <a:ext uri="{FF2B5EF4-FFF2-40B4-BE49-F238E27FC236}">
                  <a16:creationId xmlns:a16="http://schemas.microsoft.com/office/drawing/2014/main" id="{4810710E-6C6F-4493-9D0A-8B4442178D40}"/>
                </a:ext>
              </a:extLst>
            </p:cNvPr>
            <p:cNvGrpSpPr/>
            <p:nvPr/>
          </p:nvGrpSpPr>
          <p:grpSpPr>
            <a:xfrm>
              <a:off x="87766" y="2111393"/>
              <a:ext cx="486202" cy="2596448"/>
              <a:chOff x="509875" y="2508475"/>
              <a:chExt cx="379225" cy="2160100"/>
            </a:xfrm>
          </p:grpSpPr>
          <p:sp>
            <p:nvSpPr>
              <p:cNvPr id="225" name="Google Shape;1349;p39">
                <a:extLst>
                  <a:ext uri="{FF2B5EF4-FFF2-40B4-BE49-F238E27FC236}">
                    <a16:creationId xmlns:a16="http://schemas.microsoft.com/office/drawing/2014/main" id="{04717D4D-E93A-4107-9E2D-E46AFB0A4D0E}"/>
                  </a:ext>
                </a:extLst>
              </p:cNvPr>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6" name="Google Shape;1350;p39">
                <a:extLst>
                  <a:ext uri="{FF2B5EF4-FFF2-40B4-BE49-F238E27FC236}">
                    <a16:creationId xmlns:a16="http://schemas.microsoft.com/office/drawing/2014/main" id="{50FD96DA-74A1-4971-8BA4-D6F897876525}"/>
                  </a:ext>
                </a:extLst>
              </p:cNvPr>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7" name="Google Shape;1351;p39">
                <a:extLst>
                  <a:ext uri="{FF2B5EF4-FFF2-40B4-BE49-F238E27FC236}">
                    <a16:creationId xmlns:a16="http://schemas.microsoft.com/office/drawing/2014/main" id="{7FE41D0B-1B65-48A6-A34D-333A88317F93}"/>
                  </a:ext>
                </a:extLst>
              </p:cNvPr>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8" name="Google Shape;1352;p39">
                <a:extLst>
                  <a:ext uri="{FF2B5EF4-FFF2-40B4-BE49-F238E27FC236}">
                    <a16:creationId xmlns:a16="http://schemas.microsoft.com/office/drawing/2014/main" id="{5573603F-D246-4466-AB44-575366230099}"/>
                  </a:ext>
                </a:extLst>
              </p:cNvPr>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9" name="Google Shape;1353;p39">
                <a:extLst>
                  <a:ext uri="{FF2B5EF4-FFF2-40B4-BE49-F238E27FC236}">
                    <a16:creationId xmlns:a16="http://schemas.microsoft.com/office/drawing/2014/main" id="{197C9A52-FC64-4709-8F6D-A5C82488B069}"/>
                  </a:ext>
                </a:extLst>
              </p:cNvPr>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0" name="Google Shape;1354;p39">
                <a:extLst>
                  <a:ext uri="{FF2B5EF4-FFF2-40B4-BE49-F238E27FC236}">
                    <a16:creationId xmlns:a16="http://schemas.microsoft.com/office/drawing/2014/main" id="{71B42862-E68F-4577-A504-C6D4AF33D632}"/>
                  </a:ext>
                </a:extLst>
              </p:cNvPr>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1355;p39">
                <a:extLst>
                  <a:ext uri="{FF2B5EF4-FFF2-40B4-BE49-F238E27FC236}">
                    <a16:creationId xmlns:a16="http://schemas.microsoft.com/office/drawing/2014/main" id="{8F25B84E-949C-4504-9AC2-2B0E0E6E57D3}"/>
                  </a:ext>
                </a:extLst>
              </p:cNvPr>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1356;p39">
                <a:extLst>
                  <a:ext uri="{FF2B5EF4-FFF2-40B4-BE49-F238E27FC236}">
                    <a16:creationId xmlns:a16="http://schemas.microsoft.com/office/drawing/2014/main" id="{156733E6-0C96-4E78-B2F5-39537665DE0F}"/>
                  </a:ext>
                </a:extLst>
              </p:cNvPr>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1357;p39">
                <a:extLst>
                  <a:ext uri="{FF2B5EF4-FFF2-40B4-BE49-F238E27FC236}">
                    <a16:creationId xmlns:a16="http://schemas.microsoft.com/office/drawing/2014/main" id="{38430AD6-F431-407A-A51D-A063D22E3443}"/>
                  </a:ext>
                </a:extLst>
              </p:cNvPr>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1358;p39">
                <a:extLst>
                  <a:ext uri="{FF2B5EF4-FFF2-40B4-BE49-F238E27FC236}">
                    <a16:creationId xmlns:a16="http://schemas.microsoft.com/office/drawing/2014/main" id="{58788AB4-A0A1-4675-8ACF-BB6C54B3942C}"/>
                  </a:ext>
                </a:extLst>
              </p:cNvPr>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1359;p39">
                <a:extLst>
                  <a:ext uri="{FF2B5EF4-FFF2-40B4-BE49-F238E27FC236}">
                    <a16:creationId xmlns:a16="http://schemas.microsoft.com/office/drawing/2014/main" id="{9B85EB6C-8C85-49D4-8D29-C4896B44E191}"/>
                  </a:ext>
                </a:extLst>
              </p:cNvPr>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1360;p39">
                <a:extLst>
                  <a:ext uri="{FF2B5EF4-FFF2-40B4-BE49-F238E27FC236}">
                    <a16:creationId xmlns:a16="http://schemas.microsoft.com/office/drawing/2014/main" id="{72C9236B-1D17-414B-96BE-0C1FD37C8A80}"/>
                  </a:ext>
                </a:extLst>
              </p:cNvPr>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1361;p39">
                <a:extLst>
                  <a:ext uri="{FF2B5EF4-FFF2-40B4-BE49-F238E27FC236}">
                    <a16:creationId xmlns:a16="http://schemas.microsoft.com/office/drawing/2014/main" id="{17D49ED6-F2F8-4847-B095-8D432C1D7793}"/>
                  </a:ext>
                </a:extLst>
              </p:cNvPr>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1362;p39">
                <a:extLst>
                  <a:ext uri="{FF2B5EF4-FFF2-40B4-BE49-F238E27FC236}">
                    <a16:creationId xmlns:a16="http://schemas.microsoft.com/office/drawing/2014/main" id="{BBAD81FD-1871-46D3-9276-EA9EC0C0D8FF}"/>
                  </a:ext>
                </a:extLst>
              </p:cNvPr>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1363;p39">
                <a:extLst>
                  <a:ext uri="{FF2B5EF4-FFF2-40B4-BE49-F238E27FC236}">
                    <a16:creationId xmlns:a16="http://schemas.microsoft.com/office/drawing/2014/main" id="{98F6F9B7-6655-4F59-B884-14707B72BCE5}"/>
                  </a:ext>
                </a:extLst>
              </p:cNvPr>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1364;p39">
                <a:extLst>
                  <a:ext uri="{FF2B5EF4-FFF2-40B4-BE49-F238E27FC236}">
                    <a16:creationId xmlns:a16="http://schemas.microsoft.com/office/drawing/2014/main" id="{F7AEF26A-D68F-4D6B-8C86-C0F4AD93E5F1}"/>
                  </a:ext>
                </a:extLst>
              </p:cNvPr>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1365;p39">
                <a:extLst>
                  <a:ext uri="{FF2B5EF4-FFF2-40B4-BE49-F238E27FC236}">
                    <a16:creationId xmlns:a16="http://schemas.microsoft.com/office/drawing/2014/main" id="{5C4C6C36-74A5-4868-BB1D-C3A85CC176C2}"/>
                  </a:ext>
                </a:extLst>
              </p:cNvPr>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1366;p39">
                <a:extLst>
                  <a:ext uri="{FF2B5EF4-FFF2-40B4-BE49-F238E27FC236}">
                    <a16:creationId xmlns:a16="http://schemas.microsoft.com/office/drawing/2014/main" id="{55D9B6C3-75AC-49B9-A091-DCA09DCF494E}"/>
                  </a:ext>
                </a:extLst>
              </p:cNvPr>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1367;p39">
                <a:extLst>
                  <a:ext uri="{FF2B5EF4-FFF2-40B4-BE49-F238E27FC236}">
                    <a16:creationId xmlns:a16="http://schemas.microsoft.com/office/drawing/2014/main" id="{3855D574-DF91-4D7F-B40A-C663CB5B477F}"/>
                  </a:ext>
                </a:extLst>
              </p:cNvPr>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1368;p39">
                <a:extLst>
                  <a:ext uri="{FF2B5EF4-FFF2-40B4-BE49-F238E27FC236}">
                    <a16:creationId xmlns:a16="http://schemas.microsoft.com/office/drawing/2014/main" id="{78B15FD1-556C-42DB-AC12-5BF7F2AC63D7}"/>
                  </a:ext>
                </a:extLst>
              </p:cNvPr>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1369;p39">
                <a:extLst>
                  <a:ext uri="{FF2B5EF4-FFF2-40B4-BE49-F238E27FC236}">
                    <a16:creationId xmlns:a16="http://schemas.microsoft.com/office/drawing/2014/main" id="{AF6E7423-F6BF-481F-87F5-980635CBB19B}"/>
                  </a:ext>
                </a:extLst>
              </p:cNvPr>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1370;p39">
                <a:extLst>
                  <a:ext uri="{FF2B5EF4-FFF2-40B4-BE49-F238E27FC236}">
                    <a16:creationId xmlns:a16="http://schemas.microsoft.com/office/drawing/2014/main" id="{9B792E3E-2710-4D7E-90F7-FB88CFDA02CE}"/>
                  </a:ext>
                </a:extLst>
              </p:cNvPr>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1371;p39">
                <a:extLst>
                  <a:ext uri="{FF2B5EF4-FFF2-40B4-BE49-F238E27FC236}">
                    <a16:creationId xmlns:a16="http://schemas.microsoft.com/office/drawing/2014/main" id="{F0CEA408-0DC1-4FD9-8F5F-CD5602A2AB9F}"/>
                  </a:ext>
                </a:extLst>
              </p:cNvPr>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1372;p39">
                <a:extLst>
                  <a:ext uri="{FF2B5EF4-FFF2-40B4-BE49-F238E27FC236}">
                    <a16:creationId xmlns:a16="http://schemas.microsoft.com/office/drawing/2014/main" id="{0418EB7A-D50D-43A4-AEEE-7C9E28043221}"/>
                  </a:ext>
                </a:extLst>
              </p:cNvPr>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1373;p39">
                <a:extLst>
                  <a:ext uri="{FF2B5EF4-FFF2-40B4-BE49-F238E27FC236}">
                    <a16:creationId xmlns:a16="http://schemas.microsoft.com/office/drawing/2014/main" id="{2F24FFC8-1820-478B-84BF-FEFC7335BAB0}"/>
                  </a:ext>
                </a:extLst>
              </p:cNvPr>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1374;p39">
                <a:extLst>
                  <a:ext uri="{FF2B5EF4-FFF2-40B4-BE49-F238E27FC236}">
                    <a16:creationId xmlns:a16="http://schemas.microsoft.com/office/drawing/2014/main" id="{E4DBD5F7-E102-484A-8429-EE5EBDDE4A76}"/>
                  </a:ext>
                </a:extLst>
              </p:cNvPr>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1375;p39">
                <a:extLst>
                  <a:ext uri="{FF2B5EF4-FFF2-40B4-BE49-F238E27FC236}">
                    <a16:creationId xmlns:a16="http://schemas.microsoft.com/office/drawing/2014/main" id="{C07B1227-0DFB-4A2A-8C12-F92FB2E2BAEF}"/>
                  </a:ext>
                </a:extLst>
              </p:cNvPr>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1376;p39">
                <a:extLst>
                  <a:ext uri="{FF2B5EF4-FFF2-40B4-BE49-F238E27FC236}">
                    <a16:creationId xmlns:a16="http://schemas.microsoft.com/office/drawing/2014/main" id="{3A3F1FFF-413C-4032-9532-5D9982316711}"/>
                  </a:ext>
                </a:extLst>
              </p:cNvPr>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1377;p39">
                <a:extLst>
                  <a:ext uri="{FF2B5EF4-FFF2-40B4-BE49-F238E27FC236}">
                    <a16:creationId xmlns:a16="http://schemas.microsoft.com/office/drawing/2014/main" id="{CE80B82A-2BF1-4CE2-B06A-6F3768EA1971}"/>
                  </a:ext>
                </a:extLst>
              </p:cNvPr>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4" name="Google Shape;1378;p39">
                <a:extLst>
                  <a:ext uri="{FF2B5EF4-FFF2-40B4-BE49-F238E27FC236}">
                    <a16:creationId xmlns:a16="http://schemas.microsoft.com/office/drawing/2014/main" id="{7C973A6F-562E-42C6-9912-67AC960B477C}"/>
                  </a:ext>
                </a:extLst>
              </p:cNvPr>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5" name="Google Shape;1379;p39">
                <a:extLst>
                  <a:ext uri="{FF2B5EF4-FFF2-40B4-BE49-F238E27FC236}">
                    <a16:creationId xmlns:a16="http://schemas.microsoft.com/office/drawing/2014/main" id="{6DBF022F-246A-44C9-86D1-09E9291D1566}"/>
                  </a:ext>
                </a:extLst>
              </p:cNvPr>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6" name="Google Shape;1380;p39">
                <a:extLst>
                  <a:ext uri="{FF2B5EF4-FFF2-40B4-BE49-F238E27FC236}">
                    <a16:creationId xmlns:a16="http://schemas.microsoft.com/office/drawing/2014/main" id="{2A96340E-E68A-4630-A019-955A69F3F8FD}"/>
                  </a:ext>
                </a:extLst>
              </p:cNvPr>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7" name="Google Shape;1381;p39">
                <a:extLst>
                  <a:ext uri="{FF2B5EF4-FFF2-40B4-BE49-F238E27FC236}">
                    <a16:creationId xmlns:a16="http://schemas.microsoft.com/office/drawing/2014/main" id="{45CB1E44-F3C0-4FD3-B416-B3269E22E5DB}"/>
                  </a:ext>
                </a:extLst>
              </p:cNvPr>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8" name="Google Shape;1382;p39">
                <a:extLst>
                  <a:ext uri="{FF2B5EF4-FFF2-40B4-BE49-F238E27FC236}">
                    <a16:creationId xmlns:a16="http://schemas.microsoft.com/office/drawing/2014/main" id="{18FE3BEC-E041-4995-8692-4BE162FD43B0}"/>
                  </a:ext>
                </a:extLst>
              </p:cNvPr>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9" name="Google Shape;1383;p39">
                <a:extLst>
                  <a:ext uri="{FF2B5EF4-FFF2-40B4-BE49-F238E27FC236}">
                    <a16:creationId xmlns:a16="http://schemas.microsoft.com/office/drawing/2014/main" id="{9323C571-1444-45AC-849D-CD431751F18B}"/>
                  </a:ext>
                </a:extLst>
              </p:cNvPr>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0" name="Google Shape;1384;p39">
                <a:extLst>
                  <a:ext uri="{FF2B5EF4-FFF2-40B4-BE49-F238E27FC236}">
                    <a16:creationId xmlns:a16="http://schemas.microsoft.com/office/drawing/2014/main" id="{DFA945A7-9824-4163-996E-37E2229F61FB}"/>
                  </a:ext>
                </a:extLst>
              </p:cNvPr>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1" name="Google Shape;1385;p39">
                <a:extLst>
                  <a:ext uri="{FF2B5EF4-FFF2-40B4-BE49-F238E27FC236}">
                    <a16:creationId xmlns:a16="http://schemas.microsoft.com/office/drawing/2014/main" id="{F067E7F2-BD4C-4512-93DC-14B12883AC08}"/>
                  </a:ext>
                </a:extLst>
              </p:cNvPr>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2" name="Google Shape;1386;p39">
                <a:extLst>
                  <a:ext uri="{FF2B5EF4-FFF2-40B4-BE49-F238E27FC236}">
                    <a16:creationId xmlns:a16="http://schemas.microsoft.com/office/drawing/2014/main" id="{538D87F9-B484-40EA-8207-D6BBB4BC181F}"/>
                  </a:ext>
                </a:extLst>
              </p:cNvPr>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3" name="Google Shape;1387;p39">
                <a:extLst>
                  <a:ext uri="{FF2B5EF4-FFF2-40B4-BE49-F238E27FC236}">
                    <a16:creationId xmlns:a16="http://schemas.microsoft.com/office/drawing/2014/main" id="{6DB9E7D9-1A61-4E56-97D1-B9F853A2152A}"/>
                  </a:ext>
                </a:extLst>
              </p:cNvPr>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4" name="Google Shape;1388;p39">
                <a:extLst>
                  <a:ext uri="{FF2B5EF4-FFF2-40B4-BE49-F238E27FC236}">
                    <a16:creationId xmlns:a16="http://schemas.microsoft.com/office/drawing/2014/main" id="{A955351A-C74D-41B3-91A0-033DD63159F9}"/>
                  </a:ext>
                </a:extLst>
              </p:cNvPr>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5" name="Google Shape;1389;p39">
                <a:extLst>
                  <a:ext uri="{FF2B5EF4-FFF2-40B4-BE49-F238E27FC236}">
                    <a16:creationId xmlns:a16="http://schemas.microsoft.com/office/drawing/2014/main" id="{A5828763-B14F-460C-A854-ED92975E65B9}"/>
                  </a:ext>
                </a:extLst>
              </p:cNvPr>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6" name="Google Shape;1390;p39">
                <a:extLst>
                  <a:ext uri="{FF2B5EF4-FFF2-40B4-BE49-F238E27FC236}">
                    <a16:creationId xmlns:a16="http://schemas.microsoft.com/office/drawing/2014/main" id="{E9814F7E-EB32-4E2C-8056-F148F5351262}"/>
                  </a:ext>
                </a:extLst>
              </p:cNvPr>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 name="Google Shape;1391;p39">
                <a:extLst>
                  <a:ext uri="{FF2B5EF4-FFF2-40B4-BE49-F238E27FC236}">
                    <a16:creationId xmlns:a16="http://schemas.microsoft.com/office/drawing/2014/main" id="{094AA7D9-26D6-40D0-A50D-E75FEFA461E6}"/>
                  </a:ext>
                </a:extLst>
              </p:cNvPr>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 name="Google Shape;1392;p39">
                <a:extLst>
                  <a:ext uri="{FF2B5EF4-FFF2-40B4-BE49-F238E27FC236}">
                    <a16:creationId xmlns:a16="http://schemas.microsoft.com/office/drawing/2014/main" id="{C694F37C-DCE6-41EB-AD16-1A9EC15ACEA7}"/>
                  </a:ext>
                </a:extLst>
              </p:cNvPr>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 name="Google Shape;1393;p39">
                <a:extLst>
                  <a:ext uri="{FF2B5EF4-FFF2-40B4-BE49-F238E27FC236}">
                    <a16:creationId xmlns:a16="http://schemas.microsoft.com/office/drawing/2014/main" id="{28A5DB04-B560-4C48-8DD7-9D30059DDFC9}"/>
                  </a:ext>
                </a:extLst>
              </p:cNvPr>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 name="Google Shape;1394;p39">
                <a:extLst>
                  <a:ext uri="{FF2B5EF4-FFF2-40B4-BE49-F238E27FC236}">
                    <a16:creationId xmlns:a16="http://schemas.microsoft.com/office/drawing/2014/main" id="{22FDF7CE-958D-45E7-A374-B3A00745E707}"/>
                  </a:ext>
                </a:extLst>
              </p:cNvPr>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 name="Google Shape;1395;p39">
                <a:extLst>
                  <a:ext uri="{FF2B5EF4-FFF2-40B4-BE49-F238E27FC236}">
                    <a16:creationId xmlns:a16="http://schemas.microsoft.com/office/drawing/2014/main" id="{1CB4DFD1-196F-4D61-B2FA-A235FBC71477}"/>
                  </a:ext>
                </a:extLst>
              </p:cNvPr>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 name="Google Shape;1396;p39">
                <a:extLst>
                  <a:ext uri="{FF2B5EF4-FFF2-40B4-BE49-F238E27FC236}">
                    <a16:creationId xmlns:a16="http://schemas.microsoft.com/office/drawing/2014/main" id="{7377F424-3308-4DF9-B11F-ACB6FDE41CFA}"/>
                  </a:ext>
                </a:extLst>
              </p:cNvPr>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 name="Google Shape;1397;p39">
                <a:extLst>
                  <a:ext uri="{FF2B5EF4-FFF2-40B4-BE49-F238E27FC236}">
                    <a16:creationId xmlns:a16="http://schemas.microsoft.com/office/drawing/2014/main" id="{2387B443-72DB-4983-80AC-B0135E273043}"/>
                  </a:ext>
                </a:extLst>
              </p:cNvPr>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 name="Google Shape;1398;p39">
                <a:extLst>
                  <a:ext uri="{FF2B5EF4-FFF2-40B4-BE49-F238E27FC236}">
                    <a16:creationId xmlns:a16="http://schemas.microsoft.com/office/drawing/2014/main" id="{E781B02D-1D08-496C-A674-3313D4FB86C1}"/>
                  </a:ext>
                </a:extLst>
              </p:cNvPr>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 name="Google Shape;1399;p39">
                <a:extLst>
                  <a:ext uri="{FF2B5EF4-FFF2-40B4-BE49-F238E27FC236}">
                    <a16:creationId xmlns:a16="http://schemas.microsoft.com/office/drawing/2014/main" id="{F6A43AEC-AE47-47C0-B9CC-679195106310}"/>
                  </a:ext>
                </a:extLst>
              </p:cNvPr>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 name="Google Shape;1400;p39">
                <a:extLst>
                  <a:ext uri="{FF2B5EF4-FFF2-40B4-BE49-F238E27FC236}">
                    <a16:creationId xmlns:a16="http://schemas.microsoft.com/office/drawing/2014/main" id="{4E1BA66B-29AF-47E9-AFBE-44031D6C84C7}"/>
                  </a:ext>
                </a:extLst>
              </p:cNvPr>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7" name="Google Shape;1401;p39">
                <a:extLst>
                  <a:ext uri="{FF2B5EF4-FFF2-40B4-BE49-F238E27FC236}">
                    <a16:creationId xmlns:a16="http://schemas.microsoft.com/office/drawing/2014/main" id="{D6015AC3-80A5-4AA4-A3D6-C93C178104DB}"/>
                  </a:ext>
                </a:extLst>
              </p:cNvPr>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8" name="Google Shape;1402;p39">
                <a:extLst>
                  <a:ext uri="{FF2B5EF4-FFF2-40B4-BE49-F238E27FC236}">
                    <a16:creationId xmlns:a16="http://schemas.microsoft.com/office/drawing/2014/main" id="{54323AC1-A9B4-47D3-BDA0-C3D5C30FB261}"/>
                  </a:ext>
                </a:extLst>
              </p:cNvPr>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9" name="Google Shape;1403;p39">
                <a:extLst>
                  <a:ext uri="{FF2B5EF4-FFF2-40B4-BE49-F238E27FC236}">
                    <a16:creationId xmlns:a16="http://schemas.microsoft.com/office/drawing/2014/main" id="{8FD856B3-7EFF-4536-A2B2-F03ECBF21E1D}"/>
                  </a:ext>
                </a:extLst>
              </p:cNvPr>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0" name="Google Shape;1404;p39">
                <a:extLst>
                  <a:ext uri="{FF2B5EF4-FFF2-40B4-BE49-F238E27FC236}">
                    <a16:creationId xmlns:a16="http://schemas.microsoft.com/office/drawing/2014/main" id="{3D5C7E31-5ABC-4326-8365-A0B095C3A316}"/>
                  </a:ext>
                </a:extLst>
              </p:cNvPr>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1" name="Google Shape;1405;p39">
                <a:extLst>
                  <a:ext uri="{FF2B5EF4-FFF2-40B4-BE49-F238E27FC236}">
                    <a16:creationId xmlns:a16="http://schemas.microsoft.com/office/drawing/2014/main" id="{ACF65487-F7A6-4A99-8925-395E9D023B23}"/>
                  </a:ext>
                </a:extLst>
              </p:cNvPr>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2" name="Google Shape;1406;p39">
                <a:extLst>
                  <a:ext uri="{FF2B5EF4-FFF2-40B4-BE49-F238E27FC236}">
                    <a16:creationId xmlns:a16="http://schemas.microsoft.com/office/drawing/2014/main" id="{7613B080-3E6F-495E-AAB4-3ADB00EC95E4}"/>
                  </a:ext>
                </a:extLst>
              </p:cNvPr>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3" name="Google Shape;1407;p39">
                <a:extLst>
                  <a:ext uri="{FF2B5EF4-FFF2-40B4-BE49-F238E27FC236}">
                    <a16:creationId xmlns:a16="http://schemas.microsoft.com/office/drawing/2014/main" id="{C1A54D12-235E-4374-A538-73D9930AAD8A}"/>
                  </a:ext>
                </a:extLst>
              </p:cNvPr>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4" name="Google Shape;1408;p39">
                <a:extLst>
                  <a:ext uri="{FF2B5EF4-FFF2-40B4-BE49-F238E27FC236}">
                    <a16:creationId xmlns:a16="http://schemas.microsoft.com/office/drawing/2014/main" id="{AA54DBC7-C577-4E7C-A06C-C634C0646523}"/>
                  </a:ext>
                </a:extLst>
              </p:cNvPr>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5" name="Google Shape;1409;p39">
                <a:extLst>
                  <a:ext uri="{FF2B5EF4-FFF2-40B4-BE49-F238E27FC236}">
                    <a16:creationId xmlns:a16="http://schemas.microsoft.com/office/drawing/2014/main" id="{3712C8A0-D1B0-4428-AC22-9EFA0A80E8FF}"/>
                  </a:ext>
                </a:extLst>
              </p:cNvPr>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6" name="Google Shape;1410;p39">
                <a:extLst>
                  <a:ext uri="{FF2B5EF4-FFF2-40B4-BE49-F238E27FC236}">
                    <a16:creationId xmlns:a16="http://schemas.microsoft.com/office/drawing/2014/main" id="{638F5BF5-4006-4CB2-BBEC-8C158E76CB39}"/>
                  </a:ext>
                </a:extLst>
              </p:cNvPr>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7" name="Google Shape;1411;p39">
                <a:extLst>
                  <a:ext uri="{FF2B5EF4-FFF2-40B4-BE49-F238E27FC236}">
                    <a16:creationId xmlns:a16="http://schemas.microsoft.com/office/drawing/2014/main" id="{863843AA-CE97-4D0A-B67D-B382B27AA3A0}"/>
                  </a:ext>
                </a:extLst>
              </p:cNvPr>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8" name="Google Shape;1412;p39">
                <a:extLst>
                  <a:ext uri="{FF2B5EF4-FFF2-40B4-BE49-F238E27FC236}">
                    <a16:creationId xmlns:a16="http://schemas.microsoft.com/office/drawing/2014/main" id="{D862CE67-32BC-47A7-BE7D-C14457649782}"/>
                  </a:ext>
                </a:extLst>
              </p:cNvPr>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9" name="Google Shape;1413;p39">
                <a:extLst>
                  <a:ext uri="{FF2B5EF4-FFF2-40B4-BE49-F238E27FC236}">
                    <a16:creationId xmlns:a16="http://schemas.microsoft.com/office/drawing/2014/main" id="{FD54C153-FD91-4BCD-B6B9-A92737896430}"/>
                  </a:ext>
                </a:extLst>
              </p:cNvPr>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0" name="Google Shape;1414;p39">
                <a:extLst>
                  <a:ext uri="{FF2B5EF4-FFF2-40B4-BE49-F238E27FC236}">
                    <a16:creationId xmlns:a16="http://schemas.microsoft.com/office/drawing/2014/main" id="{A874A668-F41F-4297-B237-3C98E4D27957}"/>
                  </a:ext>
                </a:extLst>
              </p:cNvPr>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1" name="Google Shape;1415;p39">
                <a:extLst>
                  <a:ext uri="{FF2B5EF4-FFF2-40B4-BE49-F238E27FC236}">
                    <a16:creationId xmlns:a16="http://schemas.microsoft.com/office/drawing/2014/main" id="{29B187D3-79E4-46D8-92B8-BA6DD1082C33}"/>
                  </a:ext>
                </a:extLst>
              </p:cNvPr>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2" name="Google Shape;1416;p39">
                <a:extLst>
                  <a:ext uri="{FF2B5EF4-FFF2-40B4-BE49-F238E27FC236}">
                    <a16:creationId xmlns:a16="http://schemas.microsoft.com/office/drawing/2014/main" id="{582CC50A-E2A7-4DBB-AA0F-D8DDA49BFB90}"/>
                  </a:ext>
                </a:extLst>
              </p:cNvPr>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3" name="Google Shape;1417;p39">
                <a:extLst>
                  <a:ext uri="{FF2B5EF4-FFF2-40B4-BE49-F238E27FC236}">
                    <a16:creationId xmlns:a16="http://schemas.microsoft.com/office/drawing/2014/main" id="{7D1FF82F-7A70-4514-917D-B367A868266C}"/>
                  </a:ext>
                </a:extLst>
              </p:cNvPr>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4" name="Google Shape;1418;p39">
                <a:extLst>
                  <a:ext uri="{FF2B5EF4-FFF2-40B4-BE49-F238E27FC236}">
                    <a16:creationId xmlns:a16="http://schemas.microsoft.com/office/drawing/2014/main" id="{2CD79733-DD6F-41AE-9CE3-D9F6DDFD6672}"/>
                  </a:ext>
                </a:extLst>
              </p:cNvPr>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5" name="Google Shape;1419;p39">
                <a:extLst>
                  <a:ext uri="{FF2B5EF4-FFF2-40B4-BE49-F238E27FC236}">
                    <a16:creationId xmlns:a16="http://schemas.microsoft.com/office/drawing/2014/main" id="{087061C6-8BDA-4BDD-809C-12F769896E30}"/>
                  </a:ext>
                </a:extLst>
              </p:cNvPr>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6" name="Google Shape;1420;p39">
                <a:extLst>
                  <a:ext uri="{FF2B5EF4-FFF2-40B4-BE49-F238E27FC236}">
                    <a16:creationId xmlns:a16="http://schemas.microsoft.com/office/drawing/2014/main" id="{354950CB-B5F8-44D0-B496-E7E51D9E1182}"/>
                  </a:ext>
                </a:extLst>
              </p:cNvPr>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7" name="Google Shape;1421;p39">
                <a:extLst>
                  <a:ext uri="{FF2B5EF4-FFF2-40B4-BE49-F238E27FC236}">
                    <a16:creationId xmlns:a16="http://schemas.microsoft.com/office/drawing/2014/main" id="{8394C310-D2A5-47E7-B062-57F00CBDA668}"/>
                  </a:ext>
                </a:extLst>
              </p:cNvPr>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8" name="Google Shape;1422;p39">
                <a:extLst>
                  <a:ext uri="{FF2B5EF4-FFF2-40B4-BE49-F238E27FC236}">
                    <a16:creationId xmlns:a16="http://schemas.microsoft.com/office/drawing/2014/main" id="{28A824C3-E054-4E50-86CC-415DD5B2CF2F}"/>
                  </a:ext>
                </a:extLst>
              </p:cNvPr>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9" name="Google Shape;1423;p39">
                <a:extLst>
                  <a:ext uri="{FF2B5EF4-FFF2-40B4-BE49-F238E27FC236}">
                    <a16:creationId xmlns:a16="http://schemas.microsoft.com/office/drawing/2014/main" id="{FF2B4919-F8F4-45AD-94BF-57CA46A167EB}"/>
                  </a:ext>
                </a:extLst>
              </p:cNvPr>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0" name="Google Shape;1424;p39">
                <a:extLst>
                  <a:ext uri="{FF2B5EF4-FFF2-40B4-BE49-F238E27FC236}">
                    <a16:creationId xmlns:a16="http://schemas.microsoft.com/office/drawing/2014/main" id="{CEC2B061-0DE0-4993-9145-5359101FEEBC}"/>
                  </a:ext>
                </a:extLst>
              </p:cNvPr>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1" name="Google Shape;1425;p39">
                <a:extLst>
                  <a:ext uri="{FF2B5EF4-FFF2-40B4-BE49-F238E27FC236}">
                    <a16:creationId xmlns:a16="http://schemas.microsoft.com/office/drawing/2014/main" id="{FBCFCE56-17FA-4AA9-96CF-92FF2079014F}"/>
                  </a:ext>
                </a:extLst>
              </p:cNvPr>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2" name="Google Shape;1426;p39">
                <a:extLst>
                  <a:ext uri="{FF2B5EF4-FFF2-40B4-BE49-F238E27FC236}">
                    <a16:creationId xmlns:a16="http://schemas.microsoft.com/office/drawing/2014/main" id="{204509E3-9A75-433C-9950-CC9226977418}"/>
                  </a:ext>
                </a:extLst>
              </p:cNvPr>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3" name="Google Shape;1427;p39">
                <a:extLst>
                  <a:ext uri="{FF2B5EF4-FFF2-40B4-BE49-F238E27FC236}">
                    <a16:creationId xmlns:a16="http://schemas.microsoft.com/office/drawing/2014/main" id="{96D21F7E-2A11-41A1-8729-869209C0B77F}"/>
                  </a:ext>
                </a:extLst>
              </p:cNvPr>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4" name="Google Shape;1428;p39">
                <a:extLst>
                  <a:ext uri="{FF2B5EF4-FFF2-40B4-BE49-F238E27FC236}">
                    <a16:creationId xmlns:a16="http://schemas.microsoft.com/office/drawing/2014/main" id="{27C5C1F9-11DC-4DEA-B7DB-5CF6E26B6502}"/>
                  </a:ext>
                </a:extLst>
              </p:cNvPr>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5" name="Google Shape;1429;p39">
                <a:extLst>
                  <a:ext uri="{FF2B5EF4-FFF2-40B4-BE49-F238E27FC236}">
                    <a16:creationId xmlns:a16="http://schemas.microsoft.com/office/drawing/2014/main" id="{D24F4F11-1C2F-4136-9E6C-DC8C7CE5A2BF}"/>
                  </a:ext>
                </a:extLst>
              </p:cNvPr>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6" name="Google Shape;1430;p39">
                <a:extLst>
                  <a:ext uri="{FF2B5EF4-FFF2-40B4-BE49-F238E27FC236}">
                    <a16:creationId xmlns:a16="http://schemas.microsoft.com/office/drawing/2014/main" id="{B89BE910-8419-46CC-81D0-007F65C52A48}"/>
                  </a:ext>
                </a:extLst>
              </p:cNvPr>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7" name="Google Shape;1431;p39">
                <a:extLst>
                  <a:ext uri="{FF2B5EF4-FFF2-40B4-BE49-F238E27FC236}">
                    <a16:creationId xmlns:a16="http://schemas.microsoft.com/office/drawing/2014/main" id="{A2C327EB-B176-480B-B6F9-75366A9382C9}"/>
                  </a:ext>
                </a:extLst>
              </p:cNvPr>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8" name="Google Shape;1432;p39">
                <a:extLst>
                  <a:ext uri="{FF2B5EF4-FFF2-40B4-BE49-F238E27FC236}">
                    <a16:creationId xmlns:a16="http://schemas.microsoft.com/office/drawing/2014/main" id="{30523677-AE30-4496-A3CE-6856FB12FDA2}"/>
                  </a:ext>
                </a:extLst>
              </p:cNvPr>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9" name="Google Shape;1433;p39">
                <a:extLst>
                  <a:ext uri="{FF2B5EF4-FFF2-40B4-BE49-F238E27FC236}">
                    <a16:creationId xmlns:a16="http://schemas.microsoft.com/office/drawing/2014/main" id="{38A027DB-3753-44DB-8568-D19BFB8625AB}"/>
                  </a:ext>
                </a:extLst>
              </p:cNvPr>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0" name="Google Shape;1434;p39">
                <a:extLst>
                  <a:ext uri="{FF2B5EF4-FFF2-40B4-BE49-F238E27FC236}">
                    <a16:creationId xmlns:a16="http://schemas.microsoft.com/office/drawing/2014/main" id="{39D6F420-9A0E-4A95-95DD-A646FBDFE709}"/>
                  </a:ext>
                </a:extLst>
              </p:cNvPr>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1" name="Google Shape;1435;p39">
                <a:extLst>
                  <a:ext uri="{FF2B5EF4-FFF2-40B4-BE49-F238E27FC236}">
                    <a16:creationId xmlns:a16="http://schemas.microsoft.com/office/drawing/2014/main" id="{DB40C68C-B582-474C-8C63-06BB72D2F04E}"/>
                  </a:ext>
                </a:extLst>
              </p:cNvPr>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2" name="Google Shape;1436;p39">
                <a:extLst>
                  <a:ext uri="{FF2B5EF4-FFF2-40B4-BE49-F238E27FC236}">
                    <a16:creationId xmlns:a16="http://schemas.microsoft.com/office/drawing/2014/main" id="{665F9998-F0C3-43A0-A976-6D36EA0BBDF6}"/>
                  </a:ext>
                </a:extLst>
              </p:cNvPr>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313" name="Google Shape;1437;p39">
            <a:extLst>
              <a:ext uri="{FF2B5EF4-FFF2-40B4-BE49-F238E27FC236}">
                <a16:creationId xmlns:a16="http://schemas.microsoft.com/office/drawing/2014/main" id="{7F4B3E88-07FE-41E3-B4DF-4D968C37EEBD}"/>
              </a:ext>
            </a:extLst>
          </p:cNvPr>
          <p:cNvGrpSpPr/>
          <p:nvPr/>
        </p:nvGrpSpPr>
        <p:grpSpPr>
          <a:xfrm>
            <a:off x="1048896" y="1778700"/>
            <a:ext cx="1259611" cy="3035693"/>
            <a:chOff x="2245450" y="435300"/>
            <a:chExt cx="882575" cy="2525325"/>
          </a:xfrm>
        </p:grpSpPr>
        <p:sp>
          <p:nvSpPr>
            <p:cNvPr id="314" name="Google Shape;1438;p39">
              <a:extLst>
                <a:ext uri="{FF2B5EF4-FFF2-40B4-BE49-F238E27FC236}">
                  <a16:creationId xmlns:a16="http://schemas.microsoft.com/office/drawing/2014/main" id="{62F19C45-19A7-45D3-B9D8-2DA2AC3B8628}"/>
                </a:ext>
              </a:extLst>
            </p:cNvPr>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5" name="Google Shape;1439;p39">
              <a:extLst>
                <a:ext uri="{FF2B5EF4-FFF2-40B4-BE49-F238E27FC236}">
                  <a16:creationId xmlns:a16="http://schemas.microsoft.com/office/drawing/2014/main" id="{3CCAE646-3407-43B3-9F7F-DAC25BB361CD}"/>
                </a:ext>
              </a:extLst>
            </p:cNvPr>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6" name="Google Shape;1440;p39">
              <a:extLst>
                <a:ext uri="{FF2B5EF4-FFF2-40B4-BE49-F238E27FC236}">
                  <a16:creationId xmlns:a16="http://schemas.microsoft.com/office/drawing/2014/main" id="{F2623C34-B084-4BD4-B50E-EA2742C4E5AF}"/>
                </a:ext>
              </a:extLst>
            </p:cNvPr>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317" name="Google Shape;1441;p39">
              <a:extLst>
                <a:ext uri="{FF2B5EF4-FFF2-40B4-BE49-F238E27FC236}">
                  <a16:creationId xmlns:a16="http://schemas.microsoft.com/office/drawing/2014/main" id="{0DE44AFC-DFBA-4B0B-8B50-32526116C6B7}"/>
                </a:ext>
              </a:extLst>
            </p:cNvPr>
            <p:cNvGrpSpPr/>
            <p:nvPr/>
          </p:nvGrpSpPr>
          <p:grpSpPr>
            <a:xfrm>
              <a:off x="2366900" y="589175"/>
              <a:ext cx="639675" cy="2198225"/>
              <a:chOff x="2126450" y="2396250"/>
              <a:chExt cx="639675" cy="2198225"/>
            </a:xfrm>
          </p:grpSpPr>
          <p:sp>
            <p:nvSpPr>
              <p:cNvPr id="318" name="Google Shape;1442;p39">
                <a:extLst>
                  <a:ext uri="{FF2B5EF4-FFF2-40B4-BE49-F238E27FC236}">
                    <a16:creationId xmlns:a16="http://schemas.microsoft.com/office/drawing/2014/main" id="{C86600D1-CBDD-4BAB-9636-F3FF07CC7F30}"/>
                  </a:ext>
                </a:extLst>
              </p:cNvPr>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9" name="Google Shape;1443;p39">
                <a:extLst>
                  <a:ext uri="{FF2B5EF4-FFF2-40B4-BE49-F238E27FC236}">
                    <a16:creationId xmlns:a16="http://schemas.microsoft.com/office/drawing/2014/main" id="{97D9C697-ACF4-4F92-BD99-CB9420BCC0D7}"/>
                  </a:ext>
                </a:extLst>
              </p:cNvPr>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0" name="Google Shape;1444;p39">
                <a:extLst>
                  <a:ext uri="{FF2B5EF4-FFF2-40B4-BE49-F238E27FC236}">
                    <a16:creationId xmlns:a16="http://schemas.microsoft.com/office/drawing/2014/main" id="{31C5F14B-63AA-49CB-A411-D1868C300958}"/>
                  </a:ext>
                </a:extLst>
              </p:cNvPr>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1" name="Google Shape;1445;p39">
                <a:extLst>
                  <a:ext uri="{FF2B5EF4-FFF2-40B4-BE49-F238E27FC236}">
                    <a16:creationId xmlns:a16="http://schemas.microsoft.com/office/drawing/2014/main" id="{F83EDE3A-3E59-4D30-81DF-0443FD4276EE}"/>
                  </a:ext>
                </a:extLst>
              </p:cNvPr>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2" name="Google Shape;1446;p39">
                <a:extLst>
                  <a:ext uri="{FF2B5EF4-FFF2-40B4-BE49-F238E27FC236}">
                    <a16:creationId xmlns:a16="http://schemas.microsoft.com/office/drawing/2014/main" id="{B92DFEE1-A4DD-4967-8931-15B070B29056}"/>
                  </a:ext>
                </a:extLst>
              </p:cNvPr>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3" name="Google Shape;1447;p39">
                <a:extLst>
                  <a:ext uri="{FF2B5EF4-FFF2-40B4-BE49-F238E27FC236}">
                    <a16:creationId xmlns:a16="http://schemas.microsoft.com/office/drawing/2014/main" id="{8ECD93D6-763E-49EF-BC7C-5D5CB792B7C0}"/>
                  </a:ext>
                </a:extLst>
              </p:cNvPr>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324" name="Google Shape;1448;p39">
            <a:extLst>
              <a:ext uri="{FF2B5EF4-FFF2-40B4-BE49-F238E27FC236}">
                <a16:creationId xmlns:a16="http://schemas.microsoft.com/office/drawing/2014/main" id="{1C4A9AA0-74A3-4A49-8374-475D1CCD0B81}"/>
              </a:ext>
            </a:extLst>
          </p:cNvPr>
          <p:cNvGrpSpPr/>
          <p:nvPr/>
        </p:nvGrpSpPr>
        <p:grpSpPr>
          <a:xfrm>
            <a:off x="477432" y="2908540"/>
            <a:ext cx="852004" cy="1905596"/>
            <a:chOff x="461029" y="2736249"/>
            <a:chExt cx="733917" cy="2078077"/>
          </a:xfrm>
        </p:grpSpPr>
        <p:sp>
          <p:nvSpPr>
            <p:cNvPr id="325" name="Google Shape;1449;p39">
              <a:extLst>
                <a:ext uri="{FF2B5EF4-FFF2-40B4-BE49-F238E27FC236}">
                  <a16:creationId xmlns:a16="http://schemas.microsoft.com/office/drawing/2014/main" id="{4AC43818-6126-4926-8BA8-A8BFCA363E6D}"/>
                </a:ext>
              </a:extLst>
            </p:cNvPr>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6" name="Google Shape;1450;p39">
              <a:extLst>
                <a:ext uri="{FF2B5EF4-FFF2-40B4-BE49-F238E27FC236}">
                  <a16:creationId xmlns:a16="http://schemas.microsoft.com/office/drawing/2014/main" id="{06378572-B4B9-4234-92D3-91A883F57E9F}"/>
                </a:ext>
              </a:extLst>
            </p:cNvPr>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7" name="Google Shape;1451;p39">
              <a:extLst>
                <a:ext uri="{FF2B5EF4-FFF2-40B4-BE49-F238E27FC236}">
                  <a16:creationId xmlns:a16="http://schemas.microsoft.com/office/drawing/2014/main" id="{B4CB5644-596B-47FB-A413-283ECDF05E82}"/>
                </a:ext>
              </a:extLst>
            </p:cNvPr>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328" name="Google Shape;1452;p39">
              <a:extLst>
                <a:ext uri="{FF2B5EF4-FFF2-40B4-BE49-F238E27FC236}">
                  <a16:creationId xmlns:a16="http://schemas.microsoft.com/office/drawing/2014/main" id="{1014F94F-E66C-4941-B6B4-7D4DC02833CF}"/>
                </a:ext>
              </a:extLst>
            </p:cNvPr>
            <p:cNvGrpSpPr/>
            <p:nvPr/>
          </p:nvGrpSpPr>
          <p:grpSpPr>
            <a:xfrm>
              <a:off x="578444" y="2830266"/>
              <a:ext cx="499054" cy="1886110"/>
              <a:chOff x="1248050" y="3252900"/>
              <a:chExt cx="380725" cy="1438900"/>
            </a:xfrm>
          </p:grpSpPr>
          <p:sp>
            <p:nvSpPr>
              <p:cNvPr id="329" name="Google Shape;1453;p39">
                <a:extLst>
                  <a:ext uri="{FF2B5EF4-FFF2-40B4-BE49-F238E27FC236}">
                    <a16:creationId xmlns:a16="http://schemas.microsoft.com/office/drawing/2014/main" id="{1231340F-EE07-4EE7-AD38-151A6DF029AF}"/>
                  </a:ext>
                </a:extLst>
              </p:cNvPr>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0" name="Google Shape;1454;p39">
                <a:extLst>
                  <a:ext uri="{FF2B5EF4-FFF2-40B4-BE49-F238E27FC236}">
                    <a16:creationId xmlns:a16="http://schemas.microsoft.com/office/drawing/2014/main" id="{EE84CF23-4B60-464F-97FF-A15394A2990C}"/>
                  </a:ext>
                </a:extLst>
              </p:cNvPr>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1" name="Google Shape;1455;p39">
                <a:extLst>
                  <a:ext uri="{FF2B5EF4-FFF2-40B4-BE49-F238E27FC236}">
                    <a16:creationId xmlns:a16="http://schemas.microsoft.com/office/drawing/2014/main" id="{6EEB13FB-47BF-4B57-95C9-A32EF7720E23}"/>
                  </a:ext>
                </a:extLst>
              </p:cNvPr>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2" name="Google Shape;1456;p39">
                <a:extLst>
                  <a:ext uri="{FF2B5EF4-FFF2-40B4-BE49-F238E27FC236}">
                    <a16:creationId xmlns:a16="http://schemas.microsoft.com/office/drawing/2014/main" id="{2DE62FF8-966B-4A15-99C2-919E458FC22D}"/>
                  </a:ext>
                </a:extLst>
              </p:cNvPr>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3" name="Google Shape;1457;p39">
                <a:extLst>
                  <a:ext uri="{FF2B5EF4-FFF2-40B4-BE49-F238E27FC236}">
                    <a16:creationId xmlns:a16="http://schemas.microsoft.com/office/drawing/2014/main" id="{C0FB5AC4-0F09-4095-B93B-88BE28C61014}"/>
                  </a:ext>
                </a:extLst>
              </p:cNvPr>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4" name="Google Shape;1458;p39">
                <a:extLst>
                  <a:ext uri="{FF2B5EF4-FFF2-40B4-BE49-F238E27FC236}">
                    <a16:creationId xmlns:a16="http://schemas.microsoft.com/office/drawing/2014/main" id="{B554D995-9265-41EC-B39E-335CBCEF25AD}"/>
                  </a:ext>
                </a:extLst>
              </p:cNvPr>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5" name="Google Shape;1459;p39">
                <a:extLst>
                  <a:ext uri="{FF2B5EF4-FFF2-40B4-BE49-F238E27FC236}">
                    <a16:creationId xmlns:a16="http://schemas.microsoft.com/office/drawing/2014/main" id="{1ABBFB61-0DC3-4042-8213-A9443D9D6D44}"/>
                  </a:ext>
                </a:extLst>
              </p:cNvPr>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6" name="Google Shape;1460;p39">
                <a:extLst>
                  <a:ext uri="{FF2B5EF4-FFF2-40B4-BE49-F238E27FC236}">
                    <a16:creationId xmlns:a16="http://schemas.microsoft.com/office/drawing/2014/main" id="{AA1B7D7C-DAA1-4CAA-B72B-00DCE9FC673B}"/>
                  </a:ext>
                </a:extLst>
              </p:cNvPr>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7" name="Google Shape;1461;p39">
                <a:extLst>
                  <a:ext uri="{FF2B5EF4-FFF2-40B4-BE49-F238E27FC236}">
                    <a16:creationId xmlns:a16="http://schemas.microsoft.com/office/drawing/2014/main" id="{D97AECE4-B09D-4A9B-A991-25818F733491}"/>
                  </a:ext>
                </a:extLst>
              </p:cNvPr>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8" name="Google Shape;1462;p39">
                <a:extLst>
                  <a:ext uri="{FF2B5EF4-FFF2-40B4-BE49-F238E27FC236}">
                    <a16:creationId xmlns:a16="http://schemas.microsoft.com/office/drawing/2014/main" id="{BD709107-2775-45EF-8B45-569609F0554A}"/>
                  </a:ext>
                </a:extLst>
              </p:cNvPr>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9" name="Google Shape;1463;p39">
                <a:extLst>
                  <a:ext uri="{FF2B5EF4-FFF2-40B4-BE49-F238E27FC236}">
                    <a16:creationId xmlns:a16="http://schemas.microsoft.com/office/drawing/2014/main" id="{BDC923D2-36EA-413F-B932-29CE530B61EF}"/>
                  </a:ext>
                </a:extLst>
              </p:cNvPr>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0" name="Google Shape;1464;p39">
                <a:extLst>
                  <a:ext uri="{FF2B5EF4-FFF2-40B4-BE49-F238E27FC236}">
                    <a16:creationId xmlns:a16="http://schemas.microsoft.com/office/drawing/2014/main" id="{26A8D2B0-8DAD-4B84-8021-16A3BCD3884F}"/>
                  </a:ext>
                </a:extLst>
              </p:cNvPr>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1" name="Google Shape;1465;p39">
                <a:extLst>
                  <a:ext uri="{FF2B5EF4-FFF2-40B4-BE49-F238E27FC236}">
                    <a16:creationId xmlns:a16="http://schemas.microsoft.com/office/drawing/2014/main" id="{EDDADDAD-A295-42B4-A1FF-ED4273643D4E}"/>
                  </a:ext>
                </a:extLst>
              </p:cNvPr>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2" name="Google Shape;1466;p39">
                <a:extLst>
                  <a:ext uri="{FF2B5EF4-FFF2-40B4-BE49-F238E27FC236}">
                    <a16:creationId xmlns:a16="http://schemas.microsoft.com/office/drawing/2014/main" id="{86D72684-1EF5-45E3-9A13-0685A63A5DDE}"/>
                  </a:ext>
                </a:extLst>
              </p:cNvPr>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3" name="Google Shape;1467;p39">
                <a:extLst>
                  <a:ext uri="{FF2B5EF4-FFF2-40B4-BE49-F238E27FC236}">
                    <a16:creationId xmlns:a16="http://schemas.microsoft.com/office/drawing/2014/main" id="{F079048B-427B-4302-83E3-90BB66BA61BA}"/>
                  </a:ext>
                </a:extLst>
              </p:cNvPr>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4" name="Google Shape;1468;p39">
                <a:extLst>
                  <a:ext uri="{FF2B5EF4-FFF2-40B4-BE49-F238E27FC236}">
                    <a16:creationId xmlns:a16="http://schemas.microsoft.com/office/drawing/2014/main" id="{B103BFCF-43E3-4F50-B1B8-F8CAB9E4AADB}"/>
                  </a:ext>
                </a:extLst>
              </p:cNvPr>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345" name="Google Shape;1469;p39">
            <a:extLst>
              <a:ext uri="{FF2B5EF4-FFF2-40B4-BE49-F238E27FC236}">
                <a16:creationId xmlns:a16="http://schemas.microsoft.com/office/drawing/2014/main" id="{F8F07F71-3AFC-49A3-B47B-50FE36F95A2E}"/>
              </a:ext>
            </a:extLst>
          </p:cNvPr>
          <p:cNvGrpSpPr/>
          <p:nvPr/>
        </p:nvGrpSpPr>
        <p:grpSpPr>
          <a:xfrm>
            <a:off x="-350" y="4311009"/>
            <a:ext cx="9144000" cy="833038"/>
            <a:chOff x="-350" y="4311009"/>
            <a:chExt cx="9144000" cy="833038"/>
          </a:xfrm>
        </p:grpSpPr>
        <p:grpSp>
          <p:nvGrpSpPr>
            <p:cNvPr id="346" name="Google Shape;1470;p39">
              <a:extLst>
                <a:ext uri="{FF2B5EF4-FFF2-40B4-BE49-F238E27FC236}">
                  <a16:creationId xmlns:a16="http://schemas.microsoft.com/office/drawing/2014/main" id="{E6B02C8C-D297-4168-BB91-68FAD0A8EEB2}"/>
                </a:ext>
              </a:extLst>
            </p:cNvPr>
            <p:cNvGrpSpPr/>
            <p:nvPr/>
          </p:nvGrpSpPr>
          <p:grpSpPr>
            <a:xfrm flipH="1">
              <a:off x="17475" y="4311009"/>
              <a:ext cx="9126175" cy="610548"/>
              <a:chOff x="17475" y="4459303"/>
              <a:chExt cx="9126175" cy="462116"/>
            </a:xfrm>
          </p:grpSpPr>
          <p:sp>
            <p:nvSpPr>
              <p:cNvPr id="350" name="Google Shape;1471;p39">
                <a:extLst>
                  <a:ext uri="{FF2B5EF4-FFF2-40B4-BE49-F238E27FC236}">
                    <a16:creationId xmlns:a16="http://schemas.microsoft.com/office/drawing/2014/main" id="{AF6C7FDB-B5FF-419B-A80A-5B04A43F3920}"/>
                  </a:ext>
                </a:extLst>
              </p:cNvPr>
              <p:cNvSpPr/>
              <p:nvPr/>
            </p:nvSpPr>
            <p:spPr>
              <a:xfrm>
                <a:off x="17475" y="4459303"/>
                <a:ext cx="5702362" cy="462116"/>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1" name="Google Shape;1472;p39">
                <a:extLst>
                  <a:ext uri="{FF2B5EF4-FFF2-40B4-BE49-F238E27FC236}">
                    <a16:creationId xmlns:a16="http://schemas.microsoft.com/office/drawing/2014/main" id="{66E099C9-B990-4A80-99C2-3E3B94F9F1F6}"/>
                  </a:ext>
                </a:extLst>
              </p:cNvPr>
              <p:cNvSpPr/>
              <p:nvPr/>
            </p:nvSpPr>
            <p:spPr>
              <a:xfrm flipH="1">
                <a:off x="5713884" y="4459306"/>
                <a:ext cx="3429766" cy="457989"/>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47" name="Google Shape;1473;p39">
              <a:extLst>
                <a:ext uri="{FF2B5EF4-FFF2-40B4-BE49-F238E27FC236}">
                  <a16:creationId xmlns:a16="http://schemas.microsoft.com/office/drawing/2014/main" id="{3F454861-CCEE-438C-BA97-F9EA3DB0ACE6}"/>
                </a:ext>
              </a:extLst>
            </p:cNvPr>
            <p:cNvGrpSpPr/>
            <p:nvPr/>
          </p:nvGrpSpPr>
          <p:grpSpPr>
            <a:xfrm>
              <a:off x="-350" y="4681968"/>
              <a:ext cx="9144000" cy="462078"/>
              <a:chOff x="-350" y="4536900"/>
              <a:chExt cx="9144000" cy="607118"/>
            </a:xfrm>
          </p:grpSpPr>
          <p:sp>
            <p:nvSpPr>
              <p:cNvPr id="348" name="Google Shape;1474;p39">
                <a:extLst>
                  <a:ext uri="{FF2B5EF4-FFF2-40B4-BE49-F238E27FC236}">
                    <a16:creationId xmlns:a16="http://schemas.microsoft.com/office/drawing/2014/main" id="{67767E22-7EAC-4EBD-A27A-1D350A1D2788}"/>
                  </a:ext>
                </a:extLst>
              </p:cNvPr>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9" name="Google Shape;1475;p39">
                <a:extLst>
                  <a:ext uri="{FF2B5EF4-FFF2-40B4-BE49-F238E27FC236}">
                    <a16:creationId xmlns:a16="http://schemas.microsoft.com/office/drawing/2014/main" id="{DF828FB9-2401-458E-A69B-08334EE7EE95}"/>
                  </a:ext>
                </a:extLst>
              </p:cNvPr>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352" name="Google Shape;1476;p39">
            <a:extLst>
              <a:ext uri="{FF2B5EF4-FFF2-40B4-BE49-F238E27FC236}">
                <a16:creationId xmlns:a16="http://schemas.microsoft.com/office/drawing/2014/main" id="{FE421852-81CE-4763-BDD9-6FECF531E4B9}"/>
              </a:ext>
            </a:extLst>
          </p:cNvPr>
          <p:cNvGrpSpPr/>
          <p:nvPr/>
        </p:nvGrpSpPr>
        <p:grpSpPr>
          <a:xfrm>
            <a:off x="1047907" y="3085734"/>
            <a:ext cx="3411895" cy="1597096"/>
            <a:chOff x="1047906" y="3085733"/>
            <a:chExt cx="3411895" cy="1597096"/>
          </a:xfrm>
        </p:grpSpPr>
        <p:grpSp>
          <p:nvGrpSpPr>
            <p:cNvPr id="353" name="Google Shape;1477;p39">
              <a:extLst>
                <a:ext uri="{FF2B5EF4-FFF2-40B4-BE49-F238E27FC236}">
                  <a16:creationId xmlns:a16="http://schemas.microsoft.com/office/drawing/2014/main" id="{C9F3424E-F417-422B-B739-F400B0F02A8D}"/>
                </a:ext>
              </a:extLst>
            </p:cNvPr>
            <p:cNvGrpSpPr/>
            <p:nvPr/>
          </p:nvGrpSpPr>
          <p:grpSpPr>
            <a:xfrm>
              <a:off x="1047906" y="3085733"/>
              <a:ext cx="3411895" cy="1597096"/>
              <a:chOff x="1329414" y="3181994"/>
              <a:chExt cx="3095251" cy="1448745"/>
            </a:xfrm>
          </p:grpSpPr>
          <p:sp>
            <p:nvSpPr>
              <p:cNvPr id="375" name="Google Shape;1478;p39">
                <a:extLst>
                  <a:ext uri="{FF2B5EF4-FFF2-40B4-BE49-F238E27FC236}">
                    <a16:creationId xmlns:a16="http://schemas.microsoft.com/office/drawing/2014/main" id="{1621614D-1B72-46B6-9EA6-1600C9160FFB}"/>
                  </a:ext>
                </a:extLst>
              </p:cNvPr>
              <p:cNvSpPr/>
              <p:nvPr/>
            </p:nvSpPr>
            <p:spPr>
              <a:xfrm>
                <a:off x="1329414" y="3822665"/>
                <a:ext cx="3095251" cy="808074"/>
              </a:xfrm>
              <a:custGeom>
                <a:avLst/>
                <a:gdLst/>
                <a:ahLst/>
                <a:cxnLst/>
                <a:rect l="l" t="t" r="r" b="b"/>
                <a:pathLst>
                  <a:path w="89620" h="23397" extrusionOk="0">
                    <a:moveTo>
                      <a:pt x="10324" y="1"/>
                    </a:moveTo>
                    <a:lnTo>
                      <a:pt x="10324" y="9121"/>
                    </a:lnTo>
                    <a:lnTo>
                      <a:pt x="5716" y="9121"/>
                    </a:lnTo>
                    <a:lnTo>
                      <a:pt x="5716" y="16265"/>
                    </a:lnTo>
                    <a:lnTo>
                      <a:pt x="1" y="16265"/>
                    </a:lnTo>
                    <a:lnTo>
                      <a:pt x="1" y="23397"/>
                    </a:lnTo>
                    <a:lnTo>
                      <a:pt x="89619" y="23397"/>
                    </a:lnTo>
                    <a:lnTo>
                      <a:pt x="89619" y="16265"/>
                    </a:lnTo>
                    <a:lnTo>
                      <a:pt x="83904" y="16265"/>
                    </a:lnTo>
                    <a:lnTo>
                      <a:pt x="83904" y="9121"/>
                    </a:lnTo>
                    <a:lnTo>
                      <a:pt x="79297" y="9121"/>
                    </a:lnTo>
                    <a:lnTo>
                      <a:pt x="79297"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6" name="Google Shape;1479;p39">
                <a:extLst>
                  <a:ext uri="{FF2B5EF4-FFF2-40B4-BE49-F238E27FC236}">
                    <a16:creationId xmlns:a16="http://schemas.microsoft.com/office/drawing/2014/main" id="{EC52285F-6052-44EE-BB86-32F6B06CEB5A}"/>
                  </a:ext>
                </a:extLst>
              </p:cNvPr>
              <p:cNvSpPr/>
              <p:nvPr/>
            </p:nvSpPr>
            <p:spPr>
              <a:xfrm>
                <a:off x="2065650" y="3505650"/>
                <a:ext cx="1622821" cy="129126"/>
              </a:xfrm>
              <a:custGeom>
                <a:avLst/>
                <a:gdLst/>
                <a:ahLst/>
                <a:cxnLst/>
                <a:rect l="l" t="t" r="r" b="b"/>
                <a:pathLst>
                  <a:path w="50924" h="3739" extrusionOk="0">
                    <a:moveTo>
                      <a:pt x="1" y="0"/>
                    </a:moveTo>
                    <a:lnTo>
                      <a:pt x="1" y="3739"/>
                    </a:lnTo>
                    <a:lnTo>
                      <a:pt x="50924" y="3739"/>
                    </a:lnTo>
                    <a:lnTo>
                      <a:pt x="50924"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7" name="Google Shape;1480;p39">
                <a:extLst>
                  <a:ext uri="{FF2B5EF4-FFF2-40B4-BE49-F238E27FC236}">
                    <a16:creationId xmlns:a16="http://schemas.microsoft.com/office/drawing/2014/main" id="{253CDDD7-670C-4259-9B0B-BD1F0F34EBF9}"/>
                  </a:ext>
                </a:extLst>
              </p:cNvPr>
              <p:cNvSpPr/>
              <p:nvPr/>
            </p:nvSpPr>
            <p:spPr>
              <a:xfrm>
                <a:off x="2696719" y="4138061"/>
                <a:ext cx="353664" cy="492677"/>
              </a:xfrm>
              <a:custGeom>
                <a:avLst/>
                <a:gdLst/>
                <a:ahLst/>
                <a:cxnLst/>
                <a:rect l="l" t="t" r="r" b="b"/>
                <a:pathLst>
                  <a:path w="10240" h="14265" extrusionOk="0">
                    <a:moveTo>
                      <a:pt x="0" y="1"/>
                    </a:moveTo>
                    <a:lnTo>
                      <a:pt x="0" y="14265"/>
                    </a:lnTo>
                    <a:lnTo>
                      <a:pt x="10240" y="14265"/>
                    </a:lnTo>
                    <a:lnTo>
                      <a:pt x="10240"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8" name="Google Shape;1481;p39">
                <a:extLst>
                  <a:ext uri="{FF2B5EF4-FFF2-40B4-BE49-F238E27FC236}">
                    <a16:creationId xmlns:a16="http://schemas.microsoft.com/office/drawing/2014/main" id="{DB2E54DF-75A8-4B4E-9E48-9E481534515E}"/>
                  </a:ext>
                </a:extLst>
              </p:cNvPr>
              <p:cNvSpPr/>
              <p:nvPr/>
            </p:nvSpPr>
            <p:spPr>
              <a:xfrm>
                <a:off x="2342641" y="4137681"/>
                <a:ext cx="354113" cy="493057"/>
              </a:xfrm>
              <a:custGeom>
                <a:avLst/>
                <a:gdLst/>
                <a:ahLst/>
                <a:cxnLst/>
                <a:rect l="l" t="t" r="r" b="b"/>
                <a:pathLst>
                  <a:path w="10253" h="14276" extrusionOk="0">
                    <a:moveTo>
                      <a:pt x="1" y="0"/>
                    </a:moveTo>
                    <a:lnTo>
                      <a:pt x="1" y="14276"/>
                    </a:lnTo>
                    <a:lnTo>
                      <a:pt x="10252" y="14276"/>
                    </a:lnTo>
                    <a:lnTo>
                      <a:pt x="10252"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9" name="Google Shape;1482;p39">
                <a:extLst>
                  <a:ext uri="{FF2B5EF4-FFF2-40B4-BE49-F238E27FC236}">
                    <a16:creationId xmlns:a16="http://schemas.microsoft.com/office/drawing/2014/main" id="{5397053F-F0EF-4C03-B911-CB9B135C6230}"/>
                  </a:ext>
                </a:extLst>
              </p:cNvPr>
              <p:cNvSpPr/>
              <p:nvPr/>
            </p:nvSpPr>
            <p:spPr>
              <a:xfrm>
                <a:off x="3050348" y="4137681"/>
                <a:ext cx="353664" cy="493057"/>
              </a:xfrm>
              <a:custGeom>
                <a:avLst/>
                <a:gdLst/>
                <a:ahLst/>
                <a:cxnLst/>
                <a:rect l="l" t="t" r="r" b="b"/>
                <a:pathLst>
                  <a:path w="10240" h="14276" extrusionOk="0">
                    <a:moveTo>
                      <a:pt x="1" y="0"/>
                    </a:moveTo>
                    <a:lnTo>
                      <a:pt x="1" y="14276"/>
                    </a:lnTo>
                    <a:lnTo>
                      <a:pt x="10240" y="14276"/>
                    </a:lnTo>
                    <a:lnTo>
                      <a:pt x="1024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0" name="Google Shape;1483;p39">
                <a:extLst>
                  <a:ext uri="{FF2B5EF4-FFF2-40B4-BE49-F238E27FC236}">
                    <a16:creationId xmlns:a16="http://schemas.microsoft.com/office/drawing/2014/main" id="{37FB1600-8C48-4360-936B-F29A56919539}"/>
                  </a:ext>
                </a:extLst>
              </p:cNvPr>
              <p:cNvSpPr/>
              <p:nvPr/>
            </p:nvSpPr>
            <p:spPr>
              <a:xfrm>
                <a:off x="2384189" y="4174256"/>
                <a:ext cx="267735" cy="456482"/>
              </a:xfrm>
              <a:custGeom>
                <a:avLst/>
                <a:gdLst/>
                <a:ahLst/>
                <a:cxnLst/>
                <a:rect l="l" t="t" r="r" b="b"/>
                <a:pathLst>
                  <a:path w="7752" h="13217" extrusionOk="0">
                    <a:moveTo>
                      <a:pt x="0" y="1"/>
                    </a:moveTo>
                    <a:lnTo>
                      <a:pt x="0" y="13217"/>
                    </a:lnTo>
                    <a:lnTo>
                      <a:pt x="7751" y="13217"/>
                    </a:lnTo>
                    <a:lnTo>
                      <a:pt x="775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1" name="Google Shape;1484;p39">
                <a:extLst>
                  <a:ext uri="{FF2B5EF4-FFF2-40B4-BE49-F238E27FC236}">
                    <a16:creationId xmlns:a16="http://schemas.microsoft.com/office/drawing/2014/main" id="{58D57C2B-1F93-4145-94AA-67762B947C5E}"/>
                  </a:ext>
                </a:extLst>
              </p:cNvPr>
              <p:cNvSpPr/>
              <p:nvPr/>
            </p:nvSpPr>
            <p:spPr>
              <a:xfrm>
                <a:off x="3093520" y="4174256"/>
                <a:ext cx="267320" cy="456482"/>
              </a:xfrm>
              <a:custGeom>
                <a:avLst/>
                <a:gdLst/>
                <a:ahLst/>
                <a:cxnLst/>
                <a:rect l="l" t="t" r="r" b="b"/>
                <a:pathLst>
                  <a:path w="7740" h="13217" extrusionOk="0">
                    <a:moveTo>
                      <a:pt x="1" y="1"/>
                    </a:moveTo>
                    <a:lnTo>
                      <a:pt x="1" y="13217"/>
                    </a:lnTo>
                    <a:lnTo>
                      <a:pt x="7740" y="13217"/>
                    </a:lnTo>
                    <a:lnTo>
                      <a:pt x="774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2" name="Google Shape;1485;p39">
                <a:extLst>
                  <a:ext uri="{FF2B5EF4-FFF2-40B4-BE49-F238E27FC236}">
                    <a16:creationId xmlns:a16="http://schemas.microsoft.com/office/drawing/2014/main" id="{A11C6E95-4D16-4260-8DCC-4CA4721EAAFD}"/>
                  </a:ext>
                </a:extLst>
              </p:cNvPr>
              <p:cNvSpPr/>
              <p:nvPr/>
            </p:nvSpPr>
            <p:spPr>
              <a:xfrm>
                <a:off x="2739476" y="4170975"/>
                <a:ext cx="267735" cy="459763"/>
              </a:xfrm>
              <a:custGeom>
                <a:avLst/>
                <a:gdLst/>
                <a:ahLst/>
                <a:cxnLst/>
                <a:rect l="l" t="t" r="r" b="b"/>
                <a:pathLst>
                  <a:path w="7752" h="13312" extrusionOk="0">
                    <a:moveTo>
                      <a:pt x="0" y="0"/>
                    </a:moveTo>
                    <a:lnTo>
                      <a:pt x="0" y="13312"/>
                    </a:lnTo>
                    <a:lnTo>
                      <a:pt x="7751" y="13312"/>
                    </a:lnTo>
                    <a:lnTo>
                      <a:pt x="77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3" name="Google Shape;1486;p39">
                <a:extLst>
                  <a:ext uri="{FF2B5EF4-FFF2-40B4-BE49-F238E27FC236}">
                    <a16:creationId xmlns:a16="http://schemas.microsoft.com/office/drawing/2014/main" id="{02E4D68D-87A0-42AE-AF63-C35B7D3C9963}"/>
                  </a:ext>
                </a:extLst>
              </p:cNvPr>
              <p:cNvSpPr/>
              <p:nvPr/>
            </p:nvSpPr>
            <p:spPr>
              <a:xfrm>
                <a:off x="1686025" y="3750749"/>
                <a:ext cx="2381970" cy="218330"/>
              </a:xfrm>
              <a:custGeom>
                <a:avLst/>
                <a:gdLst/>
                <a:ahLst/>
                <a:cxnLst/>
                <a:rect l="l" t="t" r="r" b="b"/>
                <a:pathLst>
                  <a:path w="50924" h="3739" extrusionOk="0">
                    <a:moveTo>
                      <a:pt x="1" y="0"/>
                    </a:moveTo>
                    <a:lnTo>
                      <a:pt x="1" y="3739"/>
                    </a:lnTo>
                    <a:lnTo>
                      <a:pt x="50924" y="3739"/>
                    </a:lnTo>
                    <a:lnTo>
                      <a:pt x="50924"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4" name="Google Shape;1487;p39">
                <a:extLst>
                  <a:ext uri="{FF2B5EF4-FFF2-40B4-BE49-F238E27FC236}">
                    <a16:creationId xmlns:a16="http://schemas.microsoft.com/office/drawing/2014/main" id="{1D225B3B-C5D6-4E15-9BA3-9939903F5C1A}"/>
                  </a:ext>
                </a:extLst>
              </p:cNvPr>
              <p:cNvSpPr/>
              <p:nvPr/>
            </p:nvSpPr>
            <p:spPr>
              <a:xfrm>
                <a:off x="1609064" y="3352678"/>
                <a:ext cx="2535950" cy="223354"/>
              </a:xfrm>
              <a:custGeom>
                <a:avLst/>
                <a:gdLst/>
                <a:ahLst/>
                <a:cxnLst/>
                <a:rect l="l" t="t" r="r" b="b"/>
                <a:pathLst>
                  <a:path w="73426" h="6467" extrusionOk="0">
                    <a:moveTo>
                      <a:pt x="0" y="0"/>
                    </a:moveTo>
                    <a:cubicBezTo>
                      <a:pt x="0" y="0"/>
                      <a:pt x="738" y="3060"/>
                      <a:pt x="10275" y="4810"/>
                    </a:cubicBezTo>
                    <a:cubicBezTo>
                      <a:pt x="18989" y="6396"/>
                      <a:pt x="33809" y="6466"/>
                      <a:pt x="36336" y="6466"/>
                    </a:cubicBezTo>
                    <a:cubicBezTo>
                      <a:pt x="36578" y="6466"/>
                      <a:pt x="36707" y="6465"/>
                      <a:pt x="36707" y="6465"/>
                    </a:cubicBezTo>
                    <a:cubicBezTo>
                      <a:pt x="36707" y="6465"/>
                      <a:pt x="36870" y="6466"/>
                      <a:pt x="37173" y="6466"/>
                    </a:cubicBezTo>
                    <a:cubicBezTo>
                      <a:pt x="39953" y="6466"/>
                      <a:pt x="54538" y="6389"/>
                      <a:pt x="63139" y="4810"/>
                    </a:cubicBezTo>
                    <a:cubicBezTo>
                      <a:pt x="72688" y="3060"/>
                      <a:pt x="73426" y="0"/>
                      <a:pt x="73426" y="0"/>
                    </a:cubicBezTo>
                    <a:lnTo>
                      <a:pt x="73426" y="0"/>
                    </a:lnTo>
                    <a:cubicBezTo>
                      <a:pt x="61972" y="2715"/>
                      <a:pt x="36707" y="3584"/>
                      <a:pt x="36707" y="3584"/>
                    </a:cubicBezTo>
                    <a:cubicBezTo>
                      <a:pt x="36707" y="3584"/>
                      <a:pt x="11454" y="2715"/>
                      <a:pt x="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5" name="Google Shape;1488;p39">
                <a:extLst>
                  <a:ext uri="{FF2B5EF4-FFF2-40B4-BE49-F238E27FC236}">
                    <a16:creationId xmlns:a16="http://schemas.microsoft.com/office/drawing/2014/main" id="{F71CFAC9-4ED8-4BDF-B2C5-A9F8C1FFC72C}"/>
                  </a:ext>
                </a:extLst>
              </p:cNvPr>
              <p:cNvSpPr/>
              <p:nvPr/>
            </p:nvSpPr>
            <p:spPr>
              <a:xfrm>
                <a:off x="1405086" y="3643795"/>
                <a:ext cx="2943493" cy="280514"/>
              </a:xfrm>
              <a:custGeom>
                <a:avLst/>
                <a:gdLst/>
                <a:ahLst/>
                <a:cxnLst/>
                <a:rect l="l" t="t" r="r" b="b"/>
                <a:pathLst>
                  <a:path w="85226" h="8122" extrusionOk="0">
                    <a:moveTo>
                      <a:pt x="1" y="1"/>
                    </a:moveTo>
                    <a:cubicBezTo>
                      <a:pt x="1" y="1"/>
                      <a:pt x="858" y="3846"/>
                      <a:pt x="11931" y="6037"/>
                    </a:cubicBezTo>
                    <a:cubicBezTo>
                      <a:pt x="21934" y="8025"/>
                      <a:pt x="38870" y="8122"/>
                      <a:pt x="42080" y="8122"/>
                    </a:cubicBezTo>
                    <a:cubicBezTo>
                      <a:pt x="42427" y="8122"/>
                      <a:pt x="42613" y="8121"/>
                      <a:pt x="42613" y="8121"/>
                    </a:cubicBezTo>
                    <a:cubicBezTo>
                      <a:pt x="42613" y="8121"/>
                      <a:pt x="42769" y="8122"/>
                      <a:pt x="43060" y="8122"/>
                    </a:cubicBezTo>
                    <a:cubicBezTo>
                      <a:pt x="46040" y="8122"/>
                      <a:pt x="63209" y="8033"/>
                      <a:pt x="73296" y="6037"/>
                    </a:cubicBezTo>
                    <a:cubicBezTo>
                      <a:pt x="84380" y="3846"/>
                      <a:pt x="85226" y="1"/>
                      <a:pt x="85226" y="1"/>
                    </a:cubicBezTo>
                    <a:lnTo>
                      <a:pt x="85226" y="1"/>
                    </a:lnTo>
                    <a:cubicBezTo>
                      <a:pt x="71938" y="3406"/>
                      <a:pt x="42613" y="4501"/>
                      <a:pt x="42613" y="4501"/>
                    </a:cubicBezTo>
                    <a:cubicBezTo>
                      <a:pt x="42613" y="4501"/>
                      <a:pt x="13300" y="3406"/>
                      <a:pt x="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6" name="Google Shape;1489;p39">
                <a:extLst>
                  <a:ext uri="{FF2B5EF4-FFF2-40B4-BE49-F238E27FC236}">
                    <a16:creationId xmlns:a16="http://schemas.microsoft.com/office/drawing/2014/main" id="{3E42EFF6-37C9-4FF9-9ECC-99C557AEB1DB}"/>
                  </a:ext>
                </a:extLst>
              </p:cNvPr>
              <p:cNvSpPr/>
              <p:nvPr/>
            </p:nvSpPr>
            <p:spPr>
              <a:xfrm>
                <a:off x="1405086" y="3579244"/>
                <a:ext cx="2943493" cy="220038"/>
              </a:xfrm>
              <a:custGeom>
                <a:avLst/>
                <a:gdLst/>
                <a:ahLst/>
                <a:cxnLst/>
                <a:rect l="l" t="t" r="r" b="b"/>
                <a:pathLst>
                  <a:path w="85226" h="6371" extrusionOk="0">
                    <a:moveTo>
                      <a:pt x="19098" y="0"/>
                    </a:moveTo>
                    <a:cubicBezTo>
                      <a:pt x="19098" y="0"/>
                      <a:pt x="12984" y="2008"/>
                      <a:pt x="4049" y="2008"/>
                    </a:cubicBezTo>
                    <a:cubicBezTo>
                      <a:pt x="2756" y="2008"/>
                      <a:pt x="1403" y="1966"/>
                      <a:pt x="1" y="1870"/>
                    </a:cubicBezTo>
                    <a:lnTo>
                      <a:pt x="1" y="1870"/>
                    </a:lnTo>
                    <a:cubicBezTo>
                      <a:pt x="1" y="1870"/>
                      <a:pt x="11598" y="6370"/>
                      <a:pt x="42613" y="6370"/>
                    </a:cubicBezTo>
                    <a:cubicBezTo>
                      <a:pt x="73641" y="6370"/>
                      <a:pt x="85225" y="1870"/>
                      <a:pt x="85226" y="1870"/>
                    </a:cubicBezTo>
                    <a:lnTo>
                      <a:pt x="85226" y="1870"/>
                    </a:lnTo>
                    <a:cubicBezTo>
                      <a:pt x="83825" y="1966"/>
                      <a:pt x="82474" y="2008"/>
                      <a:pt x="81181" y="2008"/>
                    </a:cubicBezTo>
                    <a:cubicBezTo>
                      <a:pt x="72254" y="2008"/>
                      <a:pt x="66140" y="0"/>
                      <a:pt x="66140" y="0"/>
                    </a:cubicBezTo>
                    <a:cubicBezTo>
                      <a:pt x="66140" y="0"/>
                      <a:pt x="52007" y="1191"/>
                      <a:pt x="42625" y="1191"/>
                    </a:cubicBezTo>
                    <a:cubicBezTo>
                      <a:pt x="32219" y="1191"/>
                      <a:pt x="19098" y="0"/>
                      <a:pt x="19098"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7" name="Google Shape;1490;p39">
                <a:extLst>
                  <a:ext uri="{FF2B5EF4-FFF2-40B4-BE49-F238E27FC236}">
                    <a16:creationId xmlns:a16="http://schemas.microsoft.com/office/drawing/2014/main" id="{6BD8EAE8-35EB-48A3-AC97-D7684F777B0D}"/>
                  </a:ext>
                </a:extLst>
              </p:cNvPr>
              <p:cNvSpPr/>
              <p:nvPr/>
            </p:nvSpPr>
            <p:spPr>
              <a:xfrm>
                <a:off x="1609064" y="3181994"/>
                <a:ext cx="2535950" cy="294467"/>
              </a:xfrm>
              <a:custGeom>
                <a:avLst/>
                <a:gdLst/>
                <a:ahLst/>
                <a:cxnLst/>
                <a:rect l="l" t="t" r="r" b="b"/>
                <a:pathLst>
                  <a:path w="73426" h="8526" extrusionOk="0">
                    <a:moveTo>
                      <a:pt x="54948" y="1"/>
                    </a:moveTo>
                    <a:cubicBezTo>
                      <a:pt x="52316" y="418"/>
                      <a:pt x="39827" y="644"/>
                      <a:pt x="36671" y="644"/>
                    </a:cubicBezTo>
                    <a:cubicBezTo>
                      <a:pt x="33552" y="644"/>
                      <a:pt x="21086" y="418"/>
                      <a:pt x="18479" y="13"/>
                    </a:cubicBezTo>
                    <a:cubicBezTo>
                      <a:pt x="18116" y="194"/>
                      <a:pt x="9488" y="4982"/>
                      <a:pt x="1271" y="4982"/>
                    </a:cubicBezTo>
                    <a:cubicBezTo>
                      <a:pt x="846" y="4982"/>
                      <a:pt x="422" y="4969"/>
                      <a:pt x="0" y="4942"/>
                    </a:cubicBezTo>
                    <a:lnTo>
                      <a:pt x="0" y="4942"/>
                    </a:lnTo>
                    <a:cubicBezTo>
                      <a:pt x="0" y="4942"/>
                      <a:pt x="9990" y="8526"/>
                      <a:pt x="36707" y="8526"/>
                    </a:cubicBezTo>
                    <a:cubicBezTo>
                      <a:pt x="63436" y="8526"/>
                      <a:pt x="73426" y="4942"/>
                      <a:pt x="73426" y="4942"/>
                    </a:cubicBezTo>
                    <a:lnTo>
                      <a:pt x="73426" y="4942"/>
                    </a:lnTo>
                    <a:cubicBezTo>
                      <a:pt x="73005" y="4969"/>
                      <a:pt x="72581" y="4982"/>
                      <a:pt x="72156" y="4982"/>
                    </a:cubicBezTo>
                    <a:cubicBezTo>
                      <a:pt x="63949" y="4982"/>
                      <a:pt x="55310" y="193"/>
                      <a:pt x="54948"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54" name="Google Shape;1491;p39">
              <a:extLst>
                <a:ext uri="{FF2B5EF4-FFF2-40B4-BE49-F238E27FC236}">
                  <a16:creationId xmlns:a16="http://schemas.microsoft.com/office/drawing/2014/main" id="{943E4DA0-775C-47BF-A6E0-2A6A80F5ED35}"/>
                </a:ext>
              </a:extLst>
            </p:cNvPr>
            <p:cNvGrpSpPr/>
            <p:nvPr/>
          </p:nvGrpSpPr>
          <p:grpSpPr>
            <a:xfrm>
              <a:off x="3396830" y="4179033"/>
              <a:ext cx="594002" cy="425077"/>
              <a:chOff x="5393775" y="4423575"/>
              <a:chExt cx="230725" cy="146175"/>
            </a:xfrm>
          </p:grpSpPr>
          <p:sp>
            <p:nvSpPr>
              <p:cNvPr id="371" name="Google Shape;1492;p39">
                <a:extLst>
                  <a:ext uri="{FF2B5EF4-FFF2-40B4-BE49-F238E27FC236}">
                    <a16:creationId xmlns:a16="http://schemas.microsoft.com/office/drawing/2014/main" id="{7FCCBACB-38A8-4E31-9692-1D6AAA3B226A}"/>
                  </a:ext>
                </a:extLst>
              </p:cNvPr>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2" name="Google Shape;1493;p39">
                <a:extLst>
                  <a:ext uri="{FF2B5EF4-FFF2-40B4-BE49-F238E27FC236}">
                    <a16:creationId xmlns:a16="http://schemas.microsoft.com/office/drawing/2014/main" id="{DCE9B999-E2ED-42AD-BF19-ED1834B54BEF}"/>
                  </a:ext>
                </a:extLst>
              </p:cNvPr>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3" name="Google Shape;1494;p39">
                <a:extLst>
                  <a:ext uri="{FF2B5EF4-FFF2-40B4-BE49-F238E27FC236}">
                    <a16:creationId xmlns:a16="http://schemas.microsoft.com/office/drawing/2014/main" id="{DB013D81-155A-4861-99E7-5D8FC329E2A2}"/>
                  </a:ext>
                </a:extLst>
              </p:cNvPr>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4" name="Google Shape;1495;p39">
                <a:extLst>
                  <a:ext uri="{FF2B5EF4-FFF2-40B4-BE49-F238E27FC236}">
                    <a16:creationId xmlns:a16="http://schemas.microsoft.com/office/drawing/2014/main" id="{DC032B8A-CE2A-42E4-A9CF-685214DD7837}"/>
                  </a:ext>
                </a:extLst>
              </p:cNvPr>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55" name="Google Shape;1496;p39">
              <a:extLst>
                <a:ext uri="{FF2B5EF4-FFF2-40B4-BE49-F238E27FC236}">
                  <a16:creationId xmlns:a16="http://schemas.microsoft.com/office/drawing/2014/main" id="{6D1F8E3F-DE14-4F22-A09B-D0BDB5EC7F9B}"/>
                </a:ext>
              </a:extLst>
            </p:cNvPr>
            <p:cNvGrpSpPr/>
            <p:nvPr/>
          </p:nvGrpSpPr>
          <p:grpSpPr>
            <a:xfrm>
              <a:off x="1504617" y="4179033"/>
              <a:ext cx="594002" cy="425077"/>
              <a:chOff x="5393775" y="4423575"/>
              <a:chExt cx="230725" cy="146175"/>
            </a:xfrm>
          </p:grpSpPr>
          <p:sp>
            <p:nvSpPr>
              <p:cNvPr id="367" name="Google Shape;1497;p39">
                <a:extLst>
                  <a:ext uri="{FF2B5EF4-FFF2-40B4-BE49-F238E27FC236}">
                    <a16:creationId xmlns:a16="http://schemas.microsoft.com/office/drawing/2014/main" id="{72894BD1-6AC7-4249-B19E-4D70D8454769}"/>
                  </a:ext>
                </a:extLst>
              </p:cNvPr>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8" name="Google Shape;1498;p39">
                <a:extLst>
                  <a:ext uri="{FF2B5EF4-FFF2-40B4-BE49-F238E27FC236}">
                    <a16:creationId xmlns:a16="http://schemas.microsoft.com/office/drawing/2014/main" id="{F1F039AB-9827-430C-9471-8D0C7956EB51}"/>
                  </a:ext>
                </a:extLst>
              </p:cNvPr>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9" name="Google Shape;1499;p39">
                <a:extLst>
                  <a:ext uri="{FF2B5EF4-FFF2-40B4-BE49-F238E27FC236}">
                    <a16:creationId xmlns:a16="http://schemas.microsoft.com/office/drawing/2014/main" id="{9476F78C-057C-475B-A126-73577BE7BF17}"/>
                  </a:ext>
                </a:extLst>
              </p:cNvPr>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0" name="Google Shape;1500;p39">
                <a:extLst>
                  <a:ext uri="{FF2B5EF4-FFF2-40B4-BE49-F238E27FC236}">
                    <a16:creationId xmlns:a16="http://schemas.microsoft.com/office/drawing/2014/main" id="{12936BF4-0658-405A-AF32-45512EC2AA72}"/>
                  </a:ext>
                </a:extLst>
              </p:cNvPr>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56" name="Google Shape;1501;p39">
              <a:extLst>
                <a:ext uri="{FF2B5EF4-FFF2-40B4-BE49-F238E27FC236}">
                  <a16:creationId xmlns:a16="http://schemas.microsoft.com/office/drawing/2014/main" id="{24546719-4AE2-4A71-9855-AEBBE84D5277}"/>
                </a:ext>
              </a:extLst>
            </p:cNvPr>
            <p:cNvGrpSpPr/>
            <p:nvPr/>
          </p:nvGrpSpPr>
          <p:grpSpPr>
            <a:xfrm>
              <a:off x="1627771" y="3974331"/>
              <a:ext cx="2252213" cy="88488"/>
              <a:chOff x="4032211" y="4187698"/>
              <a:chExt cx="1072329" cy="42127"/>
            </a:xfrm>
          </p:grpSpPr>
          <p:sp>
            <p:nvSpPr>
              <p:cNvPr id="357" name="Google Shape;1502;p39">
                <a:extLst>
                  <a:ext uri="{FF2B5EF4-FFF2-40B4-BE49-F238E27FC236}">
                    <a16:creationId xmlns:a16="http://schemas.microsoft.com/office/drawing/2014/main" id="{6CC25A13-882E-4B89-B9B5-4103B4C32CCC}"/>
                  </a:ext>
                </a:extLst>
              </p:cNvPr>
              <p:cNvSpPr/>
              <p:nvPr/>
            </p:nvSpPr>
            <p:spPr>
              <a:xfrm>
                <a:off x="4032211"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8" name="Google Shape;1503;p39">
                <a:extLst>
                  <a:ext uri="{FF2B5EF4-FFF2-40B4-BE49-F238E27FC236}">
                    <a16:creationId xmlns:a16="http://schemas.microsoft.com/office/drawing/2014/main" id="{1EEB0FC7-16FE-4A66-A11B-FC9B6CA1AD19}"/>
                  </a:ext>
                </a:extLst>
              </p:cNvPr>
              <p:cNvSpPr/>
              <p:nvPr/>
            </p:nvSpPr>
            <p:spPr>
              <a:xfrm>
                <a:off x="413252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9" name="Google Shape;1504;p39">
                <a:extLst>
                  <a:ext uri="{FF2B5EF4-FFF2-40B4-BE49-F238E27FC236}">
                    <a16:creationId xmlns:a16="http://schemas.microsoft.com/office/drawing/2014/main" id="{45F6EE95-A8D3-4D14-8B7F-C6E777D7C37A}"/>
                  </a:ext>
                </a:extLst>
              </p:cNvPr>
              <p:cNvSpPr/>
              <p:nvPr/>
            </p:nvSpPr>
            <p:spPr>
              <a:xfrm>
                <a:off x="4260917" y="4187698"/>
                <a:ext cx="56708" cy="42127"/>
              </a:xfrm>
              <a:custGeom>
                <a:avLst/>
                <a:gdLst/>
                <a:ahLst/>
                <a:cxnLst/>
                <a:rect l="l" t="t" r="r" b="b"/>
                <a:pathLst>
                  <a:path w="1299" h="965" extrusionOk="0">
                    <a:moveTo>
                      <a:pt x="0" y="0"/>
                    </a:moveTo>
                    <a:lnTo>
                      <a:pt x="0" y="965"/>
                    </a:lnTo>
                    <a:lnTo>
                      <a:pt x="1298" y="965"/>
                    </a:lnTo>
                    <a:lnTo>
                      <a:pt x="1298"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0" name="Google Shape;1505;p39">
                <a:extLst>
                  <a:ext uri="{FF2B5EF4-FFF2-40B4-BE49-F238E27FC236}">
                    <a16:creationId xmlns:a16="http://schemas.microsoft.com/office/drawing/2014/main" id="{B5B89189-79A0-4B47-9A29-FEEDDB712D7C}"/>
                  </a:ext>
                </a:extLst>
              </p:cNvPr>
              <p:cNvSpPr/>
              <p:nvPr/>
            </p:nvSpPr>
            <p:spPr>
              <a:xfrm>
                <a:off x="4361235"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1" name="Google Shape;1506;p39">
                <a:extLst>
                  <a:ext uri="{FF2B5EF4-FFF2-40B4-BE49-F238E27FC236}">
                    <a16:creationId xmlns:a16="http://schemas.microsoft.com/office/drawing/2014/main" id="{DA52A8CF-DA5E-4E96-8690-499EC9C2BA93}"/>
                  </a:ext>
                </a:extLst>
              </p:cNvPr>
              <p:cNvSpPr/>
              <p:nvPr/>
            </p:nvSpPr>
            <p:spPr>
              <a:xfrm>
                <a:off x="4489099"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2" name="Google Shape;1507;p39">
                <a:extLst>
                  <a:ext uri="{FF2B5EF4-FFF2-40B4-BE49-F238E27FC236}">
                    <a16:creationId xmlns:a16="http://schemas.microsoft.com/office/drawing/2014/main" id="{023EA430-31D8-43DE-9386-0449F9446275}"/>
                  </a:ext>
                </a:extLst>
              </p:cNvPr>
              <p:cNvSpPr/>
              <p:nvPr/>
            </p:nvSpPr>
            <p:spPr>
              <a:xfrm>
                <a:off x="4589897"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3" name="Google Shape;1508;p39">
                <a:extLst>
                  <a:ext uri="{FF2B5EF4-FFF2-40B4-BE49-F238E27FC236}">
                    <a16:creationId xmlns:a16="http://schemas.microsoft.com/office/drawing/2014/main" id="{22115727-BD5D-41D6-829E-B398D3758496}"/>
                  </a:ext>
                </a:extLst>
              </p:cNvPr>
              <p:cNvSpPr/>
              <p:nvPr/>
            </p:nvSpPr>
            <p:spPr>
              <a:xfrm>
                <a:off x="4717761"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4" name="Google Shape;1509;p39">
                <a:extLst>
                  <a:ext uri="{FF2B5EF4-FFF2-40B4-BE49-F238E27FC236}">
                    <a16:creationId xmlns:a16="http://schemas.microsoft.com/office/drawing/2014/main" id="{6A0C8E31-779F-42D1-94D3-88A1EF3F5044}"/>
                  </a:ext>
                </a:extLst>
              </p:cNvPr>
              <p:cNvSpPr/>
              <p:nvPr/>
            </p:nvSpPr>
            <p:spPr>
              <a:xfrm>
                <a:off x="4818603"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5" name="Google Shape;1510;p39">
                <a:extLst>
                  <a:ext uri="{FF2B5EF4-FFF2-40B4-BE49-F238E27FC236}">
                    <a16:creationId xmlns:a16="http://schemas.microsoft.com/office/drawing/2014/main" id="{AD98C349-146A-4AA1-8469-40B577B4A8EF}"/>
                  </a:ext>
                </a:extLst>
              </p:cNvPr>
              <p:cNvSpPr/>
              <p:nvPr/>
            </p:nvSpPr>
            <p:spPr>
              <a:xfrm>
                <a:off x="4946467"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6" name="Google Shape;1511;p39">
                <a:extLst>
                  <a:ext uri="{FF2B5EF4-FFF2-40B4-BE49-F238E27FC236}">
                    <a16:creationId xmlns:a16="http://schemas.microsoft.com/office/drawing/2014/main" id="{7BB2EB5E-9922-47A8-A437-86526FAF9685}"/>
                  </a:ext>
                </a:extLst>
              </p:cNvPr>
              <p:cNvSpPr/>
              <p:nvPr/>
            </p:nvSpPr>
            <p:spPr>
              <a:xfrm>
                <a:off x="504730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389" name="TextBox 388">
            <a:extLst>
              <a:ext uri="{FF2B5EF4-FFF2-40B4-BE49-F238E27FC236}">
                <a16:creationId xmlns:a16="http://schemas.microsoft.com/office/drawing/2014/main" id="{66DB8CF2-57BD-4571-9530-D49EC1F9B7B6}"/>
              </a:ext>
            </a:extLst>
          </p:cNvPr>
          <p:cNvSpPr txBox="1"/>
          <p:nvPr/>
        </p:nvSpPr>
        <p:spPr>
          <a:xfrm>
            <a:off x="2130475" y="1664175"/>
            <a:ext cx="6788219" cy="1231106"/>
          </a:xfrm>
          <a:prstGeom prst="rect">
            <a:avLst/>
          </a:prstGeom>
          <a:noFill/>
        </p:spPr>
        <p:txBody>
          <a:bodyPr wrap="square">
            <a:spAutoFit/>
          </a:bodyPr>
          <a:lstStyle/>
          <a:p>
            <a:pPr marL="731520" algn="ctr" defTabSz="514312">
              <a:defRPr/>
            </a:pPr>
            <a:r>
              <a:rPr lang="en-US" sz="3700" b="1">
                <a:solidFill>
                  <a:srgbClr val="0E3F4D"/>
                </a:solidFill>
                <a:latin typeface="#9Slide03 IcielUni Sans Heavy" panose="00000500000000000000" pitchFamily="2" charset="-93"/>
                <a:cs typeface="Times New Roman" panose="02020603050405020304" pitchFamily="18" charset="0"/>
              </a:rPr>
              <a:t>TIẾT 12 - BÀI </a:t>
            </a:r>
            <a:r>
              <a:rPr lang="en-US" sz="3700" b="1" dirty="0">
                <a:solidFill>
                  <a:srgbClr val="0E3F4D"/>
                </a:solidFill>
                <a:latin typeface="#9Slide03 IcielUni Sans Heavy" panose="00000500000000000000" pitchFamily="2" charset="-93"/>
                <a:cs typeface="Times New Roman" panose="02020603050405020304" pitchFamily="18" charset="0"/>
              </a:rPr>
              <a:t>12. ĐẶC ĐIỂM TỰ NHIÊN KHU VỰC ĐÔNG Á</a:t>
            </a:r>
          </a:p>
        </p:txBody>
      </p:sp>
    </p:spTree>
    <p:extLst>
      <p:ext uri="{BB962C8B-B14F-4D97-AF65-F5344CB8AC3E}">
        <p14:creationId xmlns:p14="http://schemas.microsoft.com/office/powerpoint/2010/main" val="2815145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sp>
        <p:nvSpPr>
          <p:cNvPr id="23" name="Rectangle 22">
            <a:extLst>
              <a:ext uri="{FF2B5EF4-FFF2-40B4-BE49-F238E27FC236}">
                <a16:creationId xmlns:a16="http://schemas.microsoft.com/office/drawing/2014/main" id="{C085B04E-E41B-4DDF-BB11-D5925A00A915}"/>
              </a:ext>
            </a:extLst>
          </p:cNvPr>
          <p:cNvSpPr/>
          <p:nvPr/>
        </p:nvSpPr>
        <p:spPr>
          <a:xfrm>
            <a:off x="0" y="1"/>
            <a:ext cx="9144000" cy="827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3303" name="Google Shape;3303;p67"/>
          <p:cNvSpPr txBox="1">
            <a:spLocks noGrp="1"/>
          </p:cNvSpPr>
          <p:nvPr>
            <p:ph type="subTitle" idx="3"/>
          </p:nvPr>
        </p:nvSpPr>
        <p:spPr>
          <a:xfrm>
            <a:off x="1366570" y="2982684"/>
            <a:ext cx="3028445" cy="58783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dirty="0">
                <a:solidFill>
                  <a:srgbClr val="0B8A6E"/>
                </a:solidFill>
                <a:latin typeface="#9Slide03 Roboto Condensed" panose="02000000000000000000" pitchFamily="2" charset="0"/>
                <a:ea typeface="#9Slide03 Roboto Condensed" panose="02000000000000000000" pitchFamily="2" charset="0"/>
              </a:rPr>
              <a:t>1. V</a:t>
            </a:r>
            <a:r>
              <a:rPr lang="en-US" sz="2300" dirty="0">
                <a:solidFill>
                  <a:srgbClr val="0B8A6E"/>
                </a:solidFill>
                <a:latin typeface="#9Slide03 Roboto Condensed" panose="02000000000000000000" pitchFamily="2" charset="0"/>
                <a:ea typeface="#9Slide03 Roboto Condensed" panose="02000000000000000000" pitchFamily="2" charset="0"/>
              </a:rPr>
              <a:t>ị </a:t>
            </a:r>
            <a:r>
              <a:rPr lang="en-US" sz="2300" dirty="0" err="1">
                <a:solidFill>
                  <a:srgbClr val="0B8A6E"/>
                </a:solidFill>
                <a:latin typeface="#9Slide03 Roboto Condensed" panose="02000000000000000000" pitchFamily="2" charset="0"/>
                <a:ea typeface="#9Slide03 Roboto Condensed" panose="02000000000000000000" pitchFamily="2" charset="0"/>
              </a:rPr>
              <a:t>trí</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err="1">
                <a:solidFill>
                  <a:srgbClr val="0B8A6E"/>
                </a:solidFill>
                <a:latin typeface="#9Slide03 Roboto Condensed" panose="02000000000000000000" pitchFamily="2" charset="0"/>
                <a:ea typeface="#9Slide03 Roboto Condensed" panose="02000000000000000000" pitchFamily="2" charset="0"/>
              </a:rPr>
              <a:t>địa</a:t>
            </a:r>
            <a:r>
              <a:rPr lang="en-US" sz="2300">
                <a:solidFill>
                  <a:srgbClr val="0B8A6E"/>
                </a:solidFill>
                <a:latin typeface="#9Slide03 Roboto Condensed" panose="02000000000000000000" pitchFamily="2" charset="0"/>
                <a:ea typeface="#9Slide03 Roboto Condensed" panose="02000000000000000000" pitchFamily="2" charset="0"/>
              </a:rPr>
              <a:t> lí</a:t>
            </a:r>
            <a:endParaRPr sz="2300" dirty="0">
              <a:solidFill>
                <a:srgbClr val="0B8A6E"/>
              </a:solidFill>
              <a:latin typeface="#9Slide03 Roboto Condensed" panose="02000000000000000000" pitchFamily="2" charset="0"/>
              <a:ea typeface="#9Slide03 Roboto Condensed" panose="02000000000000000000" pitchFamily="2" charset="0"/>
            </a:endParaRPr>
          </a:p>
        </p:txBody>
      </p:sp>
      <p:sp>
        <p:nvSpPr>
          <p:cNvPr id="3304" name="Google Shape;3304;p67"/>
          <p:cNvSpPr txBox="1">
            <a:spLocks noGrp="1"/>
          </p:cNvSpPr>
          <p:nvPr>
            <p:ph type="subTitle" idx="4"/>
          </p:nvPr>
        </p:nvSpPr>
        <p:spPr>
          <a:xfrm>
            <a:off x="4907896" y="2982685"/>
            <a:ext cx="2635903" cy="58782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dirty="0">
                <a:solidFill>
                  <a:srgbClr val="0B8A6E"/>
                </a:solidFill>
                <a:latin typeface="#9Slide03 Roboto Condensed" panose="02000000000000000000" pitchFamily="2" charset="0"/>
                <a:ea typeface="#9Slide03 Roboto Condensed" panose="02000000000000000000" pitchFamily="2" charset="0"/>
              </a:rPr>
              <a:t>2. </a:t>
            </a:r>
            <a:r>
              <a:rPr lang="en-US" sz="2300" dirty="0" err="1">
                <a:solidFill>
                  <a:srgbClr val="0B8A6E"/>
                </a:solidFill>
                <a:latin typeface="#9Slide03 Roboto Condensed" panose="02000000000000000000" pitchFamily="2" charset="0"/>
                <a:ea typeface="#9Slide03 Roboto Condensed" panose="02000000000000000000" pitchFamily="2" charset="0"/>
              </a:rPr>
              <a:t>Đặc</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điểm</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tự</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nhiên</a:t>
            </a:r>
            <a:endParaRPr sz="2300" dirty="0">
              <a:solidFill>
                <a:srgbClr val="0B8A6E"/>
              </a:solidFill>
              <a:latin typeface="#9Slide03 Roboto Condensed" panose="02000000000000000000" pitchFamily="2" charset="0"/>
              <a:ea typeface="#9Slide03 Roboto Condensed" panose="02000000000000000000" pitchFamily="2" charset="0"/>
            </a:endParaRPr>
          </a:p>
        </p:txBody>
      </p:sp>
      <p:sp>
        <p:nvSpPr>
          <p:cNvPr id="13" name="TextBox 12">
            <a:extLst>
              <a:ext uri="{FF2B5EF4-FFF2-40B4-BE49-F238E27FC236}">
                <a16:creationId xmlns:a16="http://schemas.microsoft.com/office/drawing/2014/main" id="{D6C5C48C-9B00-40F4-AFA0-C3382F092D30}"/>
              </a:ext>
            </a:extLst>
          </p:cNvPr>
          <p:cNvSpPr txBox="1"/>
          <p:nvPr/>
        </p:nvSpPr>
        <p:spPr>
          <a:xfrm>
            <a:off x="2538281" y="318055"/>
            <a:ext cx="3713468" cy="492443"/>
          </a:xfrm>
          <a:prstGeom prst="rect">
            <a:avLst/>
          </a:prstGeom>
          <a:noFill/>
        </p:spPr>
        <p:txBody>
          <a:bodyPr wrap="square">
            <a:spAutoFit/>
          </a:bodyPr>
          <a:lstStyle/>
          <a:p>
            <a:pPr marL="0" marR="0" lvl="0" indent="0" algn="ctr" defTabSz="685800" rtl="0" eaLnBrk="1" fontAlgn="auto" latinLnBrk="0" hangingPunct="1">
              <a:lnSpc>
                <a:spcPct val="100000"/>
              </a:lnSpc>
              <a:spcBef>
                <a:spcPts val="450"/>
              </a:spcBef>
              <a:spcAft>
                <a:spcPts val="450"/>
              </a:spcAft>
              <a:buClrTx/>
              <a:buSzTx/>
              <a:buFontTx/>
              <a:buNone/>
              <a:tabLst/>
              <a:defRPr/>
            </a:pPr>
            <a:r>
              <a:rPr kumimoji="0" lang="en-US" sz="2600" b="0" i="0" u="none" strike="noStrike" kern="1200" cap="none" spc="0" normalizeH="0" baseline="0" noProof="0" dirty="0">
                <a:ln>
                  <a:noFill/>
                </a:ln>
                <a:solidFill>
                  <a:srgbClr val="0E3F4D"/>
                </a:solidFill>
                <a:effectLst/>
                <a:uLnTx/>
                <a:uFillTx/>
                <a:latin typeface="#9Slide03 IcielPanton Black" panose="00000A00000000000000" pitchFamily="2" charset="-93"/>
                <a:ea typeface="+mn-ea"/>
                <a:cs typeface="+mn-cs"/>
              </a:rPr>
              <a:t>NỘI DUNG BÀI HỌC</a:t>
            </a:r>
          </a:p>
        </p:txBody>
      </p:sp>
      <p:sp>
        <p:nvSpPr>
          <p:cNvPr id="8" name="AutoShape 2" descr="Biểu tượng máy tính Vị trí Tebet Charlie Kabob Grill, địa điểm, png | PNGEgg">
            <a:extLst>
              <a:ext uri="{FF2B5EF4-FFF2-40B4-BE49-F238E27FC236}">
                <a16:creationId xmlns:a16="http://schemas.microsoft.com/office/drawing/2014/main" id="{C5ED0ED4-5ACF-4084-8070-103ADC29550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E3F4D"/>
              </a:solidFill>
              <a:effectLst/>
              <a:uLnTx/>
              <a:uFillTx/>
              <a:latin typeface="Arial"/>
              <a:ea typeface="+mn-ea"/>
              <a:cs typeface="+mn-cs"/>
            </a:endParaRPr>
          </a:p>
        </p:txBody>
      </p:sp>
      <p:sp>
        <p:nvSpPr>
          <p:cNvPr id="9" name="AutoShape 4" descr="Biểu tượng máy tính Vị trí Tebet Charlie Kabob Grill, địa điểm, png | PNGEgg">
            <a:extLst>
              <a:ext uri="{FF2B5EF4-FFF2-40B4-BE49-F238E27FC236}">
                <a16:creationId xmlns:a16="http://schemas.microsoft.com/office/drawing/2014/main" id="{B04CBE96-BE0A-4A05-B4B8-4FBD54F62A77}"/>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E3F4D"/>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10EC6C4-8619-40D6-BA03-B9FFFD0AE7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1796142" y="1451682"/>
            <a:ext cx="2231573" cy="1269516"/>
          </a:xfrm>
          <a:prstGeom prst="rect">
            <a:avLst/>
          </a:prstGeom>
        </p:spPr>
      </p:pic>
      <p:sp>
        <p:nvSpPr>
          <p:cNvPr id="24" name="Rectangle 23">
            <a:extLst>
              <a:ext uri="{FF2B5EF4-FFF2-40B4-BE49-F238E27FC236}">
                <a16:creationId xmlns:a16="http://schemas.microsoft.com/office/drawing/2014/main" id="{17F5ADF7-B9BF-42B7-92A8-6D1362E9843A}"/>
              </a:ext>
            </a:extLst>
          </p:cNvPr>
          <p:cNvSpPr/>
          <p:nvPr/>
        </p:nvSpPr>
        <p:spPr>
          <a:xfrm>
            <a:off x="0" y="751115"/>
            <a:ext cx="1143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1DBF09D6-5055-40F8-A407-277F1558538D}"/>
              </a:ext>
            </a:extLst>
          </p:cNvPr>
          <p:cNvSpPr/>
          <p:nvPr/>
        </p:nvSpPr>
        <p:spPr>
          <a:xfrm>
            <a:off x="8001000" y="609602"/>
            <a:ext cx="1143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pic>
        <p:nvPicPr>
          <p:cNvPr id="26" name="Picture 2" descr="Natural Environment Forestry Nature PNG, Clipart, Area, Art, Artwork, Clip  Art, Environment Free PNG Download">
            <a:extLst>
              <a:ext uri="{FF2B5EF4-FFF2-40B4-BE49-F238E27FC236}">
                <a16:creationId xmlns:a16="http://schemas.microsoft.com/office/drawing/2014/main" id="{DDD171AE-9BE8-40F0-BBA2-5EF2FF7334D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487" l="2610" r="100000">
                        <a14:foregroundMark x1="23214" y1="29436" x2="23214" y2="29436"/>
                        <a14:foregroundMark x1="4670" y1="30812" x2="37912" y2="27648"/>
                        <a14:foregroundMark x1="42995" y1="24897" x2="89011" y2="44154"/>
                        <a14:foregroundMark x1="45742" y1="8941" x2="82280" y2="30399"/>
                        <a14:backgroundMark x1="6731" y1="27235" x2="6731" y2="27235"/>
                        <a14:backgroundMark x1="5907" y1="30674" x2="5907" y2="30674"/>
                        <a14:backgroundMark x1="6319" y1="29161" x2="6319" y2="29161"/>
                        <a14:backgroundMark x1="4670" y1="29436" x2="4670" y2="29436"/>
                        <a14:backgroundMark x1="5495" y1="31912" x2="5495" y2="31912"/>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455681"/>
            <a:ext cx="1289108" cy="1287519"/>
          </a:xfrm>
          <a:prstGeom prst="rect">
            <a:avLst/>
          </a:prstGeom>
          <a:noFill/>
          <a:extLst>
            <a:ext uri="{909E8E84-426E-40DD-AFC4-6F175D3DCCD1}">
              <a14:hiddenFill xmlns:a14="http://schemas.microsoft.com/office/drawing/2010/main">
                <a:solidFill>
                  <a:srgbClr val="FFFFFF"/>
                </a:solidFill>
              </a14:hiddenFill>
            </a:ext>
          </a:extLst>
        </p:spPr>
      </p:pic>
      <p:sp>
        <p:nvSpPr>
          <p:cNvPr id="11" name="Left Brace 10">
            <a:extLst>
              <a:ext uri="{FF2B5EF4-FFF2-40B4-BE49-F238E27FC236}">
                <a16:creationId xmlns:a16="http://schemas.microsoft.com/office/drawing/2014/main" id="{39267E76-5FDB-4411-96C7-1038A21183E2}"/>
              </a:ext>
            </a:extLst>
          </p:cNvPr>
          <p:cNvSpPr/>
          <p:nvPr/>
        </p:nvSpPr>
        <p:spPr>
          <a:xfrm rot="5400000">
            <a:off x="4245429" y="-359227"/>
            <a:ext cx="424543" cy="31024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E3F4D"/>
              </a:solidFill>
              <a:effectLst/>
              <a:uLnTx/>
              <a:uFillTx/>
              <a:latin typeface="Arial"/>
              <a:ea typeface="+mn-ea"/>
              <a:cs typeface="+mn-cs"/>
            </a:endParaRPr>
          </a:p>
        </p:txBody>
      </p:sp>
    </p:spTree>
    <p:extLst>
      <p:ext uri="{BB962C8B-B14F-4D97-AF65-F5344CB8AC3E}">
        <p14:creationId xmlns:p14="http://schemas.microsoft.com/office/powerpoint/2010/main" val="37685833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03">
                                            <p:txEl>
                                              <p:pRg st="0" end="0"/>
                                            </p:txEl>
                                          </p:spTgt>
                                        </p:tgtEl>
                                        <p:attrNameLst>
                                          <p:attrName>style.visibility</p:attrName>
                                        </p:attrNameLst>
                                      </p:cBhvr>
                                      <p:to>
                                        <p:strVal val="visible"/>
                                      </p:to>
                                    </p:set>
                                    <p:animEffect transition="in" filter="fade">
                                      <p:cBhvr>
                                        <p:cTn id="12" dur="500"/>
                                        <p:tgtEl>
                                          <p:spTgt spid="330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04">
                                            <p:txEl>
                                              <p:pRg st="0" end="0"/>
                                            </p:txEl>
                                          </p:spTgt>
                                        </p:tgtEl>
                                        <p:attrNameLst>
                                          <p:attrName>style.visibility</p:attrName>
                                        </p:attrNameLst>
                                      </p:cBhvr>
                                      <p:to>
                                        <p:strVal val="visible"/>
                                      </p:to>
                                    </p:set>
                                    <p:animEffect transition="in" filter="fade">
                                      <p:cBhvr>
                                        <p:cTn id="20" dur="500"/>
                                        <p:tgtEl>
                                          <p:spTgt spid="330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3" grpId="0" build="p"/>
      <p:bldP spid="3304" grpId="0" build="p"/>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7"/>
        <p:cNvGrpSpPr/>
        <p:nvPr/>
      </p:nvGrpSpPr>
      <p:grpSpPr>
        <a:xfrm>
          <a:off x="0" y="0"/>
          <a:ext cx="0" cy="0"/>
          <a:chOff x="0" y="0"/>
          <a:chExt cx="0" cy="0"/>
        </a:xfrm>
      </p:grpSpPr>
      <p:grpSp>
        <p:nvGrpSpPr>
          <p:cNvPr id="3070" name="Google Shape;3070;p64"/>
          <p:cNvGrpSpPr/>
          <p:nvPr/>
        </p:nvGrpSpPr>
        <p:grpSpPr>
          <a:xfrm>
            <a:off x="-275276" y="3426920"/>
            <a:ext cx="2481856" cy="1360115"/>
            <a:chOff x="3503075" y="3624249"/>
            <a:chExt cx="2137873" cy="1171604"/>
          </a:xfrm>
        </p:grpSpPr>
        <p:sp>
          <p:nvSpPr>
            <p:cNvPr id="3071" name="Google Shape;3071;p64"/>
            <p:cNvSpPr/>
            <p:nvPr/>
          </p:nvSpPr>
          <p:spPr>
            <a:xfrm>
              <a:off x="3959439" y="3978767"/>
              <a:ext cx="1215792" cy="317590"/>
            </a:xfrm>
            <a:custGeom>
              <a:avLst/>
              <a:gdLst/>
              <a:ahLst/>
              <a:cxnLst/>
              <a:rect l="l" t="t" r="r" b="b"/>
              <a:pathLst>
                <a:path w="27850" h="7275" extrusionOk="0">
                  <a:moveTo>
                    <a:pt x="1" y="0"/>
                  </a:moveTo>
                  <a:lnTo>
                    <a:pt x="1" y="7275"/>
                  </a:lnTo>
                  <a:lnTo>
                    <a:pt x="27849" y="7275"/>
                  </a:lnTo>
                  <a:lnTo>
                    <a:pt x="2784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72" name="Google Shape;3072;p64"/>
            <p:cNvGrpSpPr/>
            <p:nvPr/>
          </p:nvGrpSpPr>
          <p:grpSpPr>
            <a:xfrm>
              <a:off x="4032211" y="4005266"/>
              <a:ext cx="1072330" cy="156460"/>
              <a:chOff x="4032211" y="4005266"/>
              <a:chExt cx="1072330" cy="156460"/>
            </a:xfrm>
          </p:grpSpPr>
          <p:sp>
            <p:nvSpPr>
              <p:cNvPr id="3073" name="Google Shape;3073;p64"/>
              <p:cNvSpPr/>
              <p:nvPr/>
            </p:nvSpPr>
            <p:spPr>
              <a:xfrm>
                <a:off x="4032211" y="4005266"/>
                <a:ext cx="157551" cy="156460"/>
              </a:xfrm>
              <a:custGeom>
                <a:avLst/>
                <a:gdLst/>
                <a:ahLst/>
                <a:cxnLst/>
                <a:rect l="l" t="t" r="r" b="b"/>
                <a:pathLst>
                  <a:path w="3609" h="3584" extrusionOk="0">
                    <a:moveTo>
                      <a:pt x="1" y="0"/>
                    </a:moveTo>
                    <a:lnTo>
                      <a:pt x="1" y="3584"/>
                    </a:lnTo>
                    <a:lnTo>
                      <a:pt x="3608" y="3584"/>
                    </a:lnTo>
                    <a:lnTo>
                      <a:pt x="360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4" name="Google Shape;3074;p64"/>
              <p:cNvSpPr/>
              <p:nvPr/>
            </p:nvSpPr>
            <p:spPr>
              <a:xfrm>
                <a:off x="4260917" y="4005266"/>
                <a:ext cx="157507" cy="156460"/>
              </a:xfrm>
              <a:custGeom>
                <a:avLst/>
                <a:gdLst/>
                <a:ahLst/>
                <a:cxnLst/>
                <a:rect l="l" t="t" r="r" b="b"/>
                <a:pathLst>
                  <a:path w="3608" h="3584" extrusionOk="0">
                    <a:moveTo>
                      <a:pt x="0" y="0"/>
                    </a:moveTo>
                    <a:lnTo>
                      <a:pt x="0" y="3584"/>
                    </a:lnTo>
                    <a:lnTo>
                      <a:pt x="3608" y="3584"/>
                    </a:lnTo>
                    <a:lnTo>
                      <a:pt x="360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5" name="Google Shape;3075;p64"/>
              <p:cNvSpPr/>
              <p:nvPr/>
            </p:nvSpPr>
            <p:spPr>
              <a:xfrm>
                <a:off x="4717761" y="4005266"/>
                <a:ext cx="158075" cy="156460"/>
              </a:xfrm>
              <a:custGeom>
                <a:avLst/>
                <a:gdLst/>
                <a:ahLst/>
                <a:cxnLst/>
                <a:rect l="l" t="t" r="r" b="b"/>
                <a:pathLst>
                  <a:path w="3621" h="3584" extrusionOk="0">
                    <a:moveTo>
                      <a:pt x="1" y="0"/>
                    </a:moveTo>
                    <a:lnTo>
                      <a:pt x="1" y="3584"/>
                    </a:lnTo>
                    <a:lnTo>
                      <a:pt x="3620" y="3584"/>
                    </a:lnTo>
                    <a:lnTo>
                      <a:pt x="362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6" name="Google Shape;3076;p64"/>
              <p:cNvSpPr/>
              <p:nvPr/>
            </p:nvSpPr>
            <p:spPr>
              <a:xfrm>
                <a:off x="4946467" y="4005266"/>
                <a:ext cx="158075" cy="156460"/>
              </a:xfrm>
              <a:custGeom>
                <a:avLst/>
                <a:gdLst/>
                <a:ahLst/>
                <a:cxnLst/>
                <a:rect l="l" t="t" r="r" b="b"/>
                <a:pathLst>
                  <a:path w="3621" h="3584" extrusionOk="0">
                    <a:moveTo>
                      <a:pt x="1" y="0"/>
                    </a:moveTo>
                    <a:lnTo>
                      <a:pt x="1" y="3584"/>
                    </a:lnTo>
                    <a:lnTo>
                      <a:pt x="3620" y="3584"/>
                    </a:lnTo>
                    <a:lnTo>
                      <a:pt x="362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77" name="Google Shape;3077;p64"/>
            <p:cNvGrpSpPr/>
            <p:nvPr/>
          </p:nvGrpSpPr>
          <p:grpSpPr>
            <a:xfrm>
              <a:off x="4032211" y="4020850"/>
              <a:ext cx="1072329" cy="208975"/>
              <a:chOff x="4032211" y="4020850"/>
              <a:chExt cx="1072329" cy="208975"/>
            </a:xfrm>
          </p:grpSpPr>
          <p:sp>
            <p:nvSpPr>
              <p:cNvPr id="3078" name="Google Shape;3078;p64"/>
              <p:cNvSpPr/>
              <p:nvPr/>
            </p:nvSpPr>
            <p:spPr>
              <a:xfrm>
                <a:off x="4094070"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9" name="Google Shape;3079;p64"/>
              <p:cNvSpPr/>
              <p:nvPr/>
            </p:nvSpPr>
            <p:spPr>
              <a:xfrm>
                <a:off x="4138248"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0" name="Google Shape;3080;p64"/>
              <p:cNvSpPr/>
              <p:nvPr/>
            </p:nvSpPr>
            <p:spPr>
              <a:xfrm>
                <a:off x="4049891"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1" name="Google Shape;3081;p64"/>
              <p:cNvSpPr/>
              <p:nvPr/>
            </p:nvSpPr>
            <p:spPr>
              <a:xfrm>
                <a:off x="4032211"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2" name="Google Shape;3082;p64"/>
              <p:cNvSpPr/>
              <p:nvPr/>
            </p:nvSpPr>
            <p:spPr>
              <a:xfrm>
                <a:off x="413252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3" name="Google Shape;3083;p64"/>
              <p:cNvSpPr/>
              <p:nvPr/>
            </p:nvSpPr>
            <p:spPr>
              <a:xfrm>
                <a:off x="4322775"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4" name="Google Shape;3084;p64"/>
              <p:cNvSpPr/>
              <p:nvPr/>
            </p:nvSpPr>
            <p:spPr>
              <a:xfrm>
                <a:off x="4366954"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5" name="Google Shape;3085;p64"/>
              <p:cNvSpPr/>
              <p:nvPr/>
            </p:nvSpPr>
            <p:spPr>
              <a:xfrm>
                <a:off x="4278073" y="4020850"/>
                <a:ext cx="34313" cy="125290"/>
              </a:xfrm>
              <a:custGeom>
                <a:avLst/>
                <a:gdLst/>
                <a:ahLst/>
                <a:cxnLst/>
                <a:rect l="l" t="t" r="r" b="b"/>
                <a:pathLst>
                  <a:path w="786" h="2870" extrusionOk="0">
                    <a:moveTo>
                      <a:pt x="0" y="0"/>
                    </a:moveTo>
                    <a:lnTo>
                      <a:pt x="0" y="2870"/>
                    </a:lnTo>
                    <a:lnTo>
                      <a:pt x="786" y="2870"/>
                    </a:lnTo>
                    <a:lnTo>
                      <a:pt x="78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6" name="Google Shape;3086;p64"/>
              <p:cNvSpPr/>
              <p:nvPr/>
            </p:nvSpPr>
            <p:spPr>
              <a:xfrm>
                <a:off x="4260917" y="4187698"/>
                <a:ext cx="56708" cy="42127"/>
              </a:xfrm>
              <a:custGeom>
                <a:avLst/>
                <a:gdLst/>
                <a:ahLst/>
                <a:cxnLst/>
                <a:rect l="l" t="t" r="r" b="b"/>
                <a:pathLst>
                  <a:path w="1299" h="965" extrusionOk="0">
                    <a:moveTo>
                      <a:pt x="0" y="0"/>
                    </a:moveTo>
                    <a:lnTo>
                      <a:pt x="0" y="965"/>
                    </a:lnTo>
                    <a:lnTo>
                      <a:pt x="1298" y="965"/>
                    </a:lnTo>
                    <a:lnTo>
                      <a:pt x="129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7" name="Google Shape;3087;p64"/>
              <p:cNvSpPr/>
              <p:nvPr/>
            </p:nvSpPr>
            <p:spPr>
              <a:xfrm>
                <a:off x="4361235"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8" name="Google Shape;3088;p64"/>
              <p:cNvSpPr/>
              <p:nvPr/>
            </p:nvSpPr>
            <p:spPr>
              <a:xfrm>
                <a:off x="4489099" y="4093622"/>
                <a:ext cx="158031" cy="68102"/>
              </a:xfrm>
              <a:custGeom>
                <a:avLst/>
                <a:gdLst/>
                <a:ahLst/>
                <a:cxnLst/>
                <a:rect l="l" t="t" r="r" b="b"/>
                <a:pathLst>
                  <a:path w="3620" h="1560" extrusionOk="0">
                    <a:moveTo>
                      <a:pt x="0" y="0"/>
                    </a:moveTo>
                    <a:lnTo>
                      <a:pt x="0" y="1560"/>
                    </a:lnTo>
                    <a:lnTo>
                      <a:pt x="3620" y="1560"/>
                    </a:lnTo>
                    <a:lnTo>
                      <a:pt x="3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9" name="Google Shape;3089;p64"/>
              <p:cNvSpPr/>
              <p:nvPr/>
            </p:nvSpPr>
            <p:spPr>
              <a:xfrm>
                <a:off x="4489099"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0" name="Google Shape;3090;p64"/>
              <p:cNvSpPr/>
              <p:nvPr/>
            </p:nvSpPr>
            <p:spPr>
              <a:xfrm>
                <a:off x="4589897"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1" name="Google Shape;3091;p64"/>
              <p:cNvSpPr/>
              <p:nvPr/>
            </p:nvSpPr>
            <p:spPr>
              <a:xfrm>
                <a:off x="4779619" y="4020850"/>
                <a:ext cx="34356" cy="125290"/>
              </a:xfrm>
              <a:custGeom>
                <a:avLst/>
                <a:gdLst/>
                <a:ahLst/>
                <a:cxnLst/>
                <a:rect l="l" t="t" r="r" b="b"/>
                <a:pathLst>
                  <a:path w="787" h="2870" extrusionOk="0">
                    <a:moveTo>
                      <a:pt x="1" y="0"/>
                    </a:moveTo>
                    <a:lnTo>
                      <a:pt x="1" y="2870"/>
                    </a:lnTo>
                    <a:lnTo>
                      <a:pt x="787" y="2870"/>
                    </a:lnTo>
                    <a:lnTo>
                      <a:pt x="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2" name="Google Shape;3092;p64"/>
              <p:cNvSpPr/>
              <p:nvPr/>
            </p:nvSpPr>
            <p:spPr>
              <a:xfrm>
                <a:off x="4824322" y="4020850"/>
                <a:ext cx="33833" cy="125290"/>
              </a:xfrm>
              <a:custGeom>
                <a:avLst/>
                <a:gdLst/>
                <a:ahLst/>
                <a:cxnLst/>
                <a:rect l="l" t="t" r="r" b="b"/>
                <a:pathLst>
                  <a:path w="775" h="2870" extrusionOk="0">
                    <a:moveTo>
                      <a:pt x="1" y="0"/>
                    </a:moveTo>
                    <a:lnTo>
                      <a:pt x="1" y="2870"/>
                    </a:lnTo>
                    <a:lnTo>
                      <a:pt x="775" y="2870"/>
                    </a:lnTo>
                    <a:lnTo>
                      <a:pt x="7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3" name="Google Shape;3093;p64"/>
              <p:cNvSpPr/>
              <p:nvPr/>
            </p:nvSpPr>
            <p:spPr>
              <a:xfrm>
                <a:off x="4735441" y="4020850"/>
                <a:ext cx="34356" cy="125290"/>
              </a:xfrm>
              <a:custGeom>
                <a:avLst/>
                <a:gdLst/>
                <a:ahLst/>
                <a:cxnLst/>
                <a:rect l="l" t="t" r="r" b="b"/>
                <a:pathLst>
                  <a:path w="787" h="2870" extrusionOk="0">
                    <a:moveTo>
                      <a:pt x="1" y="0"/>
                    </a:moveTo>
                    <a:lnTo>
                      <a:pt x="1" y="2870"/>
                    </a:lnTo>
                    <a:lnTo>
                      <a:pt x="787" y="2870"/>
                    </a:lnTo>
                    <a:lnTo>
                      <a:pt x="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4" name="Google Shape;3094;p64"/>
              <p:cNvSpPr/>
              <p:nvPr/>
            </p:nvSpPr>
            <p:spPr>
              <a:xfrm>
                <a:off x="4717761"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5" name="Google Shape;3095;p64"/>
              <p:cNvSpPr/>
              <p:nvPr/>
            </p:nvSpPr>
            <p:spPr>
              <a:xfrm>
                <a:off x="4818603"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6" name="Google Shape;3096;p64"/>
              <p:cNvSpPr/>
              <p:nvPr/>
            </p:nvSpPr>
            <p:spPr>
              <a:xfrm>
                <a:off x="5008325" y="4020850"/>
                <a:ext cx="34356" cy="125290"/>
              </a:xfrm>
              <a:custGeom>
                <a:avLst/>
                <a:gdLst/>
                <a:ahLst/>
                <a:cxnLst/>
                <a:rect l="l" t="t" r="r" b="b"/>
                <a:pathLst>
                  <a:path w="787" h="2870" extrusionOk="0">
                    <a:moveTo>
                      <a:pt x="0" y="0"/>
                    </a:moveTo>
                    <a:lnTo>
                      <a:pt x="0" y="2870"/>
                    </a:lnTo>
                    <a:lnTo>
                      <a:pt x="786" y="2870"/>
                    </a:lnTo>
                    <a:lnTo>
                      <a:pt x="78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7" name="Google Shape;3097;p64"/>
              <p:cNvSpPr/>
              <p:nvPr/>
            </p:nvSpPr>
            <p:spPr>
              <a:xfrm>
                <a:off x="5052503" y="4020850"/>
                <a:ext cx="34356" cy="125290"/>
              </a:xfrm>
              <a:custGeom>
                <a:avLst/>
                <a:gdLst/>
                <a:ahLst/>
                <a:cxnLst/>
                <a:rect l="l" t="t" r="r" b="b"/>
                <a:pathLst>
                  <a:path w="787" h="2870" extrusionOk="0">
                    <a:moveTo>
                      <a:pt x="1" y="0"/>
                    </a:moveTo>
                    <a:lnTo>
                      <a:pt x="1" y="2870"/>
                    </a:lnTo>
                    <a:lnTo>
                      <a:pt x="786" y="2870"/>
                    </a:lnTo>
                    <a:lnTo>
                      <a:pt x="78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8" name="Google Shape;3098;p64"/>
              <p:cNvSpPr/>
              <p:nvPr/>
            </p:nvSpPr>
            <p:spPr>
              <a:xfrm>
                <a:off x="4964147"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9" name="Google Shape;3099;p64"/>
              <p:cNvSpPr/>
              <p:nvPr/>
            </p:nvSpPr>
            <p:spPr>
              <a:xfrm>
                <a:off x="4946467"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0" name="Google Shape;3100;p64"/>
              <p:cNvSpPr/>
              <p:nvPr/>
            </p:nvSpPr>
            <p:spPr>
              <a:xfrm>
                <a:off x="504730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01" name="Google Shape;3101;p64"/>
            <p:cNvGrpSpPr/>
            <p:nvPr/>
          </p:nvGrpSpPr>
          <p:grpSpPr>
            <a:xfrm>
              <a:off x="4506735" y="4100389"/>
              <a:ext cx="122713" cy="54612"/>
              <a:chOff x="4506735" y="4100389"/>
              <a:chExt cx="122713" cy="54612"/>
            </a:xfrm>
          </p:grpSpPr>
          <p:sp>
            <p:nvSpPr>
              <p:cNvPr id="3102" name="Google Shape;3102;p64"/>
              <p:cNvSpPr/>
              <p:nvPr/>
            </p:nvSpPr>
            <p:spPr>
              <a:xfrm>
                <a:off x="4551437" y="4100389"/>
                <a:ext cx="33833" cy="54612"/>
              </a:xfrm>
              <a:custGeom>
                <a:avLst/>
                <a:gdLst/>
                <a:ahLst/>
                <a:cxnLst/>
                <a:rect l="l" t="t" r="r" b="b"/>
                <a:pathLst>
                  <a:path w="775" h="1251" extrusionOk="0">
                    <a:moveTo>
                      <a:pt x="1" y="0"/>
                    </a:moveTo>
                    <a:lnTo>
                      <a:pt x="1" y="1250"/>
                    </a:lnTo>
                    <a:lnTo>
                      <a:pt x="775" y="1250"/>
                    </a:lnTo>
                    <a:lnTo>
                      <a:pt x="77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3" name="Google Shape;3103;p64"/>
              <p:cNvSpPr/>
              <p:nvPr/>
            </p:nvSpPr>
            <p:spPr>
              <a:xfrm>
                <a:off x="4595616" y="4100389"/>
                <a:ext cx="33833" cy="54612"/>
              </a:xfrm>
              <a:custGeom>
                <a:avLst/>
                <a:gdLst/>
                <a:ahLst/>
                <a:cxnLst/>
                <a:rect l="l" t="t" r="r" b="b"/>
                <a:pathLst>
                  <a:path w="775" h="1251" extrusionOk="0">
                    <a:moveTo>
                      <a:pt x="1" y="0"/>
                    </a:moveTo>
                    <a:lnTo>
                      <a:pt x="1" y="1250"/>
                    </a:lnTo>
                    <a:lnTo>
                      <a:pt x="775" y="1250"/>
                    </a:lnTo>
                    <a:lnTo>
                      <a:pt x="77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4" name="Google Shape;3104;p64"/>
              <p:cNvSpPr/>
              <p:nvPr/>
            </p:nvSpPr>
            <p:spPr>
              <a:xfrm>
                <a:off x="4506735" y="4100389"/>
                <a:ext cx="34356" cy="54612"/>
              </a:xfrm>
              <a:custGeom>
                <a:avLst/>
                <a:gdLst/>
                <a:ahLst/>
                <a:cxnLst/>
                <a:rect l="l" t="t" r="r" b="b"/>
                <a:pathLst>
                  <a:path w="787" h="1251" extrusionOk="0">
                    <a:moveTo>
                      <a:pt x="1" y="0"/>
                    </a:moveTo>
                    <a:lnTo>
                      <a:pt x="1" y="1250"/>
                    </a:lnTo>
                    <a:lnTo>
                      <a:pt x="787" y="1250"/>
                    </a:lnTo>
                    <a:lnTo>
                      <a:pt x="78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05" name="Google Shape;3105;p64"/>
            <p:cNvSpPr/>
            <p:nvPr/>
          </p:nvSpPr>
          <p:spPr>
            <a:xfrm>
              <a:off x="3910590" y="3624249"/>
              <a:ext cx="1328553" cy="294759"/>
            </a:xfrm>
            <a:custGeom>
              <a:avLst/>
              <a:gdLst/>
              <a:ahLst/>
              <a:cxnLst/>
              <a:rect l="l" t="t" r="r" b="b"/>
              <a:pathLst>
                <a:path w="30433" h="6752" extrusionOk="0">
                  <a:moveTo>
                    <a:pt x="3513" y="1"/>
                  </a:moveTo>
                  <a:cubicBezTo>
                    <a:pt x="2929" y="1"/>
                    <a:pt x="2394" y="370"/>
                    <a:pt x="2191" y="918"/>
                  </a:cubicBezTo>
                  <a:lnTo>
                    <a:pt x="0" y="6752"/>
                  </a:lnTo>
                  <a:lnTo>
                    <a:pt x="30433" y="6752"/>
                  </a:lnTo>
                  <a:lnTo>
                    <a:pt x="28230" y="918"/>
                  </a:lnTo>
                  <a:cubicBezTo>
                    <a:pt x="28028" y="370"/>
                    <a:pt x="27492" y="1"/>
                    <a:pt x="269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6" name="Google Shape;3106;p64"/>
            <p:cNvSpPr/>
            <p:nvPr/>
          </p:nvSpPr>
          <p:spPr>
            <a:xfrm>
              <a:off x="3574319" y="3722515"/>
              <a:ext cx="2000621" cy="231328"/>
            </a:xfrm>
            <a:custGeom>
              <a:avLst/>
              <a:gdLst/>
              <a:ahLst/>
              <a:cxnLst/>
              <a:rect l="l" t="t" r="r" b="b"/>
              <a:pathLst>
                <a:path w="45828" h="5299" extrusionOk="0">
                  <a:moveTo>
                    <a:pt x="22920" y="0"/>
                  </a:moveTo>
                  <a:lnTo>
                    <a:pt x="0" y="3524"/>
                  </a:lnTo>
                  <a:lnTo>
                    <a:pt x="0" y="5299"/>
                  </a:lnTo>
                  <a:lnTo>
                    <a:pt x="45827" y="5299"/>
                  </a:lnTo>
                  <a:lnTo>
                    <a:pt x="45827" y="3524"/>
                  </a:lnTo>
                  <a:lnTo>
                    <a:pt x="229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7" name="Google Shape;3107;p64"/>
            <p:cNvSpPr/>
            <p:nvPr/>
          </p:nvSpPr>
          <p:spPr>
            <a:xfrm>
              <a:off x="3508314" y="3660657"/>
              <a:ext cx="2132634" cy="354915"/>
            </a:xfrm>
            <a:custGeom>
              <a:avLst/>
              <a:gdLst/>
              <a:ahLst/>
              <a:cxnLst/>
              <a:rect l="l" t="t" r="r" b="b"/>
              <a:pathLst>
                <a:path w="48852" h="8130" extrusionOk="0">
                  <a:moveTo>
                    <a:pt x="13657" y="0"/>
                  </a:moveTo>
                  <a:cubicBezTo>
                    <a:pt x="13109" y="0"/>
                    <a:pt x="12621" y="346"/>
                    <a:pt x="12430" y="846"/>
                  </a:cubicBezTo>
                  <a:lnTo>
                    <a:pt x="10930" y="4834"/>
                  </a:lnTo>
                  <a:cubicBezTo>
                    <a:pt x="8692" y="5061"/>
                    <a:pt x="6441" y="5346"/>
                    <a:pt x="4215" y="5692"/>
                  </a:cubicBezTo>
                  <a:lnTo>
                    <a:pt x="0" y="6335"/>
                  </a:lnTo>
                  <a:cubicBezTo>
                    <a:pt x="0" y="7531"/>
                    <a:pt x="12213" y="8129"/>
                    <a:pt x="24426" y="8129"/>
                  </a:cubicBezTo>
                  <a:cubicBezTo>
                    <a:pt x="36639" y="8129"/>
                    <a:pt x="48851" y="7531"/>
                    <a:pt x="48851" y="6335"/>
                  </a:cubicBezTo>
                  <a:lnTo>
                    <a:pt x="44637" y="5692"/>
                  </a:lnTo>
                  <a:cubicBezTo>
                    <a:pt x="42410" y="5346"/>
                    <a:pt x="40160" y="5061"/>
                    <a:pt x="37921" y="4834"/>
                  </a:cubicBezTo>
                  <a:lnTo>
                    <a:pt x="36421" y="846"/>
                  </a:lnTo>
                  <a:cubicBezTo>
                    <a:pt x="36231" y="346"/>
                    <a:pt x="35743" y="0"/>
                    <a:pt x="351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08" name="Google Shape;3108;p64"/>
            <p:cNvGrpSpPr/>
            <p:nvPr/>
          </p:nvGrpSpPr>
          <p:grpSpPr>
            <a:xfrm>
              <a:off x="3507790" y="3941312"/>
              <a:ext cx="2132619" cy="92024"/>
              <a:chOff x="3507790" y="3941312"/>
              <a:chExt cx="2132619" cy="92024"/>
            </a:xfrm>
          </p:grpSpPr>
          <p:sp>
            <p:nvSpPr>
              <p:cNvPr id="3109" name="Google Shape;3109;p64"/>
              <p:cNvSpPr/>
              <p:nvPr/>
            </p:nvSpPr>
            <p:spPr>
              <a:xfrm>
                <a:off x="3507790" y="3941836"/>
                <a:ext cx="24971" cy="25538"/>
              </a:xfrm>
              <a:custGeom>
                <a:avLst/>
                <a:gdLst/>
                <a:ahLst/>
                <a:cxnLst/>
                <a:rect l="l" t="t" r="r" b="b"/>
                <a:pathLst>
                  <a:path w="572" h="585" extrusionOk="0">
                    <a:moveTo>
                      <a:pt x="286" y="1"/>
                    </a:moveTo>
                    <a:cubicBezTo>
                      <a:pt x="119" y="1"/>
                      <a:pt x="0" y="132"/>
                      <a:pt x="0" y="298"/>
                    </a:cubicBezTo>
                    <a:cubicBezTo>
                      <a:pt x="0" y="453"/>
                      <a:pt x="119" y="584"/>
                      <a:pt x="286" y="584"/>
                    </a:cubicBezTo>
                    <a:cubicBezTo>
                      <a:pt x="441" y="584"/>
                      <a:pt x="572" y="453"/>
                      <a:pt x="572" y="298"/>
                    </a:cubicBezTo>
                    <a:cubicBezTo>
                      <a:pt x="572" y="132"/>
                      <a:pt x="441" y="1"/>
                      <a:pt x="2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0" name="Google Shape;3110;p64"/>
              <p:cNvSpPr/>
              <p:nvPr/>
            </p:nvSpPr>
            <p:spPr>
              <a:xfrm>
                <a:off x="3528046" y="3951527"/>
                <a:ext cx="105558" cy="41079"/>
              </a:xfrm>
              <a:custGeom>
                <a:avLst/>
                <a:gdLst/>
                <a:ahLst/>
                <a:cxnLst/>
                <a:rect l="l" t="t" r="r" b="b"/>
                <a:pathLst>
                  <a:path w="2418" h="941" extrusionOk="0">
                    <a:moveTo>
                      <a:pt x="329" y="1"/>
                    </a:moveTo>
                    <a:cubicBezTo>
                      <a:pt x="196" y="1"/>
                      <a:pt x="64" y="82"/>
                      <a:pt x="36" y="255"/>
                    </a:cubicBezTo>
                    <a:cubicBezTo>
                      <a:pt x="1" y="467"/>
                      <a:pt x="171" y="600"/>
                      <a:pt x="338" y="600"/>
                    </a:cubicBezTo>
                    <a:cubicBezTo>
                      <a:pt x="452" y="600"/>
                      <a:pt x="564" y="538"/>
                      <a:pt x="608" y="398"/>
                    </a:cubicBezTo>
                    <a:cubicBezTo>
                      <a:pt x="608" y="398"/>
                      <a:pt x="608" y="410"/>
                      <a:pt x="608" y="422"/>
                    </a:cubicBezTo>
                    <a:cubicBezTo>
                      <a:pt x="614" y="605"/>
                      <a:pt x="761" y="705"/>
                      <a:pt x="906" y="705"/>
                    </a:cubicBezTo>
                    <a:cubicBezTo>
                      <a:pt x="1024" y="705"/>
                      <a:pt x="1142" y="638"/>
                      <a:pt x="1179" y="493"/>
                    </a:cubicBezTo>
                    <a:cubicBezTo>
                      <a:pt x="1179" y="505"/>
                      <a:pt x="1179" y="517"/>
                      <a:pt x="1179" y="541"/>
                    </a:cubicBezTo>
                    <a:cubicBezTo>
                      <a:pt x="1179" y="724"/>
                      <a:pt x="1323" y="824"/>
                      <a:pt x="1468" y="824"/>
                    </a:cubicBezTo>
                    <a:cubicBezTo>
                      <a:pt x="1588" y="824"/>
                      <a:pt x="1708" y="757"/>
                      <a:pt x="1751" y="612"/>
                    </a:cubicBezTo>
                    <a:cubicBezTo>
                      <a:pt x="1751" y="624"/>
                      <a:pt x="1751" y="636"/>
                      <a:pt x="1751" y="648"/>
                    </a:cubicBezTo>
                    <a:cubicBezTo>
                      <a:pt x="1751" y="824"/>
                      <a:pt x="1890" y="941"/>
                      <a:pt x="2036" y="941"/>
                    </a:cubicBezTo>
                    <a:cubicBezTo>
                      <a:pt x="2108" y="941"/>
                      <a:pt x="2180" y="913"/>
                      <a:pt x="2239" y="850"/>
                    </a:cubicBezTo>
                    <a:cubicBezTo>
                      <a:pt x="2417" y="672"/>
                      <a:pt x="2286" y="362"/>
                      <a:pt x="2036" y="362"/>
                    </a:cubicBezTo>
                    <a:cubicBezTo>
                      <a:pt x="1905" y="362"/>
                      <a:pt x="1786" y="457"/>
                      <a:pt x="1763" y="576"/>
                    </a:cubicBezTo>
                    <a:cubicBezTo>
                      <a:pt x="1763" y="564"/>
                      <a:pt x="1763" y="553"/>
                      <a:pt x="1763" y="541"/>
                    </a:cubicBezTo>
                    <a:cubicBezTo>
                      <a:pt x="1763" y="350"/>
                      <a:pt x="1611" y="243"/>
                      <a:pt x="1462" y="243"/>
                    </a:cubicBezTo>
                    <a:cubicBezTo>
                      <a:pt x="1342" y="243"/>
                      <a:pt x="1223" y="314"/>
                      <a:pt x="1191" y="469"/>
                    </a:cubicBezTo>
                    <a:cubicBezTo>
                      <a:pt x="1191" y="445"/>
                      <a:pt x="1191" y="434"/>
                      <a:pt x="1191" y="422"/>
                    </a:cubicBezTo>
                    <a:cubicBezTo>
                      <a:pt x="1191" y="235"/>
                      <a:pt x="1046" y="131"/>
                      <a:pt x="902" y="131"/>
                    </a:cubicBezTo>
                    <a:cubicBezTo>
                      <a:pt x="788" y="131"/>
                      <a:pt x="674" y="196"/>
                      <a:pt x="632" y="338"/>
                    </a:cubicBezTo>
                    <a:cubicBezTo>
                      <a:pt x="632" y="326"/>
                      <a:pt x="632" y="314"/>
                      <a:pt x="632" y="303"/>
                    </a:cubicBezTo>
                    <a:cubicBezTo>
                      <a:pt x="632" y="106"/>
                      <a:pt x="480" y="1"/>
                      <a:pt x="3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1" name="Google Shape;3111;p64"/>
              <p:cNvSpPr/>
              <p:nvPr/>
            </p:nvSpPr>
            <p:spPr>
              <a:xfrm>
                <a:off x="3628276" y="3969818"/>
                <a:ext cx="415290" cy="53259"/>
              </a:xfrm>
              <a:custGeom>
                <a:avLst/>
                <a:gdLst/>
                <a:ahLst/>
                <a:cxnLst/>
                <a:rect l="l" t="t" r="r" b="b"/>
                <a:pathLst>
                  <a:path w="9513" h="1220" extrusionOk="0">
                    <a:moveTo>
                      <a:pt x="315" y="1"/>
                    </a:moveTo>
                    <a:cubicBezTo>
                      <a:pt x="190" y="1"/>
                      <a:pt x="67" y="75"/>
                      <a:pt x="38" y="229"/>
                    </a:cubicBezTo>
                    <a:cubicBezTo>
                      <a:pt x="1" y="439"/>
                      <a:pt x="166" y="578"/>
                      <a:pt x="332" y="578"/>
                    </a:cubicBezTo>
                    <a:cubicBezTo>
                      <a:pt x="430" y="578"/>
                      <a:pt x="528" y="530"/>
                      <a:pt x="586" y="419"/>
                    </a:cubicBezTo>
                    <a:cubicBezTo>
                      <a:pt x="599" y="584"/>
                      <a:pt x="735" y="677"/>
                      <a:pt x="871" y="677"/>
                    </a:cubicBezTo>
                    <a:cubicBezTo>
                      <a:pt x="971" y="677"/>
                      <a:pt x="1071" y="626"/>
                      <a:pt x="1122" y="515"/>
                    </a:cubicBezTo>
                    <a:cubicBezTo>
                      <a:pt x="1154" y="662"/>
                      <a:pt x="1279" y="741"/>
                      <a:pt x="1405" y="741"/>
                    </a:cubicBezTo>
                    <a:cubicBezTo>
                      <a:pt x="1512" y="741"/>
                      <a:pt x="1620" y="683"/>
                      <a:pt x="1669" y="562"/>
                    </a:cubicBezTo>
                    <a:cubicBezTo>
                      <a:pt x="1711" y="699"/>
                      <a:pt x="1830" y="768"/>
                      <a:pt x="1949" y="768"/>
                    </a:cubicBezTo>
                    <a:cubicBezTo>
                      <a:pt x="2068" y="768"/>
                      <a:pt x="2187" y="699"/>
                      <a:pt x="2229" y="562"/>
                    </a:cubicBezTo>
                    <a:lnTo>
                      <a:pt x="2229" y="574"/>
                    </a:lnTo>
                    <a:cubicBezTo>
                      <a:pt x="2229" y="761"/>
                      <a:pt x="2374" y="868"/>
                      <a:pt x="2519" y="868"/>
                    </a:cubicBezTo>
                    <a:cubicBezTo>
                      <a:pt x="2623" y="868"/>
                      <a:pt x="2727" y="813"/>
                      <a:pt x="2777" y="693"/>
                    </a:cubicBezTo>
                    <a:cubicBezTo>
                      <a:pt x="2814" y="832"/>
                      <a:pt x="2935" y="904"/>
                      <a:pt x="3057" y="904"/>
                    </a:cubicBezTo>
                    <a:cubicBezTo>
                      <a:pt x="3165" y="904"/>
                      <a:pt x="3274" y="847"/>
                      <a:pt x="3324" y="729"/>
                    </a:cubicBezTo>
                    <a:cubicBezTo>
                      <a:pt x="3360" y="872"/>
                      <a:pt x="3479" y="943"/>
                      <a:pt x="3598" y="943"/>
                    </a:cubicBezTo>
                    <a:cubicBezTo>
                      <a:pt x="3717" y="943"/>
                      <a:pt x="3836" y="872"/>
                      <a:pt x="3872" y="729"/>
                    </a:cubicBezTo>
                    <a:cubicBezTo>
                      <a:pt x="3885" y="903"/>
                      <a:pt x="4024" y="997"/>
                      <a:pt x="4162" y="997"/>
                    </a:cubicBezTo>
                    <a:cubicBezTo>
                      <a:pt x="4278" y="997"/>
                      <a:pt x="4393" y="930"/>
                      <a:pt x="4432" y="788"/>
                    </a:cubicBezTo>
                    <a:cubicBezTo>
                      <a:pt x="4469" y="933"/>
                      <a:pt x="4593" y="1008"/>
                      <a:pt x="4716" y="1008"/>
                    </a:cubicBezTo>
                    <a:cubicBezTo>
                      <a:pt x="4825" y="1008"/>
                      <a:pt x="4934" y="948"/>
                      <a:pt x="4979" y="824"/>
                    </a:cubicBezTo>
                    <a:cubicBezTo>
                      <a:pt x="5009" y="980"/>
                      <a:pt x="5136" y="1058"/>
                      <a:pt x="5264" y="1058"/>
                    </a:cubicBezTo>
                    <a:cubicBezTo>
                      <a:pt x="5389" y="1058"/>
                      <a:pt x="5515" y="983"/>
                      <a:pt x="5551" y="836"/>
                    </a:cubicBezTo>
                    <a:cubicBezTo>
                      <a:pt x="5580" y="985"/>
                      <a:pt x="5702" y="1059"/>
                      <a:pt x="5826" y="1059"/>
                    </a:cubicBezTo>
                    <a:cubicBezTo>
                      <a:pt x="5950" y="1059"/>
                      <a:pt x="6075" y="985"/>
                      <a:pt x="6110" y="836"/>
                    </a:cubicBezTo>
                    <a:cubicBezTo>
                      <a:pt x="6135" y="991"/>
                      <a:pt x="6263" y="1072"/>
                      <a:pt x="6392" y="1072"/>
                    </a:cubicBezTo>
                    <a:cubicBezTo>
                      <a:pt x="6510" y="1072"/>
                      <a:pt x="6630" y="1003"/>
                      <a:pt x="6670" y="860"/>
                    </a:cubicBezTo>
                    <a:cubicBezTo>
                      <a:pt x="6689" y="1019"/>
                      <a:pt x="6821" y="1104"/>
                      <a:pt x="6954" y="1104"/>
                    </a:cubicBezTo>
                    <a:cubicBezTo>
                      <a:pt x="7069" y="1104"/>
                      <a:pt x="7185" y="1040"/>
                      <a:pt x="7229" y="907"/>
                    </a:cubicBezTo>
                    <a:cubicBezTo>
                      <a:pt x="7261" y="1052"/>
                      <a:pt x="7382" y="1127"/>
                      <a:pt x="7505" y="1127"/>
                    </a:cubicBezTo>
                    <a:cubicBezTo>
                      <a:pt x="7615" y="1127"/>
                      <a:pt x="7727" y="1067"/>
                      <a:pt x="7777" y="943"/>
                    </a:cubicBezTo>
                    <a:cubicBezTo>
                      <a:pt x="7801" y="1074"/>
                      <a:pt x="7920" y="1181"/>
                      <a:pt x="8063" y="1181"/>
                    </a:cubicBezTo>
                    <a:cubicBezTo>
                      <a:pt x="8170" y="1181"/>
                      <a:pt x="8277" y="1110"/>
                      <a:pt x="8313" y="1003"/>
                    </a:cubicBezTo>
                    <a:cubicBezTo>
                      <a:pt x="8361" y="1122"/>
                      <a:pt x="8468" y="1193"/>
                      <a:pt x="8587" y="1193"/>
                    </a:cubicBezTo>
                    <a:cubicBezTo>
                      <a:pt x="8718" y="1193"/>
                      <a:pt x="8825" y="1122"/>
                      <a:pt x="8861" y="1003"/>
                    </a:cubicBezTo>
                    <a:cubicBezTo>
                      <a:pt x="8897" y="1139"/>
                      <a:pt x="9020" y="1220"/>
                      <a:pt x="9145" y="1220"/>
                    </a:cubicBezTo>
                    <a:cubicBezTo>
                      <a:pt x="9228" y="1220"/>
                      <a:pt x="9311" y="1185"/>
                      <a:pt x="9373" y="1110"/>
                    </a:cubicBezTo>
                    <a:cubicBezTo>
                      <a:pt x="9513" y="923"/>
                      <a:pt x="9390" y="645"/>
                      <a:pt x="9161" y="645"/>
                    </a:cubicBezTo>
                    <a:cubicBezTo>
                      <a:pt x="9156" y="645"/>
                      <a:pt x="9151" y="645"/>
                      <a:pt x="9146" y="646"/>
                    </a:cubicBezTo>
                    <a:cubicBezTo>
                      <a:pt x="9015" y="646"/>
                      <a:pt x="8908" y="729"/>
                      <a:pt x="8873" y="848"/>
                    </a:cubicBezTo>
                    <a:cubicBezTo>
                      <a:pt x="8837" y="717"/>
                      <a:pt x="8718" y="622"/>
                      <a:pt x="8587" y="622"/>
                    </a:cubicBezTo>
                    <a:cubicBezTo>
                      <a:pt x="8480" y="622"/>
                      <a:pt x="8372" y="693"/>
                      <a:pt x="8325" y="788"/>
                    </a:cubicBezTo>
                    <a:cubicBezTo>
                      <a:pt x="8277" y="663"/>
                      <a:pt x="8167" y="601"/>
                      <a:pt x="8057" y="601"/>
                    </a:cubicBezTo>
                    <a:cubicBezTo>
                      <a:pt x="7947" y="601"/>
                      <a:pt x="7837" y="663"/>
                      <a:pt x="7789" y="788"/>
                    </a:cubicBezTo>
                    <a:cubicBezTo>
                      <a:pt x="7765" y="657"/>
                      <a:pt x="7646" y="550"/>
                      <a:pt x="7503" y="550"/>
                    </a:cubicBezTo>
                    <a:cubicBezTo>
                      <a:pt x="7384" y="562"/>
                      <a:pt x="7277" y="634"/>
                      <a:pt x="7229" y="753"/>
                    </a:cubicBezTo>
                    <a:cubicBezTo>
                      <a:pt x="7194" y="610"/>
                      <a:pt x="7075" y="538"/>
                      <a:pt x="6954" y="538"/>
                    </a:cubicBezTo>
                    <a:cubicBezTo>
                      <a:pt x="6834" y="538"/>
                      <a:pt x="6712" y="610"/>
                      <a:pt x="6670" y="753"/>
                    </a:cubicBezTo>
                    <a:cubicBezTo>
                      <a:pt x="6651" y="592"/>
                      <a:pt x="6520" y="508"/>
                      <a:pt x="6389" y="508"/>
                    </a:cubicBezTo>
                    <a:cubicBezTo>
                      <a:pt x="6267" y="508"/>
                      <a:pt x="6145" y="580"/>
                      <a:pt x="6110" y="729"/>
                    </a:cubicBezTo>
                    <a:cubicBezTo>
                      <a:pt x="6086" y="567"/>
                      <a:pt x="5959" y="486"/>
                      <a:pt x="5831" y="486"/>
                    </a:cubicBezTo>
                    <a:cubicBezTo>
                      <a:pt x="5706" y="486"/>
                      <a:pt x="5580" y="564"/>
                      <a:pt x="5551" y="717"/>
                    </a:cubicBezTo>
                    <a:cubicBezTo>
                      <a:pt x="5513" y="565"/>
                      <a:pt x="5387" y="487"/>
                      <a:pt x="5261" y="487"/>
                    </a:cubicBezTo>
                    <a:cubicBezTo>
                      <a:pt x="5151" y="487"/>
                      <a:pt x="5041" y="547"/>
                      <a:pt x="4991" y="669"/>
                    </a:cubicBezTo>
                    <a:cubicBezTo>
                      <a:pt x="4966" y="513"/>
                      <a:pt x="4839" y="432"/>
                      <a:pt x="4712" y="432"/>
                    </a:cubicBezTo>
                    <a:cubicBezTo>
                      <a:pt x="4598" y="432"/>
                      <a:pt x="4483" y="498"/>
                      <a:pt x="4443" y="634"/>
                    </a:cubicBezTo>
                    <a:cubicBezTo>
                      <a:pt x="4402" y="491"/>
                      <a:pt x="4280" y="419"/>
                      <a:pt x="4159" y="419"/>
                    </a:cubicBezTo>
                    <a:cubicBezTo>
                      <a:pt x="4039" y="419"/>
                      <a:pt x="3920" y="491"/>
                      <a:pt x="3884" y="634"/>
                    </a:cubicBezTo>
                    <a:cubicBezTo>
                      <a:pt x="3870" y="465"/>
                      <a:pt x="3735" y="369"/>
                      <a:pt x="3599" y="369"/>
                    </a:cubicBezTo>
                    <a:cubicBezTo>
                      <a:pt x="3494" y="369"/>
                      <a:pt x="3388" y="426"/>
                      <a:pt x="3336" y="550"/>
                    </a:cubicBezTo>
                    <a:cubicBezTo>
                      <a:pt x="3298" y="404"/>
                      <a:pt x="3175" y="329"/>
                      <a:pt x="3052" y="329"/>
                    </a:cubicBezTo>
                    <a:cubicBezTo>
                      <a:pt x="2945" y="329"/>
                      <a:pt x="2838" y="386"/>
                      <a:pt x="2788" y="503"/>
                    </a:cubicBezTo>
                    <a:cubicBezTo>
                      <a:pt x="2753" y="360"/>
                      <a:pt x="2637" y="288"/>
                      <a:pt x="2519" y="288"/>
                    </a:cubicBezTo>
                    <a:cubicBezTo>
                      <a:pt x="2401" y="288"/>
                      <a:pt x="2282" y="360"/>
                      <a:pt x="2241" y="503"/>
                    </a:cubicBezTo>
                    <a:cubicBezTo>
                      <a:pt x="2241" y="491"/>
                      <a:pt x="2241" y="491"/>
                      <a:pt x="2241" y="491"/>
                    </a:cubicBezTo>
                    <a:cubicBezTo>
                      <a:pt x="2241" y="303"/>
                      <a:pt x="2090" y="192"/>
                      <a:pt x="1941" y="192"/>
                    </a:cubicBezTo>
                    <a:cubicBezTo>
                      <a:pt x="1836" y="192"/>
                      <a:pt x="1731" y="248"/>
                      <a:pt x="1681" y="372"/>
                    </a:cubicBezTo>
                    <a:cubicBezTo>
                      <a:pt x="1643" y="238"/>
                      <a:pt x="1526" y="165"/>
                      <a:pt x="1408" y="165"/>
                    </a:cubicBezTo>
                    <a:cubicBezTo>
                      <a:pt x="1305" y="165"/>
                      <a:pt x="1201" y="220"/>
                      <a:pt x="1145" y="336"/>
                    </a:cubicBezTo>
                    <a:cubicBezTo>
                      <a:pt x="1112" y="184"/>
                      <a:pt x="987" y="101"/>
                      <a:pt x="862" y="101"/>
                    </a:cubicBezTo>
                    <a:cubicBezTo>
                      <a:pt x="762" y="101"/>
                      <a:pt x="662" y="154"/>
                      <a:pt x="610" y="265"/>
                    </a:cubicBezTo>
                    <a:cubicBezTo>
                      <a:pt x="591" y="90"/>
                      <a:pt x="452" y="1"/>
                      <a:pt x="3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2" name="Google Shape;3112;p64"/>
              <p:cNvSpPr/>
              <p:nvPr/>
            </p:nvSpPr>
            <p:spPr>
              <a:xfrm>
                <a:off x="4040025" y="3997975"/>
                <a:ext cx="176235" cy="28725"/>
              </a:xfrm>
              <a:custGeom>
                <a:avLst/>
                <a:gdLst/>
                <a:ahLst/>
                <a:cxnLst/>
                <a:rect l="l" t="t" r="r" b="b"/>
                <a:pathLst>
                  <a:path w="4037" h="658" extrusionOk="0">
                    <a:moveTo>
                      <a:pt x="291" y="0"/>
                    </a:moveTo>
                    <a:cubicBezTo>
                      <a:pt x="146" y="0"/>
                      <a:pt x="0" y="100"/>
                      <a:pt x="0" y="286"/>
                    </a:cubicBezTo>
                    <a:cubicBezTo>
                      <a:pt x="0" y="473"/>
                      <a:pt x="146" y="572"/>
                      <a:pt x="291" y="572"/>
                    </a:cubicBezTo>
                    <a:cubicBezTo>
                      <a:pt x="415" y="572"/>
                      <a:pt x="539" y="499"/>
                      <a:pt x="572" y="346"/>
                    </a:cubicBezTo>
                    <a:cubicBezTo>
                      <a:pt x="583" y="481"/>
                      <a:pt x="701" y="585"/>
                      <a:pt x="836" y="585"/>
                    </a:cubicBezTo>
                    <a:cubicBezTo>
                      <a:pt x="843" y="585"/>
                      <a:pt x="850" y="585"/>
                      <a:pt x="857" y="584"/>
                    </a:cubicBezTo>
                    <a:cubicBezTo>
                      <a:pt x="965" y="584"/>
                      <a:pt x="1072" y="524"/>
                      <a:pt x="1119" y="417"/>
                    </a:cubicBezTo>
                    <a:cubicBezTo>
                      <a:pt x="1160" y="556"/>
                      <a:pt x="1276" y="624"/>
                      <a:pt x="1393" y="624"/>
                    </a:cubicBezTo>
                    <a:cubicBezTo>
                      <a:pt x="1517" y="624"/>
                      <a:pt x="1642" y="547"/>
                      <a:pt x="1679" y="393"/>
                    </a:cubicBezTo>
                    <a:cubicBezTo>
                      <a:pt x="1707" y="550"/>
                      <a:pt x="1829" y="625"/>
                      <a:pt x="1952" y="625"/>
                    </a:cubicBezTo>
                    <a:cubicBezTo>
                      <a:pt x="2092" y="625"/>
                      <a:pt x="2232" y="529"/>
                      <a:pt x="2239" y="346"/>
                    </a:cubicBezTo>
                    <a:cubicBezTo>
                      <a:pt x="2256" y="518"/>
                      <a:pt x="2393" y="605"/>
                      <a:pt x="2529" y="605"/>
                    </a:cubicBezTo>
                    <a:cubicBezTo>
                      <a:pt x="2664" y="605"/>
                      <a:pt x="2798" y="518"/>
                      <a:pt x="2810" y="346"/>
                    </a:cubicBezTo>
                    <a:cubicBezTo>
                      <a:pt x="2823" y="525"/>
                      <a:pt x="2966" y="623"/>
                      <a:pt x="3106" y="623"/>
                    </a:cubicBezTo>
                    <a:cubicBezTo>
                      <a:pt x="3218" y="623"/>
                      <a:pt x="3327" y="561"/>
                      <a:pt x="3370" y="429"/>
                    </a:cubicBezTo>
                    <a:cubicBezTo>
                      <a:pt x="3406" y="574"/>
                      <a:pt x="3530" y="657"/>
                      <a:pt x="3657" y="657"/>
                    </a:cubicBezTo>
                    <a:cubicBezTo>
                      <a:pt x="3738" y="657"/>
                      <a:pt x="3821" y="623"/>
                      <a:pt x="3882" y="548"/>
                    </a:cubicBezTo>
                    <a:cubicBezTo>
                      <a:pt x="4036" y="358"/>
                      <a:pt x="3893" y="72"/>
                      <a:pt x="3655" y="72"/>
                    </a:cubicBezTo>
                    <a:lnTo>
                      <a:pt x="3655" y="84"/>
                    </a:lnTo>
                    <a:cubicBezTo>
                      <a:pt x="3524" y="84"/>
                      <a:pt x="3417" y="155"/>
                      <a:pt x="3382" y="274"/>
                    </a:cubicBezTo>
                    <a:cubicBezTo>
                      <a:pt x="3348" y="123"/>
                      <a:pt x="3224" y="50"/>
                      <a:pt x="3100" y="50"/>
                    </a:cubicBezTo>
                    <a:cubicBezTo>
                      <a:pt x="2961" y="50"/>
                      <a:pt x="2823" y="140"/>
                      <a:pt x="2810" y="310"/>
                    </a:cubicBezTo>
                    <a:cubicBezTo>
                      <a:pt x="2810" y="120"/>
                      <a:pt x="2667" y="24"/>
                      <a:pt x="2524" y="24"/>
                    </a:cubicBezTo>
                    <a:cubicBezTo>
                      <a:pt x="2381" y="24"/>
                      <a:pt x="2239" y="120"/>
                      <a:pt x="2239" y="310"/>
                    </a:cubicBezTo>
                    <a:cubicBezTo>
                      <a:pt x="2226" y="140"/>
                      <a:pt x="2087" y="50"/>
                      <a:pt x="1949" y="50"/>
                    </a:cubicBezTo>
                    <a:cubicBezTo>
                      <a:pt x="1825" y="50"/>
                      <a:pt x="1701" y="123"/>
                      <a:pt x="1667" y="274"/>
                    </a:cubicBezTo>
                    <a:cubicBezTo>
                      <a:pt x="1635" y="127"/>
                      <a:pt x="1510" y="48"/>
                      <a:pt x="1384" y="48"/>
                    </a:cubicBezTo>
                    <a:cubicBezTo>
                      <a:pt x="1276" y="48"/>
                      <a:pt x="1169" y="106"/>
                      <a:pt x="1119" y="227"/>
                    </a:cubicBezTo>
                    <a:cubicBezTo>
                      <a:pt x="1084" y="90"/>
                      <a:pt x="965" y="21"/>
                      <a:pt x="845" y="21"/>
                    </a:cubicBezTo>
                    <a:cubicBezTo>
                      <a:pt x="726" y="21"/>
                      <a:pt x="607" y="90"/>
                      <a:pt x="572" y="227"/>
                    </a:cubicBezTo>
                    <a:cubicBezTo>
                      <a:pt x="539" y="73"/>
                      <a:pt x="415" y="0"/>
                      <a:pt x="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3" name="Google Shape;3113;p64"/>
              <p:cNvSpPr/>
              <p:nvPr/>
            </p:nvSpPr>
            <p:spPr>
              <a:xfrm>
                <a:off x="4211544" y="4004393"/>
                <a:ext cx="294628" cy="28419"/>
              </a:xfrm>
              <a:custGeom>
                <a:avLst/>
                <a:gdLst/>
                <a:ahLst/>
                <a:cxnLst/>
                <a:rect l="l" t="t" r="r" b="b"/>
                <a:pathLst>
                  <a:path w="6749" h="651" extrusionOk="0">
                    <a:moveTo>
                      <a:pt x="302" y="0"/>
                    </a:moveTo>
                    <a:cubicBezTo>
                      <a:pt x="151" y="0"/>
                      <a:pt x="0" y="102"/>
                      <a:pt x="0" y="294"/>
                    </a:cubicBezTo>
                    <a:cubicBezTo>
                      <a:pt x="0" y="492"/>
                      <a:pt x="151" y="594"/>
                      <a:pt x="302" y="594"/>
                    </a:cubicBezTo>
                    <a:cubicBezTo>
                      <a:pt x="440" y="594"/>
                      <a:pt x="578" y="507"/>
                      <a:pt x="596" y="330"/>
                    </a:cubicBezTo>
                    <a:cubicBezTo>
                      <a:pt x="602" y="502"/>
                      <a:pt x="739" y="596"/>
                      <a:pt x="877" y="596"/>
                    </a:cubicBezTo>
                    <a:cubicBezTo>
                      <a:pt x="996" y="596"/>
                      <a:pt x="1116" y="526"/>
                      <a:pt x="1155" y="377"/>
                    </a:cubicBezTo>
                    <a:cubicBezTo>
                      <a:pt x="1199" y="519"/>
                      <a:pt x="1315" y="586"/>
                      <a:pt x="1430" y="586"/>
                    </a:cubicBezTo>
                    <a:cubicBezTo>
                      <a:pt x="1566" y="586"/>
                      <a:pt x="1702" y="492"/>
                      <a:pt x="1715" y="318"/>
                    </a:cubicBezTo>
                    <a:cubicBezTo>
                      <a:pt x="1721" y="501"/>
                      <a:pt x="1861" y="597"/>
                      <a:pt x="2003" y="597"/>
                    </a:cubicBezTo>
                    <a:cubicBezTo>
                      <a:pt x="2127" y="597"/>
                      <a:pt x="2253" y="522"/>
                      <a:pt x="2286" y="366"/>
                    </a:cubicBezTo>
                    <a:cubicBezTo>
                      <a:pt x="2322" y="514"/>
                      <a:pt x="2444" y="589"/>
                      <a:pt x="2566" y="589"/>
                    </a:cubicBezTo>
                    <a:cubicBezTo>
                      <a:pt x="2688" y="589"/>
                      <a:pt x="2810" y="514"/>
                      <a:pt x="2846" y="366"/>
                    </a:cubicBezTo>
                    <a:cubicBezTo>
                      <a:pt x="2871" y="526"/>
                      <a:pt x="3001" y="610"/>
                      <a:pt x="3131" y="610"/>
                    </a:cubicBezTo>
                    <a:cubicBezTo>
                      <a:pt x="3251" y="610"/>
                      <a:pt x="3371" y="538"/>
                      <a:pt x="3405" y="389"/>
                    </a:cubicBezTo>
                    <a:cubicBezTo>
                      <a:pt x="3451" y="522"/>
                      <a:pt x="3567" y="587"/>
                      <a:pt x="3683" y="587"/>
                    </a:cubicBezTo>
                    <a:cubicBezTo>
                      <a:pt x="3806" y="587"/>
                      <a:pt x="3928" y="513"/>
                      <a:pt x="3965" y="366"/>
                    </a:cubicBezTo>
                    <a:cubicBezTo>
                      <a:pt x="3997" y="513"/>
                      <a:pt x="4119" y="591"/>
                      <a:pt x="4243" y="591"/>
                    </a:cubicBezTo>
                    <a:cubicBezTo>
                      <a:pt x="4350" y="591"/>
                      <a:pt x="4458" y="534"/>
                      <a:pt x="4513" y="413"/>
                    </a:cubicBezTo>
                    <a:cubicBezTo>
                      <a:pt x="4548" y="532"/>
                      <a:pt x="4656" y="604"/>
                      <a:pt x="4775" y="604"/>
                    </a:cubicBezTo>
                    <a:cubicBezTo>
                      <a:pt x="4882" y="604"/>
                      <a:pt x="4989" y="532"/>
                      <a:pt x="5037" y="437"/>
                    </a:cubicBezTo>
                    <a:cubicBezTo>
                      <a:pt x="5073" y="572"/>
                      <a:pt x="5187" y="641"/>
                      <a:pt x="5303" y="641"/>
                    </a:cubicBezTo>
                    <a:cubicBezTo>
                      <a:pt x="5411" y="641"/>
                      <a:pt x="5521" y="581"/>
                      <a:pt x="5572" y="461"/>
                    </a:cubicBezTo>
                    <a:cubicBezTo>
                      <a:pt x="5619" y="583"/>
                      <a:pt x="5725" y="642"/>
                      <a:pt x="5832" y="642"/>
                    </a:cubicBezTo>
                    <a:cubicBezTo>
                      <a:pt x="5945" y="642"/>
                      <a:pt x="6059" y="577"/>
                      <a:pt x="6108" y="449"/>
                    </a:cubicBezTo>
                    <a:cubicBezTo>
                      <a:pt x="6149" y="580"/>
                      <a:pt x="6266" y="651"/>
                      <a:pt x="6385" y="651"/>
                    </a:cubicBezTo>
                    <a:cubicBezTo>
                      <a:pt x="6472" y="651"/>
                      <a:pt x="6560" y="613"/>
                      <a:pt x="6620" y="532"/>
                    </a:cubicBezTo>
                    <a:cubicBezTo>
                      <a:pt x="6748" y="346"/>
                      <a:pt x="6625" y="79"/>
                      <a:pt x="6397" y="79"/>
                    </a:cubicBezTo>
                    <a:cubicBezTo>
                      <a:pt x="6392" y="79"/>
                      <a:pt x="6387" y="80"/>
                      <a:pt x="6382" y="80"/>
                    </a:cubicBezTo>
                    <a:cubicBezTo>
                      <a:pt x="6251" y="80"/>
                      <a:pt x="6144" y="151"/>
                      <a:pt x="6108" y="270"/>
                    </a:cubicBezTo>
                    <a:cubicBezTo>
                      <a:pt x="6065" y="141"/>
                      <a:pt x="5951" y="75"/>
                      <a:pt x="5837" y="75"/>
                    </a:cubicBezTo>
                    <a:cubicBezTo>
                      <a:pt x="5731" y="75"/>
                      <a:pt x="5624" y="132"/>
                      <a:pt x="5572" y="246"/>
                    </a:cubicBezTo>
                    <a:cubicBezTo>
                      <a:pt x="5523" y="130"/>
                      <a:pt x="5415" y="71"/>
                      <a:pt x="5307" y="71"/>
                    </a:cubicBezTo>
                    <a:cubicBezTo>
                      <a:pt x="5204" y="71"/>
                      <a:pt x="5101" y="124"/>
                      <a:pt x="5048" y="235"/>
                    </a:cubicBezTo>
                    <a:cubicBezTo>
                      <a:pt x="5005" y="97"/>
                      <a:pt x="4889" y="29"/>
                      <a:pt x="4774" y="29"/>
                    </a:cubicBezTo>
                    <a:cubicBezTo>
                      <a:pt x="4669" y="29"/>
                      <a:pt x="4564" y="85"/>
                      <a:pt x="4513" y="199"/>
                    </a:cubicBezTo>
                    <a:cubicBezTo>
                      <a:pt x="4463" y="78"/>
                      <a:pt x="4356" y="21"/>
                      <a:pt x="4247" y="21"/>
                    </a:cubicBezTo>
                    <a:cubicBezTo>
                      <a:pt x="4120" y="21"/>
                      <a:pt x="3992" y="99"/>
                      <a:pt x="3953" y="246"/>
                    </a:cubicBezTo>
                    <a:cubicBezTo>
                      <a:pt x="3923" y="95"/>
                      <a:pt x="3799" y="17"/>
                      <a:pt x="3676" y="17"/>
                    </a:cubicBezTo>
                    <a:cubicBezTo>
                      <a:pt x="3558" y="17"/>
                      <a:pt x="3440" y="89"/>
                      <a:pt x="3405" y="235"/>
                    </a:cubicBezTo>
                    <a:cubicBezTo>
                      <a:pt x="3359" y="102"/>
                      <a:pt x="3243" y="36"/>
                      <a:pt x="3128" y="36"/>
                    </a:cubicBezTo>
                    <a:cubicBezTo>
                      <a:pt x="3005" y="36"/>
                      <a:pt x="2883" y="111"/>
                      <a:pt x="2846" y="258"/>
                    </a:cubicBezTo>
                    <a:cubicBezTo>
                      <a:pt x="2815" y="101"/>
                      <a:pt x="2689" y="20"/>
                      <a:pt x="2563" y="20"/>
                    </a:cubicBezTo>
                    <a:cubicBezTo>
                      <a:pt x="2442" y="20"/>
                      <a:pt x="2321" y="95"/>
                      <a:pt x="2286" y="246"/>
                    </a:cubicBezTo>
                    <a:cubicBezTo>
                      <a:pt x="2252" y="93"/>
                      <a:pt x="2126" y="18"/>
                      <a:pt x="2000" y="18"/>
                    </a:cubicBezTo>
                    <a:cubicBezTo>
                      <a:pt x="1863" y="18"/>
                      <a:pt x="1727" y="108"/>
                      <a:pt x="1715" y="282"/>
                    </a:cubicBezTo>
                    <a:cubicBezTo>
                      <a:pt x="1702" y="108"/>
                      <a:pt x="1563" y="14"/>
                      <a:pt x="1425" y="14"/>
                    </a:cubicBezTo>
                    <a:cubicBezTo>
                      <a:pt x="1309" y="14"/>
                      <a:pt x="1193" y="81"/>
                      <a:pt x="1155" y="223"/>
                    </a:cubicBezTo>
                    <a:cubicBezTo>
                      <a:pt x="1107" y="104"/>
                      <a:pt x="1000" y="20"/>
                      <a:pt x="869" y="20"/>
                    </a:cubicBezTo>
                    <a:cubicBezTo>
                      <a:pt x="726" y="20"/>
                      <a:pt x="607" y="127"/>
                      <a:pt x="596" y="270"/>
                    </a:cubicBezTo>
                    <a:cubicBezTo>
                      <a:pt x="578" y="87"/>
                      <a:pt x="440" y="0"/>
                      <a:pt x="3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4" name="Google Shape;3114;p64"/>
              <p:cNvSpPr/>
              <p:nvPr/>
            </p:nvSpPr>
            <p:spPr>
              <a:xfrm>
                <a:off x="4498441" y="4007841"/>
                <a:ext cx="29685" cy="25495"/>
              </a:xfrm>
              <a:custGeom>
                <a:avLst/>
                <a:gdLst/>
                <a:ahLst/>
                <a:cxnLst/>
                <a:rect l="l" t="t" r="r" b="b"/>
                <a:pathLst>
                  <a:path w="680" h="584" extrusionOk="0">
                    <a:moveTo>
                      <a:pt x="393" y="1"/>
                    </a:moveTo>
                    <a:cubicBezTo>
                      <a:pt x="131" y="1"/>
                      <a:pt x="0" y="310"/>
                      <a:pt x="179" y="501"/>
                    </a:cubicBezTo>
                    <a:cubicBezTo>
                      <a:pt x="240" y="558"/>
                      <a:pt x="312" y="583"/>
                      <a:pt x="383"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5" name="Google Shape;3115;p64"/>
              <p:cNvSpPr/>
              <p:nvPr/>
            </p:nvSpPr>
            <p:spPr>
              <a:xfrm>
                <a:off x="4523891" y="4007841"/>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80" y="462"/>
                      <a:pt x="680" y="287"/>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6" name="Google Shape;3116;p64"/>
              <p:cNvSpPr/>
              <p:nvPr/>
            </p:nvSpPr>
            <p:spPr>
              <a:xfrm>
                <a:off x="4549386" y="4007841"/>
                <a:ext cx="29642" cy="25320"/>
              </a:xfrm>
              <a:custGeom>
                <a:avLst/>
                <a:gdLst/>
                <a:ahLst/>
                <a:cxnLst/>
                <a:rect l="l" t="t" r="r" b="b"/>
                <a:pathLst>
                  <a:path w="679" h="580" extrusionOk="0">
                    <a:moveTo>
                      <a:pt x="393" y="1"/>
                    </a:moveTo>
                    <a:cubicBezTo>
                      <a:pt x="131" y="1"/>
                      <a:pt x="0" y="310"/>
                      <a:pt x="191" y="489"/>
                    </a:cubicBezTo>
                    <a:cubicBezTo>
                      <a:pt x="249" y="551"/>
                      <a:pt x="322" y="579"/>
                      <a:pt x="393" y="579"/>
                    </a:cubicBezTo>
                    <a:cubicBezTo>
                      <a:pt x="539" y="579"/>
                      <a:pt x="679" y="462"/>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7" name="Google Shape;3117;p64"/>
              <p:cNvSpPr/>
              <p:nvPr/>
            </p:nvSpPr>
            <p:spPr>
              <a:xfrm>
                <a:off x="4574836" y="4007841"/>
                <a:ext cx="29685" cy="25495"/>
              </a:xfrm>
              <a:custGeom>
                <a:avLst/>
                <a:gdLst/>
                <a:ahLst/>
                <a:cxnLst/>
                <a:rect l="l" t="t" r="r" b="b"/>
                <a:pathLst>
                  <a:path w="680" h="584" extrusionOk="0">
                    <a:moveTo>
                      <a:pt x="394" y="1"/>
                    </a:moveTo>
                    <a:cubicBezTo>
                      <a:pt x="132" y="1"/>
                      <a:pt x="1" y="310"/>
                      <a:pt x="179" y="501"/>
                    </a:cubicBezTo>
                    <a:cubicBezTo>
                      <a:pt x="240" y="558"/>
                      <a:pt x="312" y="583"/>
                      <a:pt x="383" y="583"/>
                    </a:cubicBezTo>
                    <a:cubicBezTo>
                      <a:pt x="535" y="583"/>
                      <a:pt x="679" y="465"/>
                      <a:pt x="679" y="287"/>
                    </a:cubicBezTo>
                    <a:cubicBezTo>
                      <a:pt x="679" y="132"/>
                      <a:pt x="548"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8" name="Google Shape;3118;p64"/>
              <p:cNvSpPr/>
              <p:nvPr/>
            </p:nvSpPr>
            <p:spPr>
              <a:xfrm>
                <a:off x="4600330" y="4007841"/>
                <a:ext cx="29642" cy="25495"/>
              </a:xfrm>
              <a:custGeom>
                <a:avLst/>
                <a:gdLst/>
                <a:ahLst/>
                <a:cxnLst/>
                <a:rect l="l" t="t" r="r" b="b"/>
                <a:pathLst>
                  <a:path w="679" h="584" extrusionOk="0">
                    <a:moveTo>
                      <a:pt x="393" y="1"/>
                    </a:moveTo>
                    <a:cubicBezTo>
                      <a:pt x="131" y="1"/>
                      <a:pt x="0" y="310"/>
                      <a:pt x="179" y="501"/>
                    </a:cubicBezTo>
                    <a:cubicBezTo>
                      <a:pt x="239" y="558"/>
                      <a:pt x="312" y="583"/>
                      <a:pt x="382"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9" name="Google Shape;3119;p64"/>
              <p:cNvSpPr/>
              <p:nvPr/>
            </p:nvSpPr>
            <p:spPr>
              <a:xfrm>
                <a:off x="4625781" y="4007841"/>
                <a:ext cx="29685" cy="25495"/>
              </a:xfrm>
              <a:custGeom>
                <a:avLst/>
                <a:gdLst/>
                <a:ahLst/>
                <a:cxnLst/>
                <a:rect l="l" t="t" r="r" b="b"/>
                <a:pathLst>
                  <a:path w="680" h="584" extrusionOk="0">
                    <a:moveTo>
                      <a:pt x="393" y="1"/>
                    </a:moveTo>
                    <a:cubicBezTo>
                      <a:pt x="131" y="1"/>
                      <a:pt x="0" y="310"/>
                      <a:pt x="179" y="501"/>
                    </a:cubicBezTo>
                    <a:cubicBezTo>
                      <a:pt x="240" y="558"/>
                      <a:pt x="312" y="583"/>
                      <a:pt x="383"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0" name="Google Shape;3120;p64"/>
              <p:cNvSpPr/>
              <p:nvPr/>
            </p:nvSpPr>
            <p:spPr>
              <a:xfrm>
                <a:off x="4651232" y="4007841"/>
                <a:ext cx="29685" cy="25495"/>
              </a:xfrm>
              <a:custGeom>
                <a:avLst/>
                <a:gdLst/>
                <a:ahLst/>
                <a:cxnLst/>
                <a:rect l="l" t="t" r="r" b="b"/>
                <a:pathLst>
                  <a:path w="680" h="584" extrusionOk="0">
                    <a:moveTo>
                      <a:pt x="394" y="1"/>
                    </a:moveTo>
                    <a:cubicBezTo>
                      <a:pt x="132" y="1"/>
                      <a:pt x="1" y="310"/>
                      <a:pt x="179" y="501"/>
                    </a:cubicBezTo>
                    <a:cubicBezTo>
                      <a:pt x="240" y="558"/>
                      <a:pt x="312" y="583"/>
                      <a:pt x="383" y="583"/>
                    </a:cubicBezTo>
                    <a:cubicBezTo>
                      <a:pt x="535" y="583"/>
                      <a:pt x="680" y="465"/>
                      <a:pt x="680" y="287"/>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1" name="Google Shape;3121;p64"/>
              <p:cNvSpPr/>
              <p:nvPr/>
            </p:nvSpPr>
            <p:spPr>
              <a:xfrm>
                <a:off x="4676726" y="4007841"/>
                <a:ext cx="29642" cy="25495"/>
              </a:xfrm>
              <a:custGeom>
                <a:avLst/>
                <a:gdLst/>
                <a:ahLst/>
                <a:cxnLst/>
                <a:rect l="l" t="t" r="r" b="b"/>
                <a:pathLst>
                  <a:path w="679" h="584" extrusionOk="0">
                    <a:moveTo>
                      <a:pt x="393" y="1"/>
                    </a:moveTo>
                    <a:cubicBezTo>
                      <a:pt x="131" y="1"/>
                      <a:pt x="0" y="310"/>
                      <a:pt x="179" y="501"/>
                    </a:cubicBezTo>
                    <a:cubicBezTo>
                      <a:pt x="239" y="558"/>
                      <a:pt x="312" y="583"/>
                      <a:pt x="383"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2" name="Google Shape;3122;p64"/>
              <p:cNvSpPr/>
              <p:nvPr/>
            </p:nvSpPr>
            <p:spPr>
              <a:xfrm>
                <a:off x="4702176" y="4007841"/>
                <a:ext cx="29685" cy="25495"/>
              </a:xfrm>
              <a:custGeom>
                <a:avLst/>
                <a:gdLst/>
                <a:ahLst/>
                <a:cxnLst/>
                <a:rect l="l" t="t" r="r" b="b"/>
                <a:pathLst>
                  <a:path w="680" h="584" extrusionOk="0">
                    <a:moveTo>
                      <a:pt x="394" y="1"/>
                    </a:moveTo>
                    <a:cubicBezTo>
                      <a:pt x="132" y="1"/>
                      <a:pt x="1" y="310"/>
                      <a:pt x="179" y="501"/>
                    </a:cubicBezTo>
                    <a:cubicBezTo>
                      <a:pt x="240" y="558"/>
                      <a:pt x="312" y="583"/>
                      <a:pt x="383" y="583"/>
                    </a:cubicBezTo>
                    <a:cubicBezTo>
                      <a:pt x="535" y="583"/>
                      <a:pt x="679" y="465"/>
                      <a:pt x="679" y="287"/>
                    </a:cubicBezTo>
                    <a:cubicBezTo>
                      <a:pt x="679" y="132"/>
                      <a:pt x="548"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3" name="Google Shape;3123;p64"/>
              <p:cNvSpPr/>
              <p:nvPr/>
            </p:nvSpPr>
            <p:spPr>
              <a:xfrm>
                <a:off x="4731294" y="3941312"/>
                <a:ext cx="909115" cy="91763"/>
              </a:xfrm>
              <a:custGeom>
                <a:avLst/>
                <a:gdLst/>
                <a:ahLst/>
                <a:cxnLst/>
                <a:rect l="l" t="t" r="r" b="b"/>
                <a:pathLst>
                  <a:path w="20825" h="2102" extrusionOk="0">
                    <a:moveTo>
                      <a:pt x="20432" y="1"/>
                    </a:moveTo>
                    <a:cubicBezTo>
                      <a:pt x="20407" y="148"/>
                      <a:pt x="20281" y="239"/>
                      <a:pt x="20151" y="239"/>
                    </a:cubicBezTo>
                    <a:cubicBezTo>
                      <a:pt x="20091" y="239"/>
                      <a:pt x="20031" y="220"/>
                      <a:pt x="19979" y="179"/>
                    </a:cubicBezTo>
                    <a:cubicBezTo>
                      <a:pt x="19965" y="343"/>
                      <a:pt x="19828" y="438"/>
                      <a:pt x="19689" y="438"/>
                    </a:cubicBezTo>
                    <a:cubicBezTo>
                      <a:pt x="19595" y="438"/>
                      <a:pt x="19501" y="395"/>
                      <a:pt x="19443" y="298"/>
                    </a:cubicBezTo>
                    <a:cubicBezTo>
                      <a:pt x="19312" y="298"/>
                      <a:pt x="19205" y="382"/>
                      <a:pt x="19170" y="513"/>
                    </a:cubicBezTo>
                    <a:cubicBezTo>
                      <a:pt x="19110" y="441"/>
                      <a:pt x="19027" y="394"/>
                      <a:pt x="18931" y="394"/>
                    </a:cubicBezTo>
                    <a:cubicBezTo>
                      <a:pt x="18918" y="560"/>
                      <a:pt x="18783" y="654"/>
                      <a:pt x="18647" y="654"/>
                    </a:cubicBezTo>
                    <a:cubicBezTo>
                      <a:pt x="18549" y="654"/>
                      <a:pt x="18450" y="605"/>
                      <a:pt x="18396" y="501"/>
                    </a:cubicBezTo>
                    <a:cubicBezTo>
                      <a:pt x="18374" y="652"/>
                      <a:pt x="18239" y="743"/>
                      <a:pt x="18104" y="743"/>
                    </a:cubicBezTo>
                    <a:cubicBezTo>
                      <a:pt x="18016" y="743"/>
                      <a:pt x="17928" y="704"/>
                      <a:pt x="17872" y="620"/>
                    </a:cubicBezTo>
                    <a:cubicBezTo>
                      <a:pt x="17831" y="754"/>
                      <a:pt x="17711" y="828"/>
                      <a:pt x="17591" y="828"/>
                    </a:cubicBezTo>
                    <a:cubicBezTo>
                      <a:pt x="17498" y="828"/>
                      <a:pt x="17405" y="785"/>
                      <a:pt x="17348" y="691"/>
                    </a:cubicBezTo>
                    <a:cubicBezTo>
                      <a:pt x="17341" y="875"/>
                      <a:pt x="17202" y="975"/>
                      <a:pt x="17061" y="975"/>
                    </a:cubicBezTo>
                    <a:cubicBezTo>
                      <a:pt x="16947" y="975"/>
                      <a:pt x="16831" y="908"/>
                      <a:pt x="16788" y="763"/>
                    </a:cubicBezTo>
                    <a:cubicBezTo>
                      <a:pt x="16775" y="936"/>
                      <a:pt x="16639" y="1031"/>
                      <a:pt x="16502" y="1031"/>
                    </a:cubicBezTo>
                    <a:cubicBezTo>
                      <a:pt x="16395" y="1031"/>
                      <a:pt x="16288" y="972"/>
                      <a:pt x="16241" y="846"/>
                    </a:cubicBezTo>
                    <a:cubicBezTo>
                      <a:pt x="16098" y="846"/>
                      <a:pt x="15991" y="941"/>
                      <a:pt x="15955" y="1072"/>
                    </a:cubicBezTo>
                    <a:cubicBezTo>
                      <a:pt x="15907" y="965"/>
                      <a:pt x="15800" y="906"/>
                      <a:pt x="15693" y="906"/>
                    </a:cubicBezTo>
                    <a:cubicBezTo>
                      <a:pt x="15661" y="1051"/>
                      <a:pt x="15535" y="1130"/>
                      <a:pt x="15409" y="1130"/>
                    </a:cubicBezTo>
                    <a:cubicBezTo>
                      <a:pt x="15299" y="1130"/>
                      <a:pt x="15190" y="1069"/>
                      <a:pt x="15145" y="941"/>
                    </a:cubicBezTo>
                    <a:cubicBezTo>
                      <a:pt x="15113" y="1094"/>
                      <a:pt x="14987" y="1171"/>
                      <a:pt x="14860" y="1171"/>
                    </a:cubicBezTo>
                    <a:cubicBezTo>
                      <a:pt x="14748" y="1171"/>
                      <a:pt x="14636" y="1111"/>
                      <a:pt x="14586" y="989"/>
                    </a:cubicBezTo>
                    <a:cubicBezTo>
                      <a:pt x="14548" y="1126"/>
                      <a:pt x="14430" y="1198"/>
                      <a:pt x="14311" y="1198"/>
                    </a:cubicBezTo>
                    <a:cubicBezTo>
                      <a:pt x="14203" y="1198"/>
                      <a:pt x="14095" y="1138"/>
                      <a:pt x="14050" y="1013"/>
                    </a:cubicBezTo>
                    <a:cubicBezTo>
                      <a:pt x="14006" y="1151"/>
                      <a:pt x="13885" y="1223"/>
                      <a:pt x="13765" y="1223"/>
                    </a:cubicBezTo>
                    <a:cubicBezTo>
                      <a:pt x="13659" y="1223"/>
                      <a:pt x="13553" y="1166"/>
                      <a:pt x="13502" y="1049"/>
                    </a:cubicBezTo>
                    <a:cubicBezTo>
                      <a:pt x="13464" y="1187"/>
                      <a:pt x="13343" y="1259"/>
                      <a:pt x="13223" y="1259"/>
                    </a:cubicBezTo>
                    <a:cubicBezTo>
                      <a:pt x="13117" y="1259"/>
                      <a:pt x="13011" y="1202"/>
                      <a:pt x="12966" y="1084"/>
                    </a:cubicBezTo>
                    <a:cubicBezTo>
                      <a:pt x="12923" y="1220"/>
                      <a:pt x="12807" y="1288"/>
                      <a:pt x="12690" y="1288"/>
                    </a:cubicBezTo>
                    <a:cubicBezTo>
                      <a:pt x="12580" y="1288"/>
                      <a:pt x="12470" y="1229"/>
                      <a:pt x="12419" y="1108"/>
                    </a:cubicBezTo>
                    <a:cubicBezTo>
                      <a:pt x="12381" y="1247"/>
                      <a:pt x="12260" y="1319"/>
                      <a:pt x="12140" y="1319"/>
                    </a:cubicBezTo>
                    <a:cubicBezTo>
                      <a:pt x="12033" y="1319"/>
                      <a:pt x="11928" y="1262"/>
                      <a:pt x="11883" y="1144"/>
                    </a:cubicBezTo>
                    <a:cubicBezTo>
                      <a:pt x="11839" y="1282"/>
                      <a:pt x="11718" y="1354"/>
                      <a:pt x="11598" y="1354"/>
                    </a:cubicBezTo>
                    <a:cubicBezTo>
                      <a:pt x="11492" y="1354"/>
                      <a:pt x="11386" y="1297"/>
                      <a:pt x="11335" y="1179"/>
                    </a:cubicBezTo>
                    <a:cubicBezTo>
                      <a:pt x="11298" y="1315"/>
                      <a:pt x="11182" y="1384"/>
                      <a:pt x="11064" y="1384"/>
                    </a:cubicBezTo>
                    <a:cubicBezTo>
                      <a:pt x="10955" y="1384"/>
                      <a:pt x="10845" y="1324"/>
                      <a:pt x="10799" y="1203"/>
                    </a:cubicBezTo>
                    <a:cubicBezTo>
                      <a:pt x="10749" y="1324"/>
                      <a:pt x="10637" y="1387"/>
                      <a:pt x="10525" y="1387"/>
                    </a:cubicBezTo>
                    <a:cubicBezTo>
                      <a:pt x="10428" y="1387"/>
                      <a:pt x="10331" y="1339"/>
                      <a:pt x="10276" y="1239"/>
                    </a:cubicBezTo>
                    <a:cubicBezTo>
                      <a:pt x="10232" y="1375"/>
                      <a:pt x="10116" y="1443"/>
                      <a:pt x="9999" y="1443"/>
                    </a:cubicBezTo>
                    <a:cubicBezTo>
                      <a:pt x="9889" y="1443"/>
                      <a:pt x="9780" y="1383"/>
                      <a:pt x="9728" y="1263"/>
                    </a:cubicBezTo>
                    <a:cubicBezTo>
                      <a:pt x="9697" y="1403"/>
                      <a:pt x="9580" y="1474"/>
                      <a:pt x="9460" y="1474"/>
                    </a:cubicBezTo>
                    <a:cubicBezTo>
                      <a:pt x="9345" y="1474"/>
                      <a:pt x="9227" y="1409"/>
                      <a:pt x="9180" y="1275"/>
                    </a:cubicBezTo>
                    <a:cubicBezTo>
                      <a:pt x="9137" y="1410"/>
                      <a:pt x="9021" y="1479"/>
                      <a:pt x="8905" y="1479"/>
                    </a:cubicBezTo>
                    <a:cubicBezTo>
                      <a:pt x="8797" y="1479"/>
                      <a:pt x="8690" y="1419"/>
                      <a:pt x="8644" y="1299"/>
                    </a:cubicBezTo>
                    <a:cubicBezTo>
                      <a:pt x="8513" y="1299"/>
                      <a:pt x="8406" y="1370"/>
                      <a:pt x="8371" y="1489"/>
                    </a:cubicBezTo>
                    <a:cubicBezTo>
                      <a:pt x="8323" y="1370"/>
                      <a:pt x="8216" y="1299"/>
                      <a:pt x="8097" y="1299"/>
                    </a:cubicBezTo>
                    <a:cubicBezTo>
                      <a:pt x="7942" y="1299"/>
                      <a:pt x="7811" y="1418"/>
                      <a:pt x="7811" y="1572"/>
                    </a:cubicBezTo>
                    <a:cubicBezTo>
                      <a:pt x="7794" y="1400"/>
                      <a:pt x="7662" y="1316"/>
                      <a:pt x="7530" y="1316"/>
                    </a:cubicBezTo>
                    <a:cubicBezTo>
                      <a:pt x="7388" y="1316"/>
                      <a:pt x="7246" y="1412"/>
                      <a:pt x="7239" y="1596"/>
                    </a:cubicBezTo>
                    <a:cubicBezTo>
                      <a:pt x="7227" y="1421"/>
                      <a:pt x="7086" y="1328"/>
                      <a:pt x="6946" y="1328"/>
                    </a:cubicBezTo>
                    <a:cubicBezTo>
                      <a:pt x="6820" y="1328"/>
                      <a:pt x="6696" y="1403"/>
                      <a:pt x="6668" y="1560"/>
                    </a:cubicBezTo>
                    <a:cubicBezTo>
                      <a:pt x="6621" y="1437"/>
                      <a:pt x="6510" y="1374"/>
                      <a:pt x="6399" y="1374"/>
                    </a:cubicBezTo>
                    <a:cubicBezTo>
                      <a:pt x="6287" y="1374"/>
                      <a:pt x="6174" y="1440"/>
                      <a:pt x="6132" y="1572"/>
                    </a:cubicBezTo>
                    <a:cubicBezTo>
                      <a:pt x="6083" y="1446"/>
                      <a:pt x="5969" y="1385"/>
                      <a:pt x="5857" y="1385"/>
                    </a:cubicBezTo>
                    <a:cubicBezTo>
                      <a:pt x="5727" y="1385"/>
                      <a:pt x="5598" y="1467"/>
                      <a:pt x="5573" y="1620"/>
                    </a:cubicBezTo>
                    <a:cubicBezTo>
                      <a:pt x="5539" y="1473"/>
                      <a:pt x="5415" y="1401"/>
                      <a:pt x="5293" y="1401"/>
                    </a:cubicBezTo>
                    <a:cubicBezTo>
                      <a:pt x="5159" y="1401"/>
                      <a:pt x="5025" y="1487"/>
                      <a:pt x="5013" y="1656"/>
                    </a:cubicBezTo>
                    <a:cubicBezTo>
                      <a:pt x="4976" y="1516"/>
                      <a:pt x="4856" y="1444"/>
                      <a:pt x="4736" y="1444"/>
                    </a:cubicBezTo>
                    <a:cubicBezTo>
                      <a:pt x="4621" y="1444"/>
                      <a:pt x="4506" y="1510"/>
                      <a:pt x="4465" y="1644"/>
                    </a:cubicBezTo>
                    <a:cubicBezTo>
                      <a:pt x="4415" y="1514"/>
                      <a:pt x="4302" y="1451"/>
                      <a:pt x="4191" y="1451"/>
                    </a:cubicBezTo>
                    <a:cubicBezTo>
                      <a:pt x="4067" y="1451"/>
                      <a:pt x="3943" y="1529"/>
                      <a:pt x="3906" y="1680"/>
                    </a:cubicBezTo>
                    <a:cubicBezTo>
                      <a:pt x="3870" y="1560"/>
                      <a:pt x="3763" y="1477"/>
                      <a:pt x="3644" y="1477"/>
                    </a:cubicBezTo>
                    <a:cubicBezTo>
                      <a:pt x="3501" y="1477"/>
                      <a:pt x="3394" y="1560"/>
                      <a:pt x="3358" y="1691"/>
                    </a:cubicBezTo>
                    <a:cubicBezTo>
                      <a:pt x="3322" y="1572"/>
                      <a:pt x="3215" y="1489"/>
                      <a:pt x="3084" y="1489"/>
                    </a:cubicBezTo>
                    <a:cubicBezTo>
                      <a:pt x="2953" y="1489"/>
                      <a:pt x="2834" y="1584"/>
                      <a:pt x="2810" y="1715"/>
                    </a:cubicBezTo>
                    <a:cubicBezTo>
                      <a:pt x="2763" y="1596"/>
                      <a:pt x="2656" y="1525"/>
                      <a:pt x="2536" y="1525"/>
                    </a:cubicBezTo>
                    <a:cubicBezTo>
                      <a:pt x="2406" y="1525"/>
                      <a:pt x="2298" y="1608"/>
                      <a:pt x="2263" y="1727"/>
                    </a:cubicBezTo>
                    <a:cubicBezTo>
                      <a:pt x="2221" y="1590"/>
                      <a:pt x="2102" y="1522"/>
                      <a:pt x="1983" y="1522"/>
                    </a:cubicBezTo>
                    <a:cubicBezTo>
                      <a:pt x="1864" y="1522"/>
                      <a:pt x="1745" y="1590"/>
                      <a:pt x="1703" y="1727"/>
                    </a:cubicBezTo>
                    <a:cubicBezTo>
                      <a:pt x="1661" y="1590"/>
                      <a:pt x="1545" y="1522"/>
                      <a:pt x="1429" y="1522"/>
                    </a:cubicBezTo>
                    <a:cubicBezTo>
                      <a:pt x="1313" y="1522"/>
                      <a:pt x="1197" y="1590"/>
                      <a:pt x="1155" y="1727"/>
                    </a:cubicBezTo>
                    <a:cubicBezTo>
                      <a:pt x="1111" y="1590"/>
                      <a:pt x="994" y="1523"/>
                      <a:pt x="878" y="1523"/>
                    </a:cubicBezTo>
                    <a:cubicBezTo>
                      <a:pt x="742" y="1523"/>
                      <a:pt x="609" y="1614"/>
                      <a:pt x="596" y="1787"/>
                    </a:cubicBezTo>
                    <a:cubicBezTo>
                      <a:pt x="578" y="1596"/>
                      <a:pt x="438" y="1507"/>
                      <a:pt x="298" y="1507"/>
                    </a:cubicBezTo>
                    <a:cubicBezTo>
                      <a:pt x="149" y="1507"/>
                      <a:pt x="0" y="1608"/>
                      <a:pt x="0" y="1799"/>
                    </a:cubicBezTo>
                    <a:cubicBezTo>
                      <a:pt x="0" y="1996"/>
                      <a:pt x="151" y="2101"/>
                      <a:pt x="301" y="2101"/>
                    </a:cubicBezTo>
                    <a:cubicBezTo>
                      <a:pt x="440" y="2101"/>
                      <a:pt x="579" y="2011"/>
                      <a:pt x="596" y="1822"/>
                    </a:cubicBezTo>
                    <a:cubicBezTo>
                      <a:pt x="602" y="2000"/>
                      <a:pt x="743" y="2097"/>
                      <a:pt x="884" y="2097"/>
                    </a:cubicBezTo>
                    <a:cubicBezTo>
                      <a:pt x="998" y="2097"/>
                      <a:pt x="1113" y="2033"/>
                      <a:pt x="1155" y="1894"/>
                    </a:cubicBezTo>
                    <a:cubicBezTo>
                      <a:pt x="1197" y="2031"/>
                      <a:pt x="1316" y="2099"/>
                      <a:pt x="1435" y="2099"/>
                    </a:cubicBezTo>
                    <a:cubicBezTo>
                      <a:pt x="1554" y="2099"/>
                      <a:pt x="1673" y="2031"/>
                      <a:pt x="1715" y="1894"/>
                    </a:cubicBezTo>
                    <a:cubicBezTo>
                      <a:pt x="1751" y="2031"/>
                      <a:pt x="1867" y="2099"/>
                      <a:pt x="1984" y="2099"/>
                    </a:cubicBezTo>
                    <a:cubicBezTo>
                      <a:pt x="2102" y="2099"/>
                      <a:pt x="2221" y="2031"/>
                      <a:pt x="2263" y="1894"/>
                    </a:cubicBezTo>
                    <a:cubicBezTo>
                      <a:pt x="2297" y="2032"/>
                      <a:pt x="2413" y="2101"/>
                      <a:pt x="2531" y="2101"/>
                    </a:cubicBezTo>
                    <a:cubicBezTo>
                      <a:pt x="2657" y="2101"/>
                      <a:pt x="2785" y="2023"/>
                      <a:pt x="2822" y="1870"/>
                    </a:cubicBezTo>
                    <a:cubicBezTo>
                      <a:pt x="2868" y="2001"/>
                      <a:pt x="2979" y="2064"/>
                      <a:pt x="3090" y="2064"/>
                    </a:cubicBezTo>
                    <a:cubicBezTo>
                      <a:pt x="3211" y="2064"/>
                      <a:pt x="3333" y="1989"/>
                      <a:pt x="3370" y="1846"/>
                    </a:cubicBezTo>
                    <a:cubicBezTo>
                      <a:pt x="3406" y="1965"/>
                      <a:pt x="3513" y="2049"/>
                      <a:pt x="3644" y="2049"/>
                    </a:cubicBezTo>
                    <a:cubicBezTo>
                      <a:pt x="3775" y="2049"/>
                      <a:pt x="3894" y="1953"/>
                      <a:pt x="3918" y="1822"/>
                    </a:cubicBezTo>
                    <a:cubicBezTo>
                      <a:pt x="3959" y="1959"/>
                      <a:pt x="4075" y="2028"/>
                      <a:pt x="4191" y="2028"/>
                    </a:cubicBezTo>
                    <a:cubicBezTo>
                      <a:pt x="4308" y="2028"/>
                      <a:pt x="4424" y="1959"/>
                      <a:pt x="4465" y="1822"/>
                    </a:cubicBezTo>
                    <a:cubicBezTo>
                      <a:pt x="4514" y="1952"/>
                      <a:pt x="4627" y="2013"/>
                      <a:pt x="4738" y="2013"/>
                    </a:cubicBezTo>
                    <a:cubicBezTo>
                      <a:pt x="4872" y="2013"/>
                      <a:pt x="5005" y="1925"/>
                      <a:pt x="5025" y="1763"/>
                    </a:cubicBezTo>
                    <a:cubicBezTo>
                      <a:pt x="5059" y="1904"/>
                      <a:pt x="5174" y="1973"/>
                      <a:pt x="5291" y="1973"/>
                    </a:cubicBezTo>
                    <a:cubicBezTo>
                      <a:pt x="5420" y="1973"/>
                      <a:pt x="5553" y="1890"/>
                      <a:pt x="5584" y="1727"/>
                    </a:cubicBezTo>
                    <a:cubicBezTo>
                      <a:pt x="5615" y="1875"/>
                      <a:pt x="5738" y="1949"/>
                      <a:pt x="5861" y="1949"/>
                    </a:cubicBezTo>
                    <a:cubicBezTo>
                      <a:pt x="5976" y="1949"/>
                      <a:pt x="6092" y="1884"/>
                      <a:pt x="6132" y="1751"/>
                    </a:cubicBezTo>
                    <a:cubicBezTo>
                      <a:pt x="6182" y="1879"/>
                      <a:pt x="6292" y="1939"/>
                      <a:pt x="6401" y="1939"/>
                    </a:cubicBezTo>
                    <a:cubicBezTo>
                      <a:pt x="6525" y="1939"/>
                      <a:pt x="6648" y="1861"/>
                      <a:pt x="6680" y="1715"/>
                    </a:cubicBezTo>
                    <a:cubicBezTo>
                      <a:pt x="6728" y="1838"/>
                      <a:pt x="6838" y="1896"/>
                      <a:pt x="6948" y="1896"/>
                    </a:cubicBezTo>
                    <a:cubicBezTo>
                      <a:pt x="7084" y="1896"/>
                      <a:pt x="7220" y="1808"/>
                      <a:pt x="7239" y="1644"/>
                    </a:cubicBezTo>
                    <a:cubicBezTo>
                      <a:pt x="7257" y="1812"/>
                      <a:pt x="7390" y="1896"/>
                      <a:pt x="7524" y="1896"/>
                    </a:cubicBezTo>
                    <a:cubicBezTo>
                      <a:pt x="7664" y="1896"/>
                      <a:pt x="7805" y="1803"/>
                      <a:pt x="7811" y="1620"/>
                    </a:cubicBezTo>
                    <a:cubicBezTo>
                      <a:pt x="7869" y="1608"/>
                      <a:pt x="7928" y="1603"/>
                      <a:pt x="7987" y="1603"/>
                    </a:cubicBezTo>
                    <a:cubicBezTo>
                      <a:pt x="8230" y="1603"/>
                      <a:pt x="8472" y="1700"/>
                      <a:pt x="8644" y="1882"/>
                    </a:cubicBezTo>
                    <a:cubicBezTo>
                      <a:pt x="8681" y="1746"/>
                      <a:pt x="8798" y="1678"/>
                      <a:pt x="8915" y="1678"/>
                    </a:cubicBezTo>
                    <a:cubicBezTo>
                      <a:pt x="9024" y="1678"/>
                      <a:pt x="9134" y="1737"/>
                      <a:pt x="9180" y="1858"/>
                    </a:cubicBezTo>
                    <a:cubicBezTo>
                      <a:pt x="9217" y="1715"/>
                      <a:pt x="9342" y="1640"/>
                      <a:pt x="9467" y="1640"/>
                    </a:cubicBezTo>
                    <a:cubicBezTo>
                      <a:pt x="9581" y="1640"/>
                      <a:pt x="9694" y="1703"/>
                      <a:pt x="9740" y="1834"/>
                    </a:cubicBezTo>
                    <a:cubicBezTo>
                      <a:pt x="9777" y="1705"/>
                      <a:pt x="9893" y="1636"/>
                      <a:pt x="10011" y="1636"/>
                    </a:cubicBezTo>
                    <a:cubicBezTo>
                      <a:pt x="10120" y="1636"/>
                      <a:pt x="10230" y="1696"/>
                      <a:pt x="10276" y="1822"/>
                    </a:cubicBezTo>
                    <a:cubicBezTo>
                      <a:pt x="10395" y="1822"/>
                      <a:pt x="10502" y="1739"/>
                      <a:pt x="10549" y="1632"/>
                    </a:cubicBezTo>
                    <a:cubicBezTo>
                      <a:pt x="10647" y="1571"/>
                      <a:pt x="10758" y="1542"/>
                      <a:pt x="10868" y="1542"/>
                    </a:cubicBezTo>
                    <a:cubicBezTo>
                      <a:pt x="11040" y="1542"/>
                      <a:pt x="11212" y="1613"/>
                      <a:pt x="11335" y="1751"/>
                    </a:cubicBezTo>
                    <a:cubicBezTo>
                      <a:pt x="11378" y="1615"/>
                      <a:pt x="11495" y="1547"/>
                      <a:pt x="11612" y="1547"/>
                    </a:cubicBezTo>
                    <a:cubicBezTo>
                      <a:pt x="11721" y="1547"/>
                      <a:pt x="11831" y="1607"/>
                      <a:pt x="11883" y="1727"/>
                    </a:cubicBezTo>
                    <a:cubicBezTo>
                      <a:pt x="11921" y="1589"/>
                      <a:pt x="12042" y="1517"/>
                      <a:pt x="12162" y="1517"/>
                    </a:cubicBezTo>
                    <a:cubicBezTo>
                      <a:pt x="12268" y="1517"/>
                      <a:pt x="12374" y="1574"/>
                      <a:pt x="12419" y="1691"/>
                    </a:cubicBezTo>
                    <a:cubicBezTo>
                      <a:pt x="12462" y="1555"/>
                      <a:pt x="12581" y="1483"/>
                      <a:pt x="12699" y="1483"/>
                    </a:cubicBezTo>
                    <a:cubicBezTo>
                      <a:pt x="12807" y="1483"/>
                      <a:pt x="12915" y="1543"/>
                      <a:pt x="12966" y="1668"/>
                    </a:cubicBezTo>
                    <a:cubicBezTo>
                      <a:pt x="13004" y="1525"/>
                      <a:pt x="13122" y="1453"/>
                      <a:pt x="13241" y="1453"/>
                    </a:cubicBezTo>
                    <a:cubicBezTo>
                      <a:pt x="13349" y="1453"/>
                      <a:pt x="13457" y="1513"/>
                      <a:pt x="13502" y="1632"/>
                    </a:cubicBezTo>
                    <a:cubicBezTo>
                      <a:pt x="13546" y="1493"/>
                      <a:pt x="13667" y="1421"/>
                      <a:pt x="13787" y="1421"/>
                    </a:cubicBezTo>
                    <a:cubicBezTo>
                      <a:pt x="13893" y="1421"/>
                      <a:pt x="13999" y="1478"/>
                      <a:pt x="14050" y="1596"/>
                    </a:cubicBezTo>
                    <a:cubicBezTo>
                      <a:pt x="14087" y="1459"/>
                      <a:pt x="14206" y="1387"/>
                      <a:pt x="14324" y="1387"/>
                    </a:cubicBezTo>
                    <a:cubicBezTo>
                      <a:pt x="14432" y="1387"/>
                      <a:pt x="14540" y="1447"/>
                      <a:pt x="14586" y="1572"/>
                    </a:cubicBezTo>
                    <a:cubicBezTo>
                      <a:pt x="14728" y="1560"/>
                      <a:pt x="14848" y="1465"/>
                      <a:pt x="14871" y="1334"/>
                    </a:cubicBezTo>
                    <a:cubicBezTo>
                      <a:pt x="14919" y="1453"/>
                      <a:pt x="15026" y="1525"/>
                      <a:pt x="15145" y="1525"/>
                    </a:cubicBezTo>
                    <a:cubicBezTo>
                      <a:pt x="15276" y="1525"/>
                      <a:pt x="15395" y="1430"/>
                      <a:pt x="15419" y="1299"/>
                    </a:cubicBezTo>
                    <a:cubicBezTo>
                      <a:pt x="15467" y="1406"/>
                      <a:pt x="15574" y="1489"/>
                      <a:pt x="15693" y="1489"/>
                    </a:cubicBezTo>
                    <a:cubicBezTo>
                      <a:pt x="15824" y="1477"/>
                      <a:pt x="15943" y="1394"/>
                      <a:pt x="15979" y="1263"/>
                    </a:cubicBezTo>
                    <a:cubicBezTo>
                      <a:pt x="16086" y="1181"/>
                      <a:pt x="16214" y="1141"/>
                      <a:pt x="16341" y="1141"/>
                    </a:cubicBezTo>
                    <a:cubicBezTo>
                      <a:pt x="16508" y="1141"/>
                      <a:pt x="16673" y="1211"/>
                      <a:pt x="16788" y="1346"/>
                    </a:cubicBezTo>
                    <a:cubicBezTo>
                      <a:pt x="16795" y="1169"/>
                      <a:pt x="16935" y="1071"/>
                      <a:pt x="17076" y="1071"/>
                    </a:cubicBezTo>
                    <a:cubicBezTo>
                      <a:pt x="17191" y="1071"/>
                      <a:pt x="17305" y="1136"/>
                      <a:pt x="17348" y="1275"/>
                    </a:cubicBezTo>
                    <a:cubicBezTo>
                      <a:pt x="17479" y="1275"/>
                      <a:pt x="17586" y="1191"/>
                      <a:pt x="17622" y="1072"/>
                    </a:cubicBezTo>
                    <a:cubicBezTo>
                      <a:pt x="17731" y="980"/>
                      <a:pt x="17863" y="935"/>
                      <a:pt x="17996" y="935"/>
                    </a:cubicBezTo>
                    <a:cubicBezTo>
                      <a:pt x="18137" y="935"/>
                      <a:pt x="18279" y="986"/>
                      <a:pt x="18396" y="1084"/>
                    </a:cubicBezTo>
                    <a:cubicBezTo>
                      <a:pt x="18409" y="912"/>
                      <a:pt x="18543" y="816"/>
                      <a:pt x="18678" y="816"/>
                    </a:cubicBezTo>
                    <a:cubicBezTo>
                      <a:pt x="18777" y="816"/>
                      <a:pt x="18876" y="867"/>
                      <a:pt x="18931" y="977"/>
                    </a:cubicBezTo>
                    <a:cubicBezTo>
                      <a:pt x="18966" y="837"/>
                      <a:pt x="19087" y="759"/>
                      <a:pt x="19210" y="759"/>
                    </a:cubicBezTo>
                    <a:cubicBezTo>
                      <a:pt x="19297" y="759"/>
                      <a:pt x="19384" y="798"/>
                      <a:pt x="19443" y="882"/>
                    </a:cubicBezTo>
                    <a:cubicBezTo>
                      <a:pt x="19465" y="719"/>
                      <a:pt x="19599" y="628"/>
                      <a:pt x="19735" y="628"/>
                    </a:cubicBezTo>
                    <a:cubicBezTo>
                      <a:pt x="19828" y="628"/>
                      <a:pt x="19921" y="671"/>
                      <a:pt x="19979" y="763"/>
                    </a:cubicBezTo>
                    <a:cubicBezTo>
                      <a:pt x="20110" y="763"/>
                      <a:pt x="20229" y="668"/>
                      <a:pt x="20265" y="525"/>
                    </a:cubicBezTo>
                    <a:cubicBezTo>
                      <a:pt x="20313" y="572"/>
                      <a:pt x="20372" y="584"/>
                      <a:pt x="20432" y="584"/>
                    </a:cubicBezTo>
                    <a:cubicBezTo>
                      <a:pt x="20824" y="584"/>
                      <a:pt x="20824" y="13"/>
                      <a:pt x="20432" y="13"/>
                    </a:cubicBezTo>
                    <a:lnTo>
                      <a:pt x="204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24" name="Google Shape;3124;p64"/>
            <p:cNvSpPr/>
            <p:nvPr/>
          </p:nvSpPr>
          <p:spPr>
            <a:xfrm>
              <a:off x="3574319" y="4253703"/>
              <a:ext cx="2000621" cy="134676"/>
            </a:xfrm>
            <a:custGeom>
              <a:avLst/>
              <a:gdLst/>
              <a:ahLst/>
              <a:cxnLst/>
              <a:rect l="l" t="t" r="r" b="b"/>
              <a:pathLst>
                <a:path w="45828" h="3085" extrusionOk="0">
                  <a:moveTo>
                    <a:pt x="36659" y="0"/>
                  </a:moveTo>
                  <a:lnTo>
                    <a:pt x="8763" y="72"/>
                  </a:lnTo>
                  <a:lnTo>
                    <a:pt x="0" y="1417"/>
                  </a:lnTo>
                  <a:lnTo>
                    <a:pt x="0" y="3084"/>
                  </a:lnTo>
                  <a:lnTo>
                    <a:pt x="45827" y="3084"/>
                  </a:lnTo>
                  <a:lnTo>
                    <a:pt x="45827" y="1417"/>
                  </a:lnTo>
                  <a:lnTo>
                    <a:pt x="366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5" name="Google Shape;3125;p64"/>
            <p:cNvSpPr/>
            <p:nvPr/>
          </p:nvSpPr>
          <p:spPr>
            <a:xfrm>
              <a:off x="3843537" y="4417408"/>
              <a:ext cx="1447600" cy="378445"/>
            </a:xfrm>
            <a:custGeom>
              <a:avLst/>
              <a:gdLst/>
              <a:ahLst/>
              <a:cxnLst/>
              <a:rect l="l" t="t" r="r" b="b"/>
              <a:pathLst>
                <a:path w="33160" h="8669" extrusionOk="0">
                  <a:moveTo>
                    <a:pt x="1" y="1"/>
                  </a:moveTo>
                  <a:lnTo>
                    <a:pt x="1" y="8669"/>
                  </a:lnTo>
                  <a:lnTo>
                    <a:pt x="33159" y="8669"/>
                  </a:lnTo>
                  <a:lnTo>
                    <a:pt x="3315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6" name="Google Shape;3126;p64"/>
            <p:cNvSpPr/>
            <p:nvPr/>
          </p:nvSpPr>
          <p:spPr>
            <a:xfrm>
              <a:off x="3929841" y="4666369"/>
              <a:ext cx="68102" cy="49941"/>
            </a:xfrm>
            <a:custGeom>
              <a:avLst/>
              <a:gdLst/>
              <a:ahLst/>
              <a:cxnLst/>
              <a:rect l="l" t="t" r="r" b="b"/>
              <a:pathLst>
                <a:path w="1560" h="1144" extrusionOk="0">
                  <a:moveTo>
                    <a:pt x="0" y="1"/>
                  </a:moveTo>
                  <a:lnTo>
                    <a:pt x="0" y="1144"/>
                  </a:lnTo>
                  <a:lnTo>
                    <a:pt x="1560" y="1144"/>
                  </a:lnTo>
                  <a:lnTo>
                    <a:pt x="15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7" name="Google Shape;3127;p64"/>
            <p:cNvSpPr/>
            <p:nvPr/>
          </p:nvSpPr>
          <p:spPr>
            <a:xfrm>
              <a:off x="4049891" y="4666369"/>
              <a:ext cx="68145" cy="49941"/>
            </a:xfrm>
            <a:custGeom>
              <a:avLst/>
              <a:gdLst/>
              <a:ahLst/>
              <a:cxnLst/>
              <a:rect l="l" t="t" r="r" b="b"/>
              <a:pathLst>
                <a:path w="1561" h="1144" extrusionOk="0">
                  <a:moveTo>
                    <a:pt x="0" y="1"/>
                  </a:moveTo>
                  <a:lnTo>
                    <a:pt x="0" y="1144"/>
                  </a:lnTo>
                  <a:lnTo>
                    <a:pt x="1560" y="1144"/>
                  </a:lnTo>
                  <a:lnTo>
                    <a:pt x="15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8" name="Google Shape;3128;p64"/>
            <p:cNvSpPr/>
            <p:nvPr/>
          </p:nvSpPr>
          <p:spPr>
            <a:xfrm>
              <a:off x="4202158" y="4666369"/>
              <a:ext cx="68145" cy="49941"/>
            </a:xfrm>
            <a:custGeom>
              <a:avLst/>
              <a:gdLst/>
              <a:ahLst/>
              <a:cxnLst/>
              <a:rect l="l" t="t" r="r" b="b"/>
              <a:pathLst>
                <a:path w="1561" h="1144" extrusionOk="0">
                  <a:moveTo>
                    <a:pt x="1" y="1"/>
                  </a:moveTo>
                  <a:lnTo>
                    <a:pt x="1" y="1144"/>
                  </a:lnTo>
                  <a:lnTo>
                    <a:pt x="1561" y="1144"/>
                  </a:lnTo>
                  <a:lnTo>
                    <a:pt x="15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9" name="Google Shape;3129;p64"/>
            <p:cNvSpPr/>
            <p:nvPr/>
          </p:nvSpPr>
          <p:spPr>
            <a:xfrm>
              <a:off x="4322251" y="4666369"/>
              <a:ext cx="67622" cy="49941"/>
            </a:xfrm>
            <a:custGeom>
              <a:avLst/>
              <a:gdLst/>
              <a:ahLst/>
              <a:cxnLst/>
              <a:rect l="l" t="t" r="r" b="b"/>
              <a:pathLst>
                <a:path w="1549" h="1144" extrusionOk="0">
                  <a:moveTo>
                    <a:pt x="0" y="1"/>
                  </a:moveTo>
                  <a:lnTo>
                    <a:pt x="0" y="1144"/>
                  </a:lnTo>
                  <a:lnTo>
                    <a:pt x="1548" y="1144"/>
                  </a:lnTo>
                  <a:lnTo>
                    <a:pt x="15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0" name="Google Shape;3130;p64"/>
            <p:cNvSpPr/>
            <p:nvPr/>
          </p:nvSpPr>
          <p:spPr>
            <a:xfrm>
              <a:off x="5019239" y="4666369"/>
              <a:ext cx="67622" cy="49941"/>
            </a:xfrm>
            <a:custGeom>
              <a:avLst/>
              <a:gdLst/>
              <a:ahLst/>
              <a:cxnLst/>
              <a:rect l="l" t="t" r="r" b="b"/>
              <a:pathLst>
                <a:path w="1549" h="1144" extrusionOk="0">
                  <a:moveTo>
                    <a:pt x="1" y="1"/>
                  </a:moveTo>
                  <a:lnTo>
                    <a:pt x="1" y="1144"/>
                  </a:lnTo>
                  <a:lnTo>
                    <a:pt x="1548" y="1144"/>
                  </a:lnTo>
                  <a:lnTo>
                    <a:pt x="15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1" name="Google Shape;3131;p64"/>
            <p:cNvSpPr/>
            <p:nvPr/>
          </p:nvSpPr>
          <p:spPr>
            <a:xfrm>
              <a:off x="5138765" y="4666369"/>
              <a:ext cx="68145" cy="49941"/>
            </a:xfrm>
            <a:custGeom>
              <a:avLst/>
              <a:gdLst/>
              <a:ahLst/>
              <a:cxnLst/>
              <a:rect l="l" t="t" r="r" b="b"/>
              <a:pathLst>
                <a:path w="1561" h="1144" extrusionOk="0">
                  <a:moveTo>
                    <a:pt x="1" y="1"/>
                  </a:moveTo>
                  <a:lnTo>
                    <a:pt x="1" y="1144"/>
                  </a:lnTo>
                  <a:lnTo>
                    <a:pt x="1561" y="1144"/>
                  </a:lnTo>
                  <a:lnTo>
                    <a:pt x="15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32" name="Google Shape;3132;p64"/>
            <p:cNvGrpSpPr/>
            <p:nvPr/>
          </p:nvGrpSpPr>
          <p:grpSpPr>
            <a:xfrm>
              <a:off x="3929841" y="4449668"/>
              <a:ext cx="1277070" cy="186101"/>
              <a:chOff x="3929841" y="4449668"/>
              <a:chExt cx="1277070" cy="186101"/>
            </a:xfrm>
          </p:grpSpPr>
          <p:sp>
            <p:nvSpPr>
              <p:cNvPr id="3133" name="Google Shape;3133;p64"/>
              <p:cNvSpPr/>
              <p:nvPr/>
            </p:nvSpPr>
            <p:spPr>
              <a:xfrm>
                <a:off x="3929841" y="4449668"/>
                <a:ext cx="188197" cy="186101"/>
              </a:xfrm>
              <a:custGeom>
                <a:avLst/>
                <a:gdLst/>
                <a:ahLst/>
                <a:cxnLst/>
                <a:rect l="l" t="t" r="r" b="b"/>
                <a:pathLst>
                  <a:path w="4311" h="4263" extrusionOk="0">
                    <a:moveTo>
                      <a:pt x="0" y="0"/>
                    </a:moveTo>
                    <a:lnTo>
                      <a:pt x="0" y="4262"/>
                    </a:lnTo>
                    <a:lnTo>
                      <a:pt x="4310" y="4262"/>
                    </a:lnTo>
                    <a:lnTo>
                      <a:pt x="43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4" name="Google Shape;3134;p64"/>
              <p:cNvSpPr/>
              <p:nvPr/>
            </p:nvSpPr>
            <p:spPr>
              <a:xfrm>
                <a:off x="4202158" y="4449668"/>
                <a:ext cx="187717" cy="186101"/>
              </a:xfrm>
              <a:custGeom>
                <a:avLst/>
                <a:gdLst/>
                <a:ahLst/>
                <a:cxnLst/>
                <a:rect l="l" t="t" r="r" b="b"/>
                <a:pathLst>
                  <a:path w="4300" h="4263" extrusionOk="0">
                    <a:moveTo>
                      <a:pt x="1" y="0"/>
                    </a:moveTo>
                    <a:lnTo>
                      <a:pt x="1" y="4262"/>
                    </a:lnTo>
                    <a:lnTo>
                      <a:pt x="4299" y="4262"/>
                    </a:lnTo>
                    <a:lnTo>
                      <a:pt x="42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5" name="Google Shape;3135;p64"/>
              <p:cNvSpPr/>
              <p:nvPr/>
            </p:nvSpPr>
            <p:spPr>
              <a:xfrm>
                <a:off x="5019239" y="4449668"/>
                <a:ext cx="187673" cy="186101"/>
              </a:xfrm>
              <a:custGeom>
                <a:avLst/>
                <a:gdLst/>
                <a:ahLst/>
                <a:cxnLst/>
                <a:rect l="l" t="t" r="r" b="b"/>
                <a:pathLst>
                  <a:path w="4299" h="4263" extrusionOk="0">
                    <a:moveTo>
                      <a:pt x="1" y="0"/>
                    </a:moveTo>
                    <a:lnTo>
                      <a:pt x="1" y="4262"/>
                    </a:lnTo>
                    <a:lnTo>
                      <a:pt x="4299" y="4262"/>
                    </a:lnTo>
                    <a:lnTo>
                      <a:pt x="42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6" name="Google Shape;3136;p64"/>
              <p:cNvSpPr/>
              <p:nvPr/>
            </p:nvSpPr>
            <p:spPr>
              <a:xfrm>
                <a:off x="4746879" y="4449668"/>
                <a:ext cx="187673" cy="186101"/>
              </a:xfrm>
              <a:custGeom>
                <a:avLst/>
                <a:gdLst/>
                <a:ahLst/>
                <a:cxnLst/>
                <a:rect l="l" t="t" r="r" b="b"/>
                <a:pathLst>
                  <a:path w="4299" h="4263" extrusionOk="0">
                    <a:moveTo>
                      <a:pt x="1" y="0"/>
                    </a:moveTo>
                    <a:lnTo>
                      <a:pt x="1" y="4262"/>
                    </a:lnTo>
                    <a:lnTo>
                      <a:pt x="4299" y="4262"/>
                    </a:lnTo>
                    <a:lnTo>
                      <a:pt x="42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37" name="Google Shape;3137;p64"/>
            <p:cNvSpPr/>
            <p:nvPr/>
          </p:nvSpPr>
          <p:spPr>
            <a:xfrm>
              <a:off x="4746879" y="4666369"/>
              <a:ext cx="67622" cy="49941"/>
            </a:xfrm>
            <a:custGeom>
              <a:avLst/>
              <a:gdLst/>
              <a:ahLst/>
              <a:cxnLst/>
              <a:rect l="l" t="t" r="r" b="b"/>
              <a:pathLst>
                <a:path w="1549" h="1144" extrusionOk="0">
                  <a:moveTo>
                    <a:pt x="1" y="1"/>
                  </a:moveTo>
                  <a:lnTo>
                    <a:pt x="1" y="1144"/>
                  </a:lnTo>
                  <a:lnTo>
                    <a:pt x="1548" y="1144"/>
                  </a:lnTo>
                  <a:lnTo>
                    <a:pt x="15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8" name="Google Shape;3138;p64"/>
            <p:cNvSpPr/>
            <p:nvPr/>
          </p:nvSpPr>
          <p:spPr>
            <a:xfrm>
              <a:off x="4866448" y="4666369"/>
              <a:ext cx="68102" cy="49941"/>
            </a:xfrm>
            <a:custGeom>
              <a:avLst/>
              <a:gdLst/>
              <a:ahLst/>
              <a:cxnLst/>
              <a:rect l="l" t="t" r="r" b="b"/>
              <a:pathLst>
                <a:path w="1560" h="1144" extrusionOk="0">
                  <a:moveTo>
                    <a:pt x="0" y="1"/>
                  </a:moveTo>
                  <a:lnTo>
                    <a:pt x="0" y="1144"/>
                  </a:lnTo>
                  <a:lnTo>
                    <a:pt x="1560" y="1144"/>
                  </a:lnTo>
                  <a:lnTo>
                    <a:pt x="15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39" name="Google Shape;3139;p64"/>
            <p:cNvGrpSpPr/>
            <p:nvPr/>
          </p:nvGrpSpPr>
          <p:grpSpPr>
            <a:xfrm>
              <a:off x="3951145" y="4467829"/>
              <a:ext cx="1234462" cy="305148"/>
              <a:chOff x="3951145" y="4467829"/>
              <a:chExt cx="1234462" cy="305148"/>
            </a:xfrm>
          </p:grpSpPr>
          <p:sp>
            <p:nvSpPr>
              <p:cNvPr id="3140" name="Google Shape;3140;p64"/>
              <p:cNvSpPr/>
              <p:nvPr/>
            </p:nvSpPr>
            <p:spPr>
              <a:xfrm>
                <a:off x="4003617" y="4467829"/>
                <a:ext cx="40599" cy="149213"/>
              </a:xfrm>
              <a:custGeom>
                <a:avLst/>
                <a:gdLst/>
                <a:ahLst/>
                <a:cxnLst/>
                <a:rect l="l" t="t" r="r" b="b"/>
                <a:pathLst>
                  <a:path w="930" h="3418" extrusionOk="0">
                    <a:moveTo>
                      <a:pt x="1" y="1"/>
                    </a:moveTo>
                    <a:lnTo>
                      <a:pt x="1"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1" name="Google Shape;3141;p64"/>
              <p:cNvSpPr/>
              <p:nvPr/>
            </p:nvSpPr>
            <p:spPr>
              <a:xfrm>
                <a:off x="4056134"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2" name="Google Shape;3142;p64"/>
              <p:cNvSpPr/>
              <p:nvPr/>
            </p:nvSpPr>
            <p:spPr>
              <a:xfrm>
                <a:off x="3951145" y="4467829"/>
                <a:ext cx="40032" cy="149213"/>
              </a:xfrm>
              <a:custGeom>
                <a:avLst/>
                <a:gdLst/>
                <a:ahLst/>
                <a:cxnLst/>
                <a:rect l="l" t="t" r="r" b="b"/>
                <a:pathLst>
                  <a:path w="917" h="3418" extrusionOk="0">
                    <a:moveTo>
                      <a:pt x="0" y="1"/>
                    </a:moveTo>
                    <a:lnTo>
                      <a:pt x="0" y="3418"/>
                    </a:lnTo>
                    <a:lnTo>
                      <a:pt x="917" y="3418"/>
                    </a:lnTo>
                    <a:lnTo>
                      <a:pt x="91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3" name="Google Shape;3143;p64"/>
              <p:cNvSpPr/>
              <p:nvPr/>
            </p:nvSpPr>
            <p:spPr>
              <a:xfrm>
                <a:off x="4275978" y="4467829"/>
                <a:ext cx="40599" cy="149213"/>
              </a:xfrm>
              <a:custGeom>
                <a:avLst/>
                <a:gdLst/>
                <a:ahLst/>
                <a:cxnLst/>
                <a:rect l="l" t="t" r="r" b="b"/>
                <a:pathLst>
                  <a:path w="930" h="3418" extrusionOk="0">
                    <a:moveTo>
                      <a:pt x="1" y="1"/>
                    </a:moveTo>
                    <a:lnTo>
                      <a:pt x="1"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4" name="Google Shape;3144;p64"/>
              <p:cNvSpPr/>
              <p:nvPr/>
            </p:nvSpPr>
            <p:spPr>
              <a:xfrm>
                <a:off x="4328494"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5" name="Google Shape;3145;p64"/>
              <p:cNvSpPr/>
              <p:nvPr/>
            </p:nvSpPr>
            <p:spPr>
              <a:xfrm>
                <a:off x="4222981"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6" name="Google Shape;3146;p64"/>
              <p:cNvSpPr/>
              <p:nvPr/>
            </p:nvSpPr>
            <p:spPr>
              <a:xfrm>
                <a:off x="5092535"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7" name="Google Shape;3147;p64"/>
              <p:cNvSpPr/>
              <p:nvPr/>
            </p:nvSpPr>
            <p:spPr>
              <a:xfrm>
                <a:off x="5145531" y="4467829"/>
                <a:ext cx="40075" cy="149213"/>
              </a:xfrm>
              <a:custGeom>
                <a:avLst/>
                <a:gdLst/>
                <a:ahLst/>
                <a:cxnLst/>
                <a:rect l="l" t="t" r="r" b="b"/>
                <a:pathLst>
                  <a:path w="918" h="3418" extrusionOk="0">
                    <a:moveTo>
                      <a:pt x="1" y="1"/>
                    </a:moveTo>
                    <a:lnTo>
                      <a:pt x="1" y="3418"/>
                    </a:lnTo>
                    <a:lnTo>
                      <a:pt x="918" y="3418"/>
                    </a:lnTo>
                    <a:lnTo>
                      <a:pt x="91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8" name="Google Shape;3148;p64"/>
              <p:cNvSpPr/>
              <p:nvPr/>
            </p:nvSpPr>
            <p:spPr>
              <a:xfrm>
                <a:off x="5040018" y="4467829"/>
                <a:ext cx="40599" cy="149213"/>
              </a:xfrm>
              <a:custGeom>
                <a:avLst/>
                <a:gdLst/>
                <a:ahLst/>
                <a:cxnLst/>
                <a:rect l="l" t="t" r="r" b="b"/>
                <a:pathLst>
                  <a:path w="930" h="3418" extrusionOk="0">
                    <a:moveTo>
                      <a:pt x="1" y="1"/>
                    </a:moveTo>
                    <a:lnTo>
                      <a:pt x="1"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9" name="Google Shape;3149;p64"/>
              <p:cNvSpPr/>
              <p:nvPr/>
            </p:nvSpPr>
            <p:spPr>
              <a:xfrm>
                <a:off x="4820174" y="4467829"/>
                <a:ext cx="40599" cy="149213"/>
              </a:xfrm>
              <a:custGeom>
                <a:avLst/>
                <a:gdLst/>
                <a:ahLst/>
                <a:cxnLst/>
                <a:rect l="l" t="t" r="r" b="b"/>
                <a:pathLst>
                  <a:path w="930"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0" name="Google Shape;3150;p64"/>
              <p:cNvSpPr/>
              <p:nvPr/>
            </p:nvSpPr>
            <p:spPr>
              <a:xfrm>
                <a:off x="4873171" y="4467829"/>
                <a:ext cx="40599" cy="149213"/>
              </a:xfrm>
              <a:custGeom>
                <a:avLst/>
                <a:gdLst/>
                <a:ahLst/>
                <a:cxnLst/>
                <a:rect l="l" t="t" r="r" b="b"/>
                <a:pathLst>
                  <a:path w="930" h="3418" extrusionOk="0">
                    <a:moveTo>
                      <a:pt x="1" y="1"/>
                    </a:moveTo>
                    <a:lnTo>
                      <a:pt x="1" y="3418"/>
                    </a:lnTo>
                    <a:lnTo>
                      <a:pt x="930" y="3418"/>
                    </a:lnTo>
                    <a:lnTo>
                      <a:pt x="9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1" name="Google Shape;3151;p64"/>
              <p:cNvSpPr/>
              <p:nvPr/>
            </p:nvSpPr>
            <p:spPr>
              <a:xfrm>
                <a:off x="4767658" y="4467829"/>
                <a:ext cx="40599" cy="149213"/>
              </a:xfrm>
              <a:custGeom>
                <a:avLst/>
                <a:gdLst/>
                <a:ahLst/>
                <a:cxnLst/>
                <a:rect l="l" t="t" r="r" b="b"/>
                <a:pathLst>
                  <a:path w="930" h="3418" extrusionOk="0">
                    <a:moveTo>
                      <a:pt x="1" y="1"/>
                    </a:moveTo>
                    <a:lnTo>
                      <a:pt x="1" y="3418"/>
                    </a:lnTo>
                    <a:lnTo>
                      <a:pt x="930" y="3418"/>
                    </a:lnTo>
                    <a:lnTo>
                      <a:pt x="9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2" name="Google Shape;3152;p64"/>
              <p:cNvSpPr/>
              <p:nvPr/>
            </p:nvSpPr>
            <p:spPr>
              <a:xfrm>
                <a:off x="4472990" y="4485509"/>
                <a:ext cx="183482" cy="287468"/>
              </a:xfrm>
              <a:custGeom>
                <a:avLst/>
                <a:gdLst/>
                <a:ahLst/>
                <a:cxnLst/>
                <a:rect l="l" t="t" r="r" b="b"/>
                <a:pathLst>
                  <a:path w="4203" h="6585" extrusionOk="0">
                    <a:moveTo>
                      <a:pt x="0" y="1"/>
                    </a:moveTo>
                    <a:lnTo>
                      <a:pt x="0" y="6585"/>
                    </a:lnTo>
                    <a:lnTo>
                      <a:pt x="4203" y="6585"/>
                    </a:lnTo>
                    <a:lnTo>
                      <a:pt x="42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53" name="Google Shape;3153;p64"/>
            <p:cNvSpPr/>
            <p:nvPr/>
          </p:nvSpPr>
          <p:spPr>
            <a:xfrm>
              <a:off x="4495341" y="4503189"/>
              <a:ext cx="55136" cy="252108"/>
            </a:xfrm>
            <a:custGeom>
              <a:avLst/>
              <a:gdLst/>
              <a:ahLst/>
              <a:cxnLst/>
              <a:rect l="l" t="t" r="r" b="b"/>
              <a:pathLst>
                <a:path w="1263" h="5775" extrusionOk="0">
                  <a:moveTo>
                    <a:pt x="0" y="0"/>
                  </a:moveTo>
                  <a:lnTo>
                    <a:pt x="0" y="5775"/>
                  </a:lnTo>
                  <a:lnTo>
                    <a:pt x="1262" y="5775"/>
                  </a:lnTo>
                  <a:lnTo>
                    <a:pt x="126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4" name="Google Shape;3154;p64"/>
            <p:cNvSpPr/>
            <p:nvPr/>
          </p:nvSpPr>
          <p:spPr>
            <a:xfrm>
              <a:off x="4578983" y="4503189"/>
              <a:ext cx="55136" cy="252108"/>
            </a:xfrm>
            <a:custGeom>
              <a:avLst/>
              <a:gdLst/>
              <a:ahLst/>
              <a:cxnLst/>
              <a:rect l="l" t="t" r="r" b="b"/>
              <a:pathLst>
                <a:path w="1263" h="5775" extrusionOk="0">
                  <a:moveTo>
                    <a:pt x="1" y="0"/>
                  </a:moveTo>
                  <a:lnTo>
                    <a:pt x="1" y="5775"/>
                  </a:lnTo>
                  <a:lnTo>
                    <a:pt x="1263" y="5775"/>
                  </a:lnTo>
                  <a:lnTo>
                    <a:pt x="126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5" name="Google Shape;3155;p64"/>
            <p:cNvSpPr/>
            <p:nvPr/>
          </p:nvSpPr>
          <p:spPr>
            <a:xfrm>
              <a:off x="3508314" y="4305172"/>
              <a:ext cx="2132634" cy="149649"/>
            </a:xfrm>
            <a:custGeom>
              <a:avLst/>
              <a:gdLst/>
              <a:ahLst/>
              <a:cxnLst/>
              <a:rect l="l" t="t" r="r" b="b"/>
              <a:pathLst>
                <a:path w="48852" h="3428" extrusionOk="0">
                  <a:moveTo>
                    <a:pt x="38064" y="0"/>
                  </a:moveTo>
                  <a:lnTo>
                    <a:pt x="10454" y="60"/>
                  </a:lnTo>
                  <a:cubicBezTo>
                    <a:pt x="10347" y="60"/>
                    <a:pt x="10239" y="60"/>
                    <a:pt x="10144" y="83"/>
                  </a:cubicBezTo>
                  <a:lnTo>
                    <a:pt x="0" y="1643"/>
                  </a:lnTo>
                  <a:cubicBezTo>
                    <a:pt x="0" y="2832"/>
                    <a:pt x="12182" y="3428"/>
                    <a:pt x="24380" y="3428"/>
                  </a:cubicBezTo>
                  <a:cubicBezTo>
                    <a:pt x="36608" y="3428"/>
                    <a:pt x="48851" y="2829"/>
                    <a:pt x="48851" y="1631"/>
                  </a:cubicBezTo>
                  <a:lnTo>
                    <a:pt x="38386" y="24"/>
                  </a:lnTo>
                  <a:cubicBezTo>
                    <a:pt x="38279" y="12"/>
                    <a:pt x="38171" y="0"/>
                    <a:pt x="380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56" name="Google Shape;3156;p64"/>
            <p:cNvGrpSpPr/>
            <p:nvPr/>
          </p:nvGrpSpPr>
          <p:grpSpPr>
            <a:xfrm>
              <a:off x="3503075" y="4379996"/>
              <a:ext cx="2137334" cy="92592"/>
              <a:chOff x="3503075" y="4379996"/>
              <a:chExt cx="2137334" cy="92592"/>
            </a:xfrm>
          </p:grpSpPr>
          <p:sp>
            <p:nvSpPr>
              <p:cNvPr id="3157" name="Google Shape;3157;p64"/>
              <p:cNvSpPr/>
              <p:nvPr/>
            </p:nvSpPr>
            <p:spPr>
              <a:xfrm>
                <a:off x="3503075" y="4381044"/>
                <a:ext cx="29685" cy="25495"/>
              </a:xfrm>
              <a:custGeom>
                <a:avLst/>
                <a:gdLst/>
                <a:ahLst/>
                <a:cxnLst/>
                <a:rect l="l" t="t" r="r" b="b"/>
                <a:pathLst>
                  <a:path w="680" h="584" extrusionOk="0">
                    <a:moveTo>
                      <a:pt x="394" y="0"/>
                    </a:moveTo>
                    <a:cubicBezTo>
                      <a:pt x="132" y="0"/>
                      <a:pt x="1" y="310"/>
                      <a:pt x="191" y="501"/>
                    </a:cubicBezTo>
                    <a:cubicBezTo>
                      <a:pt x="249" y="558"/>
                      <a:pt x="319" y="583"/>
                      <a:pt x="389" y="583"/>
                    </a:cubicBezTo>
                    <a:cubicBezTo>
                      <a:pt x="536" y="583"/>
                      <a:pt x="680" y="468"/>
                      <a:pt x="680" y="298"/>
                    </a:cubicBezTo>
                    <a:cubicBezTo>
                      <a:pt x="680" y="131"/>
                      <a:pt x="549" y="0"/>
                      <a:pt x="3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8" name="Google Shape;3158;p64"/>
              <p:cNvSpPr/>
              <p:nvPr/>
            </p:nvSpPr>
            <p:spPr>
              <a:xfrm>
                <a:off x="3528264" y="4390211"/>
                <a:ext cx="105863" cy="41254"/>
              </a:xfrm>
              <a:custGeom>
                <a:avLst/>
                <a:gdLst/>
                <a:ahLst/>
                <a:cxnLst/>
                <a:rect l="l" t="t" r="r" b="b"/>
                <a:pathLst>
                  <a:path w="2425" h="945" extrusionOk="0">
                    <a:moveTo>
                      <a:pt x="335" y="1"/>
                    </a:moveTo>
                    <a:cubicBezTo>
                      <a:pt x="203" y="1"/>
                      <a:pt x="71" y="82"/>
                      <a:pt x="43" y="255"/>
                    </a:cubicBezTo>
                    <a:cubicBezTo>
                      <a:pt x="1" y="467"/>
                      <a:pt x="168" y="599"/>
                      <a:pt x="337" y="599"/>
                    </a:cubicBezTo>
                    <a:cubicBezTo>
                      <a:pt x="451" y="599"/>
                      <a:pt x="566" y="538"/>
                      <a:pt x="615" y="398"/>
                    </a:cubicBezTo>
                    <a:cubicBezTo>
                      <a:pt x="615" y="410"/>
                      <a:pt x="615" y="410"/>
                      <a:pt x="615" y="421"/>
                    </a:cubicBezTo>
                    <a:cubicBezTo>
                      <a:pt x="615" y="605"/>
                      <a:pt x="758" y="705"/>
                      <a:pt x="904" y="705"/>
                    </a:cubicBezTo>
                    <a:cubicBezTo>
                      <a:pt x="1016" y="705"/>
                      <a:pt x="1128" y="646"/>
                      <a:pt x="1177" y="519"/>
                    </a:cubicBezTo>
                    <a:lnTo>
                      <a:pt x="1177" y="519"/>
                    </a:lnTo>
                    <a:cubicBezTo>
                      <a:pt x="1177" y="527"/>
                      <a:pt x="1180" y="534"/>
                      <a:pt x="1186" y="541"/>
                    </a:cubicBezTo>
                    <a:cubicBezTo>
                      <a:pt x="1186" y="724"/>
                      <a:pt x="1330" y="824"/>
                      <a:pt x="1473" y="824"/>
                    </a:cubicBezTo>
                    <a:cubicBezTo>
                      <a:pt x="1591" y="824"/>
                      <a:pt x="1708" y="757"/>
                      <a:pt x="1746" y="612"/>
                    </a:cubicBezTo>
                    <a:cubicBezTo>
                      <a:pt x="1746" y="624"/>
                      <a:pt x="1746" y="636"/>
                      <a:pt x="1746" y="660"/>
                    </a:cubicBezTo>
                    <a:cubicBezTo>
                      <a:pt x="1746" y="830"/>
                      <a:pt x="1889" y="945"/>
                      <a:pt x="2040" y="945"/>
                    </a:cubicBezTo>
                    <a:cubicBezTo>
                      <a:pt x="2112" y="945"/>
                      <a:pt x="2185" y="919"/>
                      <a:pt x="2246" y="862"/>
                    </a:cubicBezTo>
                    <a:cubicBezTo>
                      <a:pt x="2424" y="672"/>
                      <a:pt x="2293" y="362"/>
                      <a:pt x="2031" y="362"/>
                    </a:cubicBezTo>
                    <a:lnTo>
                      <a:pt x="2031" y="374"/>
                    </a:lnTo>
                    <a:cubicBezTo>
                      <a:pt x="1900" y="374"/>
                      <a:pt x="1793" y="457"/>
                      <a:pt x="1758" y="588"/>
                    </a:cubicBezTo>
                    <a:cubicBezTo>
                      <a:pt x="1758" y="564"/>
                      <a:pt x="1758" y="552"/>
                      <a:pt x="1758" y="541"/>
                    </a:cubicBezTo>
                    <a:cubicBezTo>
                      <a:pt x="1764" y="351"/>
                      <a:pt x="1617" y="248"/>
                      <a:pt x="1469" y="248"/>
                    </a:cubicBezTo>
                    <a:cubicBezTo>
                      <a:pt x="1347" y="248"/>
                      <a:pt x="1224" y="318"/>
                      <a:pt x="1186" y="469"/>
                    </a:cubicBezTo>
                    <a:cubicBezTo>
                      <a:pt x="1186" y="457"/>
                      <a:pt x="1186" y="433"/>
                      <a:pt x="1186" y="421"/>
                    </a:cubicBezTo>
                    <a:cubicBezTo>
                      <a:pt x="1193" y="235"/>
                      <a:pt x="1047" y="131"/>
                      <a:pt x="901" y="131"/>
                    </a:cubicBezTo>
                    <a:cubicBezTo>
                      <a:pt x="785" y="131"/>
                      <a:pt x="669" y="196"/>
                      <a:pt x="627" y="338"/>
                    </a:cubicBezTo>
                    <a:cubicBezTo>
                      <a:pt x="627" y="326"/>
                      <a:pt x="627" y="314"/>
                      <a:pt x="627" y="302"/>
                    </a:cubicBezTo>
                    <a:cubicBezTo>
                      <a:pt x="633" y="106"/>
                      <a:pt x="484" y="1"/>
                      <a:pt x="3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9" name="Google Shape;3159;p64"/>
              <p:cNvSpPr/>
              <p:nvPr/>
            </p:nvSpPr>
            <p:spPr>
              <a:xfrm>
                <a:off x="3628276" y="4409113"/>
                <a:ext cx="415421" cy="53696"/>
              </a:xfrm>
              <a:custGeom>
                <a:avLst/>
                <a:gdLst/>
                <a:ahLst/>
                <a:cxnLst/>
                <a:rect l="l" t="t" r="r" b="b"/>
                <a:pathLst>
                  <a:path w="9516" h="1230" extrusionOk="0">
                    <a:moveTo>
                      <a:pt x="319" y="0"/>
                    </a:moveTo>
                    <a:cubicBezTo>
                      <a:pt x="192" y="0"/>
                      <a:pt x="67" y="78"/>
                      <a:pt x="38" y="239"/>
                    </a:cubicBezTo>
                    <a:cubicBezTo>
                      <a:pt x="1" y="440"/>
                      <a:pt x="165" y="576"/>
                      <a:pt x="330" y="576"/>
                    </a:cubicBezTo>
                    <a:cubicBezTo>
                      <a:pt x="429" y="576"/>
                      <a:pt x="528" y="528"/>
                      <a:pt x="586" y="417"/>
                    </a:cubicBezTo>
                    <a:cubicBezTo>
                      <a:pt x="599" y="587"/>
                      <a:pt x="734" y="684"/>
                      <a:pt x="868" y="684"/>
                    </a:cubicBezTo>
                    <a:cubicBezTo>
                      <a:pt x="969" y="684"/>
                      <a:pt x="1071" y="630"/>
                      <a:pt x="1122" y="512"/>
                    </a:cubicBezTo>
                    <a:cubicBezTo>
                      <a:pt x="1154" y="662"/>
                      <a:pt x="1282" y="740"/>
                      <a:pt x="1409" y="740"/>
                    </a:cubicBezTo>
                    <a:cubicBezTo>
                      <a:pt x="1515" y="740"/>
                      <a:pt x="1621" y="686"/>
                      <a:pt x="1669" y="572"/>
                    </a:cubicBezTo>
                    <a:cubicBezTo>
                      <a:pt x="1711" y="709"/>
                      <a:pt x="1830" y="777"/>
                      <a:pt x="1949" y="777"/>
                    </a:cubicBezTo>
                    <a:cubicBezTo>
                      <a:pt x="2068" y="777"/>
                      <a:pt x="2187" y="709"/>
                      <a:pt x="2229" y="572"/>
                    </a:cubicBezTo>
                    <a:cubicBezTo>
                      <a:pt x="2229" y="759"/>
                      <a:pt x="2374" y="865"/>
                      <a:pt x="2519" y="865"/>
                    </a:cubicBezTo>
                    <a:cubicBezTo>
                      <a:pt x="2623" y="865"/>
                      <a:pt x="2727" y="810"/>
                      <a:pt x="2777" y="691"/>
                    </a:cubicBezTo>
                    <a:cubicBezTo>
                      <a:pt x="2815" y="833"/>
                      <a:pt x="2941" y="908"/>
                      <a:pt x="3065" y="908"/>
                    </a:cubicBezTo>
                    <a:cubicBezTo>
                      <a:pt x="3170" y="908"/>
                      <a:pt x="3275" y="853"/>
                      <a:pt x="3324" y="739"/>
                    </a:cubicBezTo>
                    <a:cubicBezTo>
                      <a:pt x="3360" y="881"/>
                      <a:pt x="3479" y="953"/>
                      <a:pt x="3598" y="953"/>
                    </a:cubicBezTo>
                    <a:cubicBezTo>
                      <a:pt x="3717" y="953"/>
                      <a:pt x="3836" y="881"/>
                      <a:pt x="3872" y="739"/>
                    </a:cubicBezTo>
                    <a:cubicBezTo>
                      <a:pt x="3885" y="907"/>
                      <a:pt x="4025" y="998"/>
                      <a:pt x="4163" y="998"/>
                    </a:cubicBezTo>
                    <a:cubicBezTo>
                      <a:pt x="4279" y="998"/>
                      <a:pt x="4393" y="934"/>
                      <a:pt x="4432" y="798"/>
                    </a:cubicBezTo>
                    <a:cubicBezTo>
                      <a:pt x="4469" y="935"/>
                      <a:pt x="4591" y="1007"/>
                      <a:pt x="4712" y="1007"/>
                    </a:cubicBezTo>
                    <a:cubicBezTo>
                      <a:pt x="4823" y="1007"/>
                      <a:pt x="4934" y="947"/>
                      <a:pt x="4979" y="822"/>
                    </a:cubicBezTo>
                    <a:cubicBezTo>
                      <a:pt x="5010" y="980"/>
                      <a:pt x="5139" y="1060"/>
                      <a:pt x="5268" y="1060"/>
                    </a:cubicBezTo>
                    <a:cubicBezTo>
                      <a:pt x="5392" y="1060"/>
                      <a:pt x="5516" y="986"/>
                      <a:pt x="5551" y="834"/>
                    </a:cubicBezTo>
                    <a:cubicBezTo>
                      <a:pt x="5581" y="986"/>
                      <a:pt x="5707" y="1063"/>
                      <a:pt x="5833" y="1063"/>
                    </a:cubicBezTo>
                    <a:cubicBezTo>
                      <a:pt x="5955" y="1063"/>
                      <a:pt x="6075" y="992"/>
                      <a:pt x="6110" y="846"/>
                    </a:cubicBezTo>
                    <a:cubicBezTo>
                      <a:pt x="6135" y="1000"/>
                      <a:pt x="6263" y="1081"/>
                      <a:pt x="6392" y="1081"/>
                    </a:cubicBezTo>
                    <a:cubicBezTo>
                      <a:pt x="6510" y="1081"/>
                      <a:pt x="6630" y="1012"/>
                      <a:pt x="6670" y="870"/>
                    </a:cubicBezTo>
                    <a:cubicBezTo>
                      <a:pt x="6689" y="1029"/>
                      <a:pt x="6821" y="1113"/>
                      <a:pt x="6954" y="1113"/>
                    </a:cubicBezTo>
                    <a:cubicBezTo>
                      <a:pt x="7069" y="1113"/>
                      <a:pt x="7185" y="1050"/>
                      <a:pt x="7229" y="917"/>
                    </a:cubicBezTo>
                    <a:cubicBezTo>
                      <a:pt x="7261" y="1062"/>
                      <a:pt x="7382" y="1137"/>
                      <a:pt x="7505" y="1137"/>
                    </a:cubicBezTo>
                    <a:cubicBezTo>
                      <a:pt x="7615" y="1137"/>
                      <a:pt x="7727" y="1077"/>
                      <a:pt x="7777" y="953"/>
                    </a:cubicBezTo>
                    <a:cubicBezTo>
                      <a:pt x="7801" y="1084"/>
                      <a:pt x="7920" y="1191"/>
                      <a:pt x="8063" y="1191"/>
                    </a:cubicBezTo>
                    <a:cubicBezTo>
                      <a:pt x="8170" y="1191"/>
                      <a:pt x="8277" y="1120"/>
                      <a:pt x="8313" y="1012"/>
                    </a:cubicBezTo>
                    <a:cubicBezTo>
                      <a:pt x="8361" y="1131"/>
                      <a:pt x="8468" y="1203"/>
                      <a:pt x="8587" y="1203"/>
                    </a:cubicBezTo>
                    <a:cubicBezTo>
                      <a:pt x="8718" y="1203"/>
                      <a:pt x="8825" y="1131"/>
                      <a:pt x="8861" y="1012"/>
                    </a:cubicBezTo>
                    <a:cubicBezTo>
                      <a:pt x="8897" y="1149"/>
                      <a:pt x="9020" y="1229"/>
                      <a:pt x="9145" y="1229"/>
                    </a:cubicBezTo>
                    <a:cubicBezTo>
                      <a:pt x="9228" y="1229"/>
                      <a:pt x="9311" y="1195"/>
                      <a:pt x="9373" y="1120"/>
                    </a:cubicBezTo>
                    <a:cubicBezTo>
                      <a:pt x="9515" y="929"/>
                      <a:pt x="9385" y="655"/>
                      <a:pt x="9146" y="655"/>
                    </a:cubicBezTo>
                    <a:lnTo>
                      <a:pt x="9146" y="643"/>
                    </a:lnTo>
                    <a:cubicBezTo>
                      <a:pt x="9015" y="643"/>
                      <a:pt x="8908" y="715"/>
                      <a:pt x="8873" y="834"/>
                    </a:cubicBezTo>
                    <a:cubicBezTo>
                      <a:pt x="8837" y="715"/>
                      <a:pt x="8718" y="620"/>
                      <a:pt x="8587" y="620"/>
                    </a:cubicBezTo>
                    <a:cubicBezTo>
                      <a:pt x="8480" y="620"/>
                      <a:pt x="8372" y="691"/>
                      <a:pt x="8325" y="786"/>
                    </a:cubicBezTo>
                    <a:cubicBezTo>
                      <a:pt x="8277" y="661"/>
                      <a:pt x="8167" y="599"/>
                      <a:pt x="8057" y="599"/>
                    </a:cubicBezTo>
                    <a:cubicBezTo>
                      <a:pt x="7947" y="599"/>
                      <a:pt x="7837" y="661"/>
                      <a:pt x="7789" y="786"/>
                    </a:cubicBezTo>
                    <a:cubicBezTo>
                      <a:pt x="7764" y="630"/>
                      <a:pt x="7637" y="549"/>
                      <a:pt x="7508" y="549"/>
                    </a:cubicBezTo>
                    <a:cubicBezTo>
                      <a:pt x="7392" y="549"/>
                      <a:pt x="7275" y="615"/>
                      <a:pt x="7229" y="750"/>
                    </a:cubicBezTo>
                    <a:cubicBezTo>
                      <a:pt x="7194" y="608"/>
                      <a:pt x="7075" y="536"/>
                      <a:pt x="6954" y="536"/>
                    </a:cubicBezTo>
                    <a:cubicBezTo>
                      <a:pt x="6834" y="536"/>
                      <a:pt x="6712" y="608"/>
                      <a:pt x="6670" y="750"/>
                    </a:cubicBezTo>
                    <a:cubicBezTo>
                      <a:pt x="6651" y="582"/>
                      <a:pt x="6518" y="495"/>
                      <a:pt x="6386" y="495"/>
                    </a:cubicBezTo>
                    <a:cubicBezTo>
                      <a:pt x="6265" y="495"/>
                      <a:pt x="6144" y="567"/>
                      <a:pt x="6110" y="715"/>
                    </a:cubicBezTo>
                    <a:cubicBezTo>
                      <a:pt x="6086" y="557"/>
                      <a:pt x="5957" y="477"/>
                      <a:pt x="5828" y="477"/>
                    </a:cubicBezTo>
                    <a:cubicBezTo>
                      <a:pt x="5704" y="477"/>
                      <a:pt x="5580" y="551"/>
                      <a:pt x="5551" y="703"/>
                    </a:cubicBezTo>
                    <a:cubicBezTo>
                      <a:pt x="5513" y="558"/>
                      <a:pt x="5389" y="483"/>
                      <a:pt x="5265" y="483"/>
                    </a:cubicBezTo>
                    <a:cubicBezTo>
                      <a:pt x="5153" y="483"/>
                      <a:pt x="5042" y="543"/>
                      <a:pt x="4991" y="667"/>
                    </a:cubicBezTo>
                    <a:cubicBezTo>
                      <a:pt x="4966" y="511"/>
                      <a:pt x="4839" y="430"/>
                      <a:pt x="4712" y="430"/>
                    </a:cubicBezTo>
                    <a:cubicBezTo>
                      <a:pt x="4598" y="430"/>
                      <a:pt x="4483" y="496"/>
                      <a:pt x="4443" y="631"/>
                    </a:cubicBezTo>
                    <a:cubicBezTo>
                      <a:pt x="4402" y="489"/>
                      <a:pt x="4280" y="417"/>
                      <a:pt x="4159" y="417"/>
                    </a:cubicBezTo>
                    <a:cubicBezTo>
                      <a:pt x="4039" y="417"/>
                      <a:pt x="3920" y="489"/>
                      <a:pt x="3884" y="631"/>
                    </a:cubicBezTo>
                    <a:cubicBezTo>
                      <a:pt x="3870" y="461"/>
                      <a:pt x="3732" y="365"/>
                      <a:pt x="3594" y="365"/>
                    </a:cubicBezTo>
                    <a:cubicBezTo>
                      <a:pt x="3490" y="365"/>
                      <a:pt x="3387" y="419"/>
                      <a:pt x="3336" y="536"/>
                    </a:cubicBezTo>
                    <a:cubicBezTo>
                      <a:pt x="3298" y="398"/>
                      <a:pt x="3177" y="326"/>
                      <a:pt x="3056" y="326"/>
                    </a:cubicBezTo>
                    <a:cubicBezTo>
                      <a:pt x="2947" y="326"/>
                      <a:pt x="2839" y="383"/>
                      <a:pt x="2788" y="500"/>
                    </a:cubicBezTo>
                    <a:cubicBezTo>
                      <a:pt x="2753" y="358"/>
                      <a:pt x="2634" y="286"/>
                      <a:pt x="2515" y="286"/>
                    </a:cubicBezTo>
                    <a:cubicBezTo>
                      <a:pt x="2396" y="286"/>
                      <a:pt x="2276" y="358"/>
                      <a:pt x="2241" y="500"/>
                    </a:cubicBezTo>
                    <a:cubicBezTo>
                      <a:pt x="2241" y="500"/>
                      <a:pt x="2241" y="489"/>
                      <a:pt x="2241" y="489"/>
                    </a:cubicBezTo>
                    <a:cubicBezTo>
                      <a:pt x="2241" y="301"/>
                      <a:pt x="2092" y="195"/>
                      <a:pt x="1943" y="195"/>
                    </a:cubicBezTo>
                    <a:cubicBezTo>
                      <a:pt x="1837" y="195"/>
                      <a:pt x="1731" y="250"/>
                      <a:pt x="1681" y="369"/>
                    </a:cubicBezTo>
                    <a:cubicBezTo>
                      <a:pt x="1643" y="237"/>
                      <a:pt x="1528" y="168"/>
                      <a:pt x="1411" y="168"/>
                    </a:cubicBezTo>
                    <a:cubicBezTo>
                      <a:pt x="1307" y="168"/>
                      <a:pt x="1201" y="222"/>
                      <a:pt x="1145" y="334"/>
                    </a:cubicBezTo>
                    <a:cubicBezTo>
                      <a:pt x="1112" y="187"/>
                      <a:pt x="986" y="108"/>
                      <a:pt x="860" y="108"/>
                    </a:cubicBezTo>
                    <a:cubicBezTo>
                      <a:pt x="761" y="108"/>
                      <a:pt x="662" y="157"/>
                      <a:pt x="610" y="262"/>
                    </a:cubicBezTo>
                    <a:cubicBezTo>
                      <a:pt x="591" y="90"/>
                      <a:pt x="454" y="0"/>
                      <a:pt x="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0" name="Google Shape;3160;p64"/>
              <p:cNvSpPr/>
              <p:nvPr/>
            </p:nvSpPr>
            <p:spPr>
              <a:xfrm>
                <a:off x="4040025" y="4436965"/>
                <a:ext cx="176235" cy="28419"/>
              </a:xfrm>
              <a:custGeom>
                <a:avLst/>
                <a:gdLst/>
                <a:ahLst/>
                <a:cxnLst/>
                <a:rect l="l" t="t" r="r" b="b"/>
                <a:pathLst>
                  <a:path w="4037" h="651" extrusionOk="0">
                    <a:moveTo>
                      <a:pt x="294" y="0"/>
                    </a:moveTo>
                    <a:cubicBezTo>
                      <a:pt x="147" y="0"/>
                      <a:pt x="0" y="104"/>
                      <a:pt x="0" y="291"/>
                    </a:cubicBezTo>
                    <a:cubicBezTo>
                      <a:pt x="0" y="476"/>
                      <a:pt x="143" y="575"/>
                      <a:pt x="287" y="575"/>
                    </a:cubicBezTo>
                    <a:cubicBezTo>
                      <a:pt x="412" y="575"/>
                      <a:pt x="538" y="499"/>
                      <a:pt x="572" y="339"/>
                    </a:cubicBezTo>
                    <a:cubicBezTo>
                      <a:pt x="584" y="482"/>
                      <a:pt x="715" y="589"/>
                      <a:pt x="857" y="589"/>
                    </a:cubicBezTo>
                    <a:cubicBezTo>
                      <a:pt x="965" y="589"/>
                      <a:pt x="1072" y="517"/>
                      <a:pt x="1119" y="410"/>
                    </a:cubicBezTo>
                    <a:cubicBezTo>
                      <a:pt x="1160" y="550"/>
                      <a:pt x="1278" y="619"/>
                      <a:pt x="1396" y="619"/>
                    </a:cubicBezTo>
                    <a:cubicBezTo>
                      <a:pt x="1519" y="619"/>
                      <a:pt x="1642" y="544"/>
                      <a:pt x="1679" y="398"/>
                    </a:cubicBezTo>
                    <a:cubicBezTo>
                      <a:pt x="1707" y="555"/>
                      <a:pt x="1829" y="630"/>
                      <a:pt x="1952" y="630"/>
                    </a:cubicBezTo>
                    <a:cubicBezTo>
                      <a:pt x="2092" y="630"/>
                      <a:pt x="2232" y="534"/>
                      <a:pt x="2239" y="351"/>
                    </a:cubicBezTo>
                    <a:cubicBezTo>
                      <a:pt x="2256" y="523"/>
                      <a:pt x="2393" y="610"/>
                      <a:pt x="2529" y="610"/>
                    </a:cubicBezTo>
                    <a:cubicBezTo>
                      <a:pt x="2664" y="610"/>
                      <a:pt x="2798" y="523"/>
                      <a:pt x="2810" y="351"/>
                    </a:cubicBezTo>
                    <a:cubicBezTo>
                      <a:pt x="2823" y="525"/>
                      <a:pt x="2969" y="624"/>
                      <a:pt x="3110" y="624"/>
                    </a:cubicBezTo>
                    <a:cubicBezTo>
                      <a:pt x="3220" y="624"/>
                      <a:pt x="3328" y="564"/>
                      <a:pt x="3370" y="434"/>
                    </a:cubicBezTo>
                    <a:cubicBezTo>
                      <a:pt x="3406" y="571"/>
                      <a:pt x="3529" y="651"/>
                      <a:pt x="3654" y="651"/>
                    </a:cubicBezTo>
                    <a:cubicBezTo>
                      <a:pt x="3737" y="651"/>
                      <a:pt x="3820" y="616"/>
                      <a:pt x="3882" y="541"/>
                    </a:cubicBezTo>
                    <a:cubicBezTo>
                      <a:pt x="4036" y="351"/>
                      <a:pt x="3893" y="77"/>
                      <a:pt x="3655" y="77"/>
                    </a:cubicBezTo>
                    <a:lnTo>
                      <a:pt x="3655" y="89"/>
                    </a:lnTo>
                    <a:cubicBezTo>
                      <a:pt x="3524" y="89"/>
                      <a:pt x="3417" y="160"/>
                      <a:pt x="3382" y="279"/>
                    </a:cubicBezTo>
                    <a:cubicBezTo>
                      <a:pt x="3347" y="126"/>
                      <a:pt x="3221" y="51"/>
                      <a:pt x="3096" y="51"/>
                    </a:cubicBezTo>
                    <a:cubicBezTo>
                      <a:pt x="2959" y="51"/>
                      <a:pt x="2822" y="141"/>
                      <a:pt x="2810" y="315"/>
                    </a:cubicBezTo>
                    <a:cubicBezTo>
                      <a:pt x="2810" y="124"/>
                      <a:pt x="2667" y="29"/>
                      <a:pt x="2524" y="29"/>
                    </a:cubicBezTo>
                    <a:cubicBezTo>
                      <a:pt x="2381" y="29"/>
                      <a:pt x="2239" y="124"/>
                      <a:pt x="2239" y="315"/>
                    </a:cubicBezTo>
                    <a:cubicBezTo>
                      <a:pt x="2226" y="141"/>
                      <a:pt x="2090" y="51"/>
                      <a:pt x="1953" y="51"/>
                    </a:cubicBezTo>
                    <a:cubicBezTo>
                      <a:pt x="1827" y="51"/>
                      <a:pt x="1701" y="126"/>
                      <a:pt x="1667" y="279"/>
                    </a:cubicBezTo>
                    <a:cubicBezTo>
                      <a:pt x="1635" y="132"/>
                      <a:pt x="1510" y="53"/>
                      <a:pt x="1384" y="53"/>
                    </a:cubicBezTo>
                    <a:cubicBezTo>
                      <a:pt x="1276" y="53"/>
                      <a:pt x="1169" y="111"/>
                      <a:pt x="1119" y="232"/>
                    </a:cubicBezTo>
                    <a:cubicBezTo>
                      <a:pt x="1084" y="89"/>
                      <a:pt x="965" y="17"/>
                      <a:pt x="845" y="17"/>
                    </a:cubicBezTo>
                    <a:cubicBezTo>
                      <a:pt x="726" y="17"/>
                      <a:pt x="607" y="89"/>
                      <a:pt x="572" y="232"/>
                    </a:cubicBezTo>
                    <a:cubicBezTo>
                      <a:pt x="539" y="74"/>
                      <a:pt x="417" y="0"/>
                      <a:pt x="2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1" name="Google Shape;3161;p64"/>
              <p:cNvSpPr/>
              <p:nvPr/>
            </p:nvSpPr>
            <p:spPr>
              <a:xfrm>
                <a:off x="4211544" y="4443644"/>
                <a:ext cx="294759" cy="28900"/>
              </a:xfrm>
              <a:custGeom>
                <a:avLst/>
                <a:gdLst/>
                <a:ahLst/>
                <a:cxnLst/>
                <a:rect l="l" t="t" r="r" b="b"/>
                <a:pathLst>
                  <a:path w="6752" h="662" extrusionOk="0">
                    <a:moveTo>
                      <a:pt x="305" y="1"/>
                    </a:moveTo>
                    <a:cubicBezTo>
                      <a:pt x="153" y="1"/>
                      <a:pt x="0" y="105"/>
                      <a:pt x="0" y="305"/>
                    </a:cubicBezTo>
                    <a:cubicBezTo>
                      <a:pt x="0" y="497"/>
                      <a:pt x="151" y="598"/>
                      <a:pt x="302" y="598"/>
                    </a:cubicBezTo>
                    <a:cubicBezTo>
                      <a:pt x="440" y="598"/>
                      <a:pt x="578" y="512"/>
                      <a:pt x="596" y="329"/>
                    </a:cubicBezTo>
                    <a:cubicBezTo>
                      <a:pt x="602" y="509"/>
                      <a:pt x="741" y="606"/>
                      <a:pt x="880" y="606"/>
                    </a:cubicBezTo>
                    <a:cubicBezTo>
                      <a:pt x="998" y="606"/>
                      <a:pt x="1117" y="536"/>
                      <a:pt x="1155" y="388"/>
                    </a:cubicBezTo>
                    <a:cubicBezTo>
                      <a:pt x="1199" y="530"/>
                      <a:pt x="1315" y="597"/>
                      <a:pt x="1430" y="597"/>
                    </a:cubicBezTo>
                    <a:cubicBezTo>
                      <a:pt x="1566" y="597"/>
                      <a:pt x="1702" y="503"/>
                      <a:pt x="1715" y="329"/>
                    </a:cubicBezTo>
                    <a:cubicBezTo>
                      <a:pt x="1721" y="507"/>
                      <a:pt x="1864" y="604"/>
                      <a:pt x="2006" y="604"/>
                    </a:cubicBezTo>
                    <a:cubicBezTo>
                      <a:pt x="2130" y="604"/>
                      <a:pt x="2253" y="531"/>
                      <a:pt x="2286" y="376"/>
                    </a:cubicBezTo>
                    <a:cubicBezTo>
                      <a:pt x="2322" y="525"/>
                      <a:pt x="2444" y="599"/>
                      <a:pt x="2566" y="599"/>
                    </a:cubicBezTo>
                    <a:cubicBezTo>
                      <a:pt x="2688" y="599"/>
                      <a:pt x="2810" y="525"/>
                      <a:pt x="2846" y="376"/>
                    </a:cubicBezTo>
                    <a:cubicBezTo>
                      <a:pt x="2871" y="537"/>
                      <a:pt x="3001" y="621"/>
                      <a:pt x="3131" y="621"/>
                    </a:cubicBezTo>
                    <a:cubicBezTo>
                      <a:pt x="3251" y="621"/>
                      <a:pt x="3371" y="549"/>
                      <a:pt x="3405" y="400"/>
                    </a:cubicBezTo>
                    <a:cubicBezTo>
                      <a:pt x="3451" y="533"/>
                      <a:pt x="3567" y="598"/>
                      <a:pt x="3683" y="598"/>
                    </a:cubicBezTo>
                    <a:cubicBezTo>
                      <a:pt x="3806" y="598"/>
                      <a:pt x="3928" y="524"/>
                      <a:pt x="3965" y="376"/>
                    </a:cubicBezTo>
                    <a:cubicBezTo>
                      <a:pt x="3997" y="524"/>
                      <a:pt x="4119" y="602"/>
                      <a:pt x="4243" y="602"/>
                    </a:cubicBezTo>
                    <a:cubicBezTo>
                      <a:pt x="4350" y="602"/>
                      <a:pt x="4458" y="545"/>
                      <a:pt x="4513" y="424"/>
                    </a:cubicBezTo>
                    <a:cubicBezTo>
                      <a:pt x="4548" y="531"/>
                      <a:pt x="4656" y="602"/>
                      <a:pt x="4775" y="614"/>
                    </a:cubicBezTo>
                    <a:cubicBezTo>
                      <a:pt x="4882" y="614"/>
                      <a:pt x="4989" y="543"/>
                      <a:pt x="5037" y="448"/>
                    </a:cubicBezTo>
                    <a:cubicBezTo>
                      <a:pt x="5073" y="583"/>
                      <a:pt x="5187" y="652"/>
                      <a:pt x="5303" y="652"/>
                    </a:cubicBezTo>
                    <a:cubicBezTo>
                      <a:pt x="5411" y="652"/>
                      <a:pt x="5521" y="592"/>
                      <a:pt x="5572" y="471"/>
                    </a:cubicBezTo>
                    <a:cubicBezTo>
                      <a:pt x="5619" y="593"/>
                      <a:pt x="5725" y="653"/>
                      <a:pt x="5832" y="653"/>
                    </a:cubicBezTo>
                    <a:cubicBezTo>
                      <a:pt x="5945" y="653"/>
                      <a:pt x="6059" y="588"/>
                      <a:pt x="6108" y="460"/>
                    </a:cubicBezTo>
                    <a:cubicBezTo>
                      <a:pt x="6149" y="590"/>
                      <a:pt x="6266" y="661"/>
                      <a:pt x="6385" y="661"/>
                    </a:cubicBezTo>
                    <a:cubicBezTo>
                      <a:pt x="6472" y="661"/>
                      <a:pt x="6560" y="623"/>
                      <a:pt x="6620" y="543"/>
                    </a:cubicBezTo>
                    <a:cubicBezTo>
                      <a:pt x="6751" y="352"/>
                      <a:pt x="6620" y="79"/>
                      <a:pt x="6382" y="79"/>
                    </a:cubicBezTo>
                    <a:cubicBezTo>
                      <a:pt x="6251" y="79"/>
                      <a:pt x="6144" y="150"/>
                      <a:pt x="6108" y="269"/>
                    </a:cubicBezTo>
                    <a:cubicBezTo>
                      <a:pt x="6064" y="138"/>
                      <a:pt x="5949" y="69"/>
                      <a:pt x="5833" y="69"/>
                    </a:cubicBezTo>
                    <a:cubicBezTo>
                      <a:pt x="5728" y="69"/>
                      <a:pt x="5623" y="126"/>
                      <a:pt x="5572" y="245"/>
                    </a:cubicBezTo>
                    <a:cubicBezTo>
                      <a:pt x="5523" y="129"/>
                      <a:pt x="5415" y="69"/>
                      <a:pt x="5307" y="69"/>
                    </a:cubicBezTo>
                    <a:cubicBezTo>
                      <a:pt x="5204" y="69"/>
                      <a:pt x="5101" y="123"/>
                      <a:pt x="5048" y="233"/>
                    </a:cubicBezTo>
                    <a:cubicBezTo>
                      <a:pt x="5004" y="95"/>
                      <a:pt x="4887" y="23"/>
                      <a:pt x="4770" y="23"/>
                    </a:cubicBezTo>
                    <a:cubicBezTo>
                      <a:pt x="4666" y="23"/>
                      <a:pt x="4563" y="80"/>
                      <a:pt x="4513" y="198"/>
                    </a:cubicBezTo>
                    <a:cubicBezTo>
                      <a:pt x="4463" y="75"/>
                      <a:pt x="4353" y="15"/>
                      <a:pt x="4242" y="15"/>
                    </a:cubicBezTo>
                    <a:cubicBezTo>
                      <a:pt x="4117" y="15"/>
                      <a:pt x="3991" y="93"/>
                      <a:pt x="3953" y="245"/>
                    </a:cubicBezTo>
                    <a:cubicBezTo>
                      <a:pt x="3923" y="96"/>
                      <a:pt x="3801" y="22"/>
                      <a:pt x="3679" y="22"/>
                    </a:cubicBezTo>
                    <a:cubicBezTo>
                      <a:pt x="3557" y="22"/>
                      <a:pt x="3435" y="96"/>
                      <a:pt x="3405" y="245"/>
                    </a:cubicBezTo>
                    <a:cubicBezTo>
                      <a:pt x="3359" y="111"/>
                      <a:pt x="3241" y="46"/>
                      <a:pt x="3124" y="46"/>
                    </a:cubicBezTo>
                    <a:cubicBezTo>
                      <a:pt x="3003" y="46"/>
                      <a:pt x="2882" y="117"/>
                      <a:pt x="2846" y="257"/>
                    </a:cubicBezTo>
                    <a:cubicBezTo>
                      <a:pt x="2816" y="101"/>
                      <a:pt x="2692" y="23"/>
                      <a:pt x="2567" y="23"/>
                    </a:cubicBezTo>
                    <a:cubicBezTo>
                      <a:pt x="2444" y="23"/>
                      <a:pt x="2322" y="98"/>
                      <a:pt x="2286" y="245"/>
                    </a:cubicBezTo>
                    <a:cubicBezTo>
                      <a:pt x="2252" y="93"/>
                      <a:pt x="2128" y="21"/>
                      <a:pt x="2004" y="21"/>
                    </a:cubicBezTo>
                    <a:cubicBezTo>
                      <a:pt x="1866" y="21"/>
                      <a:pt x="1727" y="111"/>
                      <a:pt x="1715" y="281"/>
                    </a:cubicBezTo>
                    <a:cubicBezTo>
                      <a:pt x="1702" y="107"/>
                      <a:pt x="1563" y="13"/>
                      <a:pt x="1425" y="13"/>
                    </a:cubicBezTo>
                    <a:cubicBezTo>
                      <a:pt x="1309" y="13"/>
                      <a:pt x="1193" y="80"/>
                      <a:pt x="1155" y="221"/>
                    </a:cubicBezTo>
                    <a:cubicBezTo>
                      <a:pt x="1107" y="102"/>
                      <a:pt x="1000" y="31"/>
                      <a:pt x="869" y="19"/>
                    </a:cubicBezTo>
                    <a:cubicBezTo>
                      <a:pt x="726" y="19"/>
                      <a:pt x="607" y="126"/>
                      <a:pt x="596" y="269"/>
                    </a:cubicBezTo>
                    <a:cubicBezTo>
                      <a:pt x="578" y="87"/>
                      <a:pt x="442" y="1"/>
                      <a:pt x="3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2" name="Google Shape;3162;p64"/>
              <p:cNvSpPr/>
              <p:nvPr/>
            </p:nvSpPr>
            <p:spPr>
              <a:xfrm>
                <a:off x="4502588" y="4447049"/>
                <a:ext cx="25538" cy="25014"/>
              </a:xfrm>
              <a:custGeom>
                <a:avLst/>
                <a:gdLst/>
                <a:ahLst/>
                <a:cxnLst/>
                <a:rect l="l" t="t" r="r" b="b"/>
                <a:pathLst>
                  <a:path w="585" h="573" extrusionOk="0">
                    <a:moveTo>
                      <a:pt x="298" y="1"/>
                    </a:moveTo>
                    <a:cubicBezTo>
                      <a:pt x="132" y="1"/>
                      <a:pt x="1" y="132"/>
                      <a:pt x="1" y="286"/>
                    </a:cubicBezTo>
                    <a:cubicBezTo>
                      <a:pt x="1" y="453"/>
                      <a:pt x="132"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3" name="Google Shape;3163;p64"/>
              <p:cNvSpPr/>
              <p:nvPr/>
            </p:nvSpPr>
            <p:spPr>
              <a:xfrm>
                <a:off x="4523891" y="4447049"/>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80" y="462"/>
                      <a:pt x="680" y="286"/>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4" name="Google Shape;3164;p64"/>
              <p:cNvSpPr/>
              <p:nvPr/>
            </p:nvSpPr>
            <p:spPr>
              <a:xfrm>
                <a:off x="4553533" y="4447049"/>
                <a:ext cx="25495" cy="25014"/>
              </a:xfrm>
              <a:custGeom>
                <a:avLst/>
                <a:gdLst/>
                <a:ahLst/>
                <a:cxnLst/>
                <a:rect l="l" t="t" r="r" b="b"/>
                <a:pathLst>
                  <a:path w="584" h="573" extrusionOk="0">
                    <a:moveTo>
                      <a:pt x="298" y="1"/>
                    </a:moveTo>
                    <a:cubicBezTo>
                      <a:pt x="131" y="1"/>
                      <a:pt x="1" y="132"/>
                      <a:pt x="1" y="286"/>
                    </a:cubicBezTo>
                    <a:cubicBezTo>
                      <a:pt x="1" y="453"/>
                      <a:pt x="131"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5" name="Google Shape;3165;p64"/>
              <p:cNvSpPr/>
              <p:nvPr/>
            </p:nvSpPr>
            <p:spPr>
              <a:xfrm>
                <a:off x="4574836" y="4447049"/>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79" y="462"/>
                      <a:pt x="679" y="286"/>
                    </a:cubicBezTo>
                    <a:cubicBezTo>
                      <a:pt x="679" y="132"/>
                      <a:pt x="548"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6" name="Google Shape;3166;p64"/>
              <p:cNvSpPr/>
              <p:nvPr/>
            </p:nvSpPr>
            <p:spPr>
              <a:xfrm>
                <a:off x="4604478" y="4447049"/>
                <a:ext cx="25495" cy="25014"/>
              </a:xfrm>
              <a:custGeom>
                <a:avLst/>
                <a:gdLst/>
                <a:ahLst/>
                <a:cxnLst/>
                <a:rect l="l" t="t" r="r" b="b"/>
                <a:pathLst>
                  <a:path w="584" h="573" extrusionOk="0">
                    <a:moveTo>
                      <a:pt x="298" y="1"/>
                    </a:moveTo>
                    <a:cubicBezTo>
                      <a:pt x="131" y="1"/>
                      <a:pt x="0" y="132"/>
                      <a:pt x="0" y="286"/>
                    </a:cubicBezTo>
                    <a:cubicBezTo>
                      <a:pt x="0" y="453"/>
                      <a:pt x="131"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7" name="Google Shape;3167;p64"/>
              <p:cNvSpPr/>
              <p:nvPr/>
            </p:nvSpPr>
            <p:spPr>
              <a:xfrm>
                <a:off x="4629928" y="4447049"/>
                <a:ext cx="25538" cy="25014"/>
              </a:xfrm>
              <a:custGeom>
                <a:avLst/>
                <a:gdLst/>
                <a:ahLst/>
                <a:cxnLst/>
                <a:rect l="l" t="t" r="r" b="b"/>
                <a:pathLst>
                  <a:path w="585" h="573" extrusionOk="0">
                    <a:moveTo>
                      <a:pt x="298" y="1"/>
                    </a:moveTo>
                    <a:cubicBezTo>
                      <a:pt x="132" y="1"/>
                      <a:pt x="1" y="132"/>
                      <a:pt x="1" y="286"/>
                    </a:cubicBezTo>
                    <a:cubicBezTo>
                      <a:pt x="1" y="453"/>
                      <a:pt x="132"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8" name="Google Shape;3168;p64"/>
              <p:cNvSpPr/>
              <p:nvPr/>
            </p:nvSpPr>
            <p:spPr>
              <a:xfrm>
                <a:off x="4651232" y="4447049"/>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80" y="462"/>
                      <a:pt x="680" y="286"/>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9" name="Google Shape;3169;p64"/>
              <p:cNvSpPr/>
              <p:nvPr/>
            </p:nvSpPr>
            <p:spPr>
              <a:xfrm>
                <a:off x="4680873" y="4447049"/>
                <a:ext cx="25495" cy="25014"/>
              </a:xfrm>
              <a:custGeom>
                <a:avLst/>
                <a:gdLst/>
                <a:ahLst/>
                <a:cxnLst/>
                <a:rect l="l" t="t" r="r" b="b"/>
                <a:pathLst>
                  <a:path w="584" h="573" extrusionOk="0">
                    <a:moveTo>
                      <a:pt x="298" y="1"/>
                    </a:moveTo>
                    <a:cubicBezTo>
                      <a:pt x="132" y="1"/>
                      <a:pt x="1" y="132"/>
                      <a:pt x="1" y="286"/>
                    </a:cubicBezTo>
                    <a:cubicBezTo>
                      <a:pt x="1" y="453"/>
                      <a:pt x="132"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0" name="Google Shape;3170;p64"/>
              <p:cNvSpPr/>
              <p:nvPr/>
            </p:nvSpPr>
            <p:spPr>
              <a:xfrm>
                <a:off x="4706324" y="4447049"/>
                <a:ext cx="25538" cy="25014"/>
              </a:xfrm>
              <a:custGeom>
                <a:avLst/>
                <a:gdLst/>
                <a:ahLst/>
                <a:cxnLst/>
                <a:rect l="l" t="t" r="r" b="b"/>
                <a:pathLst>
                  <a:path w="585" h="573" extrusionOk="0">
                    <a:moveTo>
                      <a:pt x="299" y="1"/>
                    </a:moveTo>
                    <a:cubicBezTo>
                      <a:pt x="132" y="1"/>
                      <a:pt x="1" y="132"/>
                      <a:pt x="1" y="286"/>
                    </a:cubicBezTo>
                    <a:cubicBezTo>
                      <a:pt x="1" y="453"/>
                      <a:pt x="132" y="572"/>
                      <a:pt x="299" y="572"/>
                    </a:cubicBezTo>
                    <a:cubicBezTo>
                      <a:pt x="453" y="572"/>
                      <a:pt x="584" y="453"/>
                      <a:pt x="584" y="286"/>
                    </a:cubicBezTo>
                    <a:cubicBezTo>
                      <a:pt x="584" y="132"/>
                      <a:pt x="453" y="1"/>
                      <a:pt x="2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1" name="Google Shape;3171;p64"/>
              <p:cNvSpPr/>
              <p:nvPr/>
            </p:nvSpPr>
            <p:spPr>
              <a:xfrm>
                <a:off x="4731294" y="4379996"/>
                <a:ext cx="909115" cy="92592"/>
              </a:xfrm>
              <a:custGeom>
                <a:avLst/>
                <a:gdLst/>
                <a:ahLst/>
                <a:cxnLst/>
                <a:rect l="l" t="t" r="r" b="b"/>
                <a:pathLst>
                  <a:path w="20825" h="2121" extrusionOk="0">
                    <a:moveTo>
                      <a:pt x="20432" y="1"/>
                    </a:moveTo>
                    <a:lnTo>
                      <a:pt x="20432" y="13"/>
                    </a:lnTo>
                    <a:cubicBezTo>
                      <a:pt x="20407" y="160"/>
                      <a:pt x="20281" y="251"/>
                      <a:pt x="20151" y="251"/>
                    </a:cubicBezTo>
                    <a:cubicBezTo>
                      <a:pt x="20091" y="251"/>
                      <a:pt x="20031" y="232"/>
                      <a:pt x="19979" y="191"/>
                    </a:cubicBezTo>
                    <a:cubicBezTo>
                      <a:pt x="19958" y="354"/>
                      <a:pt x="19823" y="445"/>
                      <a:pt x="19688" y="445"/>
                    </a:cubicBezTo>
                    <a:cubicBezTo>
                      <a:pt x="19595" y="445"/>
                      <a:pt x="19501" y="402"/>
                      <a:pt x="19443" y="310"/>
                    </a:cubicBezTo>
                    <a:cubicBezTo>
                      <a:pt x="19312" y="310"/>
                      <a:pt x="19205" y="394"/>
                      <a:pt x="19170" y="525"/>
                    </a:cubicBezTo>
                    <a:cubicBezTo>
                      <a:pt x="19110" y="441"/>
                      <a:pt x="19027" y="405"/>
                      <a:pt x="18931" y="405"/>
                    </a:cubicBezTo>
                    <a:cubicBezTo>
                      <a:pt x="18918" y="570"/>
                      <a:pt x="18786" y="663"/>
                      <a:pt x="18652" y="663"/>
                    </a:cubicBezTo>
                    <a:cubicBezTo>
                      <a:pt x="18552" y="663"/>
                      <a:pt x="18451" y="612"/>
                      <a:pt x="18396" y="501"/>
                    </a:cubicBezTo>
                    <a:cubicBezTo>
                      <a:pt x="18374" y="660"/>
                      <a:pt x="18241" y="754"/>
                      <a:pt x="18106" y="754"/>
                    </a:cubicBezTo>
                    <a:cubicBezTo>
                      <a:pt x="18020" y="754"/>
                      <a:pt x="17932" y="715"/>
                      <a:pt x="17872" y="632"/>
                    </a:cubicBezTo>
                    <a:cubicBezTo>
                      <a:pt x="17831" y="766"/>
                      <a:pt x="17711" y="840"/>
                      <a:pt x="17591" y="840"/>
                    </a:cubicBezTo>
                    <a:cubicBezTo>
                      <a:pt x="17498" y="840"/>
                      <a:pt x="17405" y="796"/>
                      <a:pt x="17348" y="703"/>
                    </a:cubicBezTo>
                    <a:cubicBezTo>
                      <a:pt x="17341" y="880"/>
                      <a:pt x="17201" y="978"/>
                      <a:pt x="17060" y="978"/>
                    </a:cubicBezTo>
                    <a:cubicBezTo>
                      <a:pt x="16946" y="978"/>
                      <a:pt x="16831" y="913"/>
                      <a:pt x="16788" y="775"/>
                    </a:cubicBezTo>
                    <a:cubicBezTo>
                      <a:pt x="16775" y="942"/>
                      <a:pt x="16637" y="1034"/>
                      <a:pt x="16501" y="1034"/>
                    </a:cubicBezTo>
                    <a:cubicBezTo>
                      <a:pt x="16394" y="1034"/>
                      <a:pt x="16288" y="978"/>
                      <a:pt x="16241" y="858"/>
                    </a:cubicBezTo>
                    <a:cubicBezTo>
                      <a:pt x="16098" y="858"/>
                      <a:pt x="15991" y="953"/>
                      <a:pt x="15955" y="1084"/>
                    </a:cubicBezTo>
                    <a:cubicBezTo>
                      <a:pt x="15907" y="977"/>
                      <a:pt x="15812" y="917"/>
                      <a:pt x="15693" y="906"/>
                    </a:cubicBezTo>
                    <a:cubicBezTo>
                      <a:pt x="15661" y="1058"/>
                      <a:pt x="15535" y="1136"/>
                      <a:pt x="15409" y="1136"/>
                    </a:cubicBezTo>
                    <a:cubicBezTo>
                      <a:pt x="15299" y="1136"/>
                      <a:pt x="15190" y="1076"/>
                      <a:pt x="15145" y="953"/>
                    </a:cubicBezTo>
                    <a:cubicBezTo>
                      <a:pt x="15113" y="1099"/>
                      <a:pt x="14987" y="1177"/>
                      <a:pt x="14860" y="1177"/>
                    </a:cubicBezTo>
                    <a:cubicBezTo>
                      <a:pt x="14748" y="1177"/>
                      <a:pt x="14636" y="1117"/>
                      <a:pt x="14586" y="989"/>
                    </a:cubicBezTo>
                    <a:cubicBezTo>
                      <a:pt x="14548" y="1127"/>
                      <a:pt x="14430" y="1199"/>
                      <a:pt x="14312" y="1199"/>
                    </a:cubicBezTo>
                    <a:cubicBezTo>
                      <a:pt x="14206" y="1199"/>
                      <a:pt x="14100" y="1142"/>
                      <a:pt x="14050" y="1025"/>
                    </a:cubicBezTo>
                    <a:cubicBezTo>
                      <a:pt x="14012" y="1163"/>
                      <a:pt x="13891" y="1235"/>
                      <a:pt x="13769" y="1235"/>
                    </a:cubicBezTo>
                    <a:cubicBezTo>
                      <a:pt x="13661" y="1235"/>
                      <a:pt x="13553" y="1178"/>
                      <a:pt x="13502" y="1060"/>
                    </a:cubicBezTo>
                    <a:cubicBezTo>
                      <a:pt x="13465" y="1196"/>
                      <a:pt x="13352" y="1264"/>
                      <a:pt x="13236" y="1264"/>
                    </a:cubicBezTo>
                    <a:cubicBezTo>
                      <a:pt x="13128" y="1264"/>
                      <a:pt x="13018" y="1205"/>
                      <a:pt x="12966" y="1084"/>
                    </a:cubicBezTo>
                    <a:cubicBezTo>
                      <a:pt x="12929" y="1223"/>
                      <a:pt x="12807" y="1295"/>
                      <a:pt x="12686" y="1295"/>
                    </a:cubicBezTo>
                    <a:cubicBezTo>
                      <a:pt x="12578" y="1295"/>
                      <a:pt x="12469" y="1238"/>
                      <a:pt x="12419" y="1120"/>
                    </a:cubicBezTo>
                    <a:cubicBezTo>
                      <a:pt x="12381" y="1258"/>
                      <a:pt x="12263" y="1330"/>
                      <a:pt x="12145" y="1330"/>
                    </a:cubicBezTo>
                    <a:cubicBezTo>
                      <a:pt x="12039" y="1330"/>
                      <a:pt x="11933" y="1273"/>
                      <a:pt x="11883" y="1156"/>
                    </a:cubicBezTo>
                    <a:cubicBezTo>
                      <a:pt x="11839" y="1286"/>
                      <a:pt x="11720" y="1355"/>
                      <a:pt x="11602" y="1355"/>
                    </a:cubicBezTo>
                    <a:cubicBezTo>
                      <a:pt x="11494" y="1355"/>
                      <a:pt x="11386" y="1298"/>
                      <a:pt x="11335" y="1179"/>
                    </a:cubicBezTo>
                    <a:cubicBezTo>
                      <a:pt x="11297" y="1318"/>
                      <a:pt x="11176" y="1390"/>
                      <a:pt x="11057" y="1390"/>
                    </a:cubicBezTo>
                    <a:cubicBezTo>
                      <a:pt x="10950" y="1390"/>
                      <a:pt x="10844" y="1333"/>
                      <a:pt x="10799" y="1215"/>
                    </a:cubicBezTo>
                    <a:cubicBezTo>
                      <a:pt x="10680" y="1215"/>
                      <a:pt x="10573" y="1287"/>
                      <a:pt x="10526" y="1394"/>
                    </a:cubicBezTo>
                    <a:cubicBezTo>
                      <a:pt x="10478" y="1298"/>
                      <a:pt x="10383" y="1251"/>
                      <a:pt x="10276" y="1251"/>
                    </a:cubicBezTo>
                    <a:cubicBezTo>
                      <a:pt x="10232" y="1380"/>
                      <a:pt x="10116" y="1449"/>
                      <a:pt x="10000" y="1449"/>
                    </a:cubicBezTo>
                    <a:cubicBezTo>
                      <a:pt x="9893" y="1449"/>
                      <a:pt x="9786" y="1389"/>
                      <a:pt x="9740" y="1263"/>
                    </a:cubicBezTo>
                    <a:cubicBezTo>
                      <a:pt x="9703" y="1410"/>
                      <a:pt x="9580" y="1485"/>
                      <a:pt x="9457" y="1485"/>
                    </a:cubicBezTo>
                    <a:cubicBezTo>
                      <a:pt x="9342" y="1485"/>
                      <a:pt x="9226" y="1419"/>
                      <a:pt x="9180" y="1287"/>
                    </a:cubicBezTo>
                    <a:cubicBezTo>
                      <a:pt x="9137" y="1422"/>
                      <a:pt x="9021" y="1491"/>
                      <a:pt x="8905" y="1491"/>
                    </a:cubicBezTo>
                    <a:cubicBezTo>
                      <a:pt x="8797" y="1491"/>
                      <a:pt x="8690" y="1431"/>
                      <a:pt x="8644" y="1310"/>
                    </a:cubicBezTo>
                    <a:cubicBezTo>
                      <a:pt x="8513" y="1310"/>
                      <a:pt x="8406" y="1382"/>
                      <a:pt x="8371" y="1501"/>
                    </a:cubicBezTo>
                    <a:cubicBezTo>
                      <a:pt x="8335" y="1382"/>
                      <a:pt x="8216" y="1310"/>
                      <a:pt x="8097" y="1310"/>
                    </a:cubicBezTo>
                    <a:cubicBezTo>
                      <a:pt x="7942" y="1310"/>
                      <a:pt x="7811" y="1429"/>
                      <a:pt x="7811" y="1584"/>
                    </a:cubicBezTo>
                    <a:cubicBezTo>
                      <a:pt x="7794" y="1410"/>
                      <a:pt x="7660" y="1324"/>
                      <a:pt x="7526" y="1324"/>
                    </a:cubicBezTo>
                    <a:cubicBezTo>
                      <a:pt x="7386" y="1324"/>
                      <a:pt x="7246" y="1419"/>
                      <a:pt x="7239" y="1608"/>
                    </a:cubicBezTo>
                    <a:cubicBezTo>
                      <a:pt x="7227" y="1428"/>
                      <a:pt x="7088" y="1335"/>
                      <a:pt x="6950" y="1335"/>
                    </a:cubicBezTo>
                    <a:cubicBezTo>
                      <a:pt x="6823" y="1335"/>
                      <a:pt x="6696" y="1413"/>
                      <a:pt x="6668" y="1572"/>
                    </a:cubicBezTo>
                    <a:cubicBezTo>
                      <a:pt x="6621" y="1444"/>
                      <a:pt x="6512" y="1382"/>
                      <a:pt x="6403" y="1382"/>
                    </a:cubicBezTo>
                    <a:cubicBezTo>
                      <a:pt x="6289" y="1382"/>
                      <a:pt x="6175" y="1450"/>
                      <a:pt x="6132" y="1584"/>
                    </a:cubicBezTo>
                    <a:cubicBezTo>
                      <a:pt x="6083" y="1457"/>
                      <a:pt x="5969" y="1397"/>
                      <a:pt x="5857" y="1397"/>
                    </a:cubicBezTo>
                    <a:cubicBezTo>
                      <a:pt x="5727" y="1397"/>
                      <a:pt x="5598" y="1478"/>
                      <a:pt x="5573" y="1632"/>
                    </a:cubicBezTo>
                    <a:cubicBezTo>
                      <a:pt x="5539" y="1480"/>
                      <a:pt x="5420" y="1408"/>
                      <a:pt x="5300" y="1408"/>
                    </a:cubicBezTo>
                    <a:cubicBezTo>
                      <a:pt x="5167" y="1408"/>
                      <a:pt x="5032" y="1498"/>
                      <a:pt x="5013" y="1668"/>
                    </a:cubicBezTo>
                    <a:cubicBezTo>
                      <a:pt x="4976" y="1528"/>
                      <a:pt x="4856" y="1456"/>
                      <a:pt x="4736" y="1456"/>
                    </a:cubicBezTo>
                    <a:cubicBezTo>
                      <a:pt x="4621" y="1456"/>
                      <a:pt x="4506" y="1522"/>
                      <a:pt x="4465" y="1656"/>
                    </a:cubicBezTo>
                    <a:cubicBezTo>
                      <a:pt x="4414" y="1525"/>
                      <a:pt x="4300" y="1462"/>
                      <a:pt x="4189" y="1462"/>
                    </a:cubicBezTo>
                    <a:cubicBezTo>
                      <a:pt x="4067" y="1462"/>
                      <a:pt x="3949" y="1537"/>
                      <a:pt x="3918" y="1679"/>
                    </a:cubicBezTo>
                    <a:cubicBezTo>
                      <a:pt x="3870" y="1560"/>
                      <a:pt x="3763" y="1489"/>
                      <a:pt x="3644" y="1489"/>
                    </a:cubicBezTo>
                    <a:cubicBezTo>
                      <a:pt x="3513" y="1489"/>
                      <a:pt x="3394" y="1572"/>
                      <a:pt x="3358" y="1703"/>
                    </a:cubicBezTo>
                    <a:cubicBezTo>
                      <a:pt x="3318" y="1571"/>
                      <a:pt x="3202" y="1505"/>
                      <a:pt x="3087" y="1505"/>
                    </a:cubicBezTo>
                    <a:cubicBezTo>
                      <a:pt x="2964" y="1505"/>
                      <a:pt x="2841" y="1580"/>
                      <a:pt x="2810" y="1727"/>
                    </a:cubicBezTo>
                    <a:cubicBezTo>
                      <a:pt x="2763" y="1620"/>
                      <a:pt x="2656" y="1537"/>
                      <a:pt x="2536" y="1537"/>
                    </a:cubicBezTo>
                    <a:cubicBezTo>
                      <a:pt x="2406" y="1537"/>
                      <a:pt x="2298" y="1620"/>
                      <a:pt x="2263" y="1751"/>
                    </a:cubicBezTo>
                    <a:cubicBezTo>
                      <a:pt x="2221" y="1608"/>
                      <a:pt x="2102" y="1537"/>
                      <a:pt x="1983" y="1537"/>
                    </a:cubicBezTo>
                    <a:cubicBezTo>
                      <a:pt x="1864" y="1537"/>
                      <a:pt x="1745" y="1608"/>
                      <a:pt x="1703" y="1751"/>
                    </a:cubicBezTo>
                    <a:cubicBezTo>
                      <a:pt x="1661" y="1614"/>
                      <a:pt x="1545" y="1545"/>
                      <a:pt x="1429" y="1545"/>
                    </a:cubicBezTo>
                    <a:cubicBezTo>
                      <a:pt x="1313" y="1545"/>
                      <a:pt x="1197" y="1614"/>
                      <a:pt x="1155" y="1751"/>
                    </a:cubicBezTo>
                    <a:cubicBezTo>
                      <a:pt x="1111" y="1608"/>
                      <a:pt x="994" y="1541"/>
                      <a:pt x="878" y="1541"/>
                    </a:cubicBezTo>
                    <a:cubicBezTo>
                      <a:pt x="742" y="1541"/>
                      <a:pt x="609" y="1632"/>
                      <a:pt x="596" y="1798"/>
                    </a:cubicBezTo>
                    <a:cubicBezTo>
                      <a:pt x="578" y="1614"/>
                      <a:pt x="438" y="1524"/>
                      <a:pt x="298" y="1524"/>
                    </a:cubicBezTo>
                    <a:cubicBezTo>
                      <a:pt x="149" y="1524"/>
                      <a:pt x="0" y="1626"/>
                      <a:pt x="0" y="1822"/>
                    </a:cubicBezTo>
                    <a:cubicBezTo>
                      <a:pt x="0" y="2019"/>
                      <a:pt x="149" y="2120"/>
                      <a:pt x="298" y="2120"/>
                    </a:cubicBezTo>
                    <a:cubicBezTo>
                      <a:pt x="438" y="2120"/>
                      <a:pt x="578" y="2031"/>
                      <a:pt x="596" y="1846"/>
                    </a:cubicBezTo>
                    <a:cubicBezTo>
                      <a:pt x="602" y="2020"/>
                      <a:pt x="738" y="2114"/>
                      <a:pt x="877" y="2114"/>
                    </a:cubicBezTo>
                    <a:cubicBezTo>
                      <a:pt x="993" y="2114"/>
                      <a:pt x="1112" y="2047"/>
                      <a:pt x="1155" y="1906"/>
                    </a:cubicBezTo>
                    <a:cubicBezTo>
                      <a:pt x="1197" y="2049"/>
                      <a:pt x="1316" y="2120"/>
                      <a:pt x="1435" y="2120"/>
                    </a:cubicBezTo>
                    <a:cubicBezTo>
                      <a:pt x="1554" y="2120"/>
                      <a:pt x="1673" y="2049"/>
                      <a:pt x="1715" y="1906"/>
                    </a:cubicBezTo>
                    <a:cubicBezTo>
                      <a:pt x="1751" y="2043"/>
                      <a:pt x="1867" y="2111"/>
                      <a:pt x="1984" y="2111"/>
                    </a:cubicBezTo>
                    <a:cubicBezTo>
                      <a:pt x="2102" y="2111"/>
                      <a:pt x="2221" y="2043"/>
                      <a:pt x="2263" y="1906"/>
                    </a:cubicBezTo>
                    <a:cubicBezTo>
                      <a:pt x="2298" y="2046"/>
                      <a:pt x="2415" y="2114"/>
                      <a:pt x="2535" y="2114"/>
                    </a:cubicBezTo>
                    <a:cubicBezTo>
                      <a:pt x="2659" y="2114"/>
                      <a:pt x="2786" y="2040"/>
                      <a:pt x="2822" y="1894"/>
                    </a:cubicBezTo>
                    <a:cubicBezTo>
                      <a:pt x="2867" y="2023"/>
                      <a:pt x="2979" y="2086"/>
                      <a:pt x="3091" y="2086"/>
                    </a:cubicBezTo>
                    <a:cubicBezTo>
                      <a:pt x="3215" y="2086"/>
                      <a:pt x="3339" y="2008"/>
                      <a:pt x="3370" y="1858"/>
                    </a:cubicBezTo>
                    <a:cubicBezTo>
                      <a:pt x="3406" y="1977"/>
                      <a:pt x="3513" y="2060"/>
                      <a:pt x="3644" y="2060"/>
                    </a:cubicBezTo>
                    <a:cubicBezTo>
                      <a:pt x="3775" y="2060"/>
                      <a:pt x="3894" y="1965"/>
                      <a:pt x="3918" y="1834"/>
                    </a:cubicBezTo>
                    <a:cubicBezTo>
                      <a:pt x="3959" y="1971"/>
                      <a:pt x="4075" y="2040"/>
                      <a:pt x="4191" y="2040"/>
                    </a:cubicBezTo>
                    <a:cubicBezTo>
                      <a:pt x="4308" y="2040"/>
                      <a:pt x="4424" y="1971"/>
                      <a:pt x="4465" y="1834"/>
                    </a:cubicBezTo>
                    <a:cubicBezTo>
                      <a:pt x="4514" y="1964"/>
                      <a:pt x="4627" y="2025"/>
                      <a:pt x="4738" y="2025"/>
                    </a:cubicBezTo>
                    <a:cubicBezTo>
                      <a:pt x="4872" y="2025"/>
                      <a:pt x="5005" y="1937"/>
                      <a:pt x="5025" y="1775"/>
                    </a:cubicBezTo>
                    <a:cubicBezTo>
                      <a:pt x="5059" y="1916"/>
                      <a:pt x="5176" y="1985"/>
                      <a:pt x="5295" y="1985"/>
                    </a:cubicBezTo>
                    <a:cubicBezTo>
                      <a:pt x="5426" y="1985"/>
                      <a:pt x="5559" y="1901"/>
                      <a:pt x="5584" y="1739"/>
                    </a:cubicBezTo>
                    <a:cubicBezTo>
                      <a:pt x="5615" y="1886"/>
                      <a:pt x="5738" y="1961"/>
                      <a:pt x="5861" y="1961"/>
                    </a:cubicBezTo>
                    <a:cubicBezTo>
                      <a:pt x="5976" y="1961"/>
                      <a:pt x="6092" y="1895"/>
                      <a:pt x="6132" y="1763"/>
                    </a:cubicBezTo>
                    <a:cubicBezTo>
                      <a:pt x="6182" y="1891"/>
                      <a:pt x="6292" y="1951"/>
                      <a:pt x="6402" y="1951"/>
                    </a:cubicBezTo>
                    <a:cubicBezTo>
                      <a:pt x="6528" y="1951"/>
                      <a:pt x="6654" y="1873"/>
                      <a:pt x="6692" y="1727"/>
                    </a:cubicBezTo>
                    <a:cubicBezTo>
                      <a:pt x="6739" y="1852"/>
                      <a:pt x="6847" y="1911"/>
                      <a:pt x="6955" y="1911"/>
                    </a:cubicBezTo>
                    <a:cubicBezTo>
                      <a:pt x="7094" y="1911"/>
                      <a:pt x="7233" y="1813"/>
                      <a:pt x="7239" y="1632"/>
                    </a:cubicBezTo>
                    <a:cubicBezTo>
                      <a:pt x="7257" y="1807"/>
                      <a:pt x="7393" y="1894"/>
                      <a:pt x="7527" y="1894"/>
                    </a:cubicBezTo>
                    <a:cubicBezTo>
                      <a:pt x="7667" y="1894"/>
                      <a:pt x="7805" y="1801"/>
                      <a:pt x="7811" y="1620"/>
                    </a:cubicBezTo>
                    <a:cubicBezTo>
                      <a:pt x="7835" y="1763"/>
                      <a:pt x="7954" y="1882"/>
                      <a:pt x="8097" y="1882"/>
                    </a:cubicBezTo>
                    <a:cubicBezTo>
                      <a:pt x="8144" y="1751"/>
                      <a:pt x="8260" y="1685"/>
                      <a:pt x="8375" y="1685"/>
                    </a:cubicBezTo>
                    <a:cubicBezTo>
                      <a:pt x="8490" y="1685"/>
                      <a:pt x="8603" y="1751"/>
                      <a:pt x="8644" y="1882"/>
                    </a:cubicBezTo>
                    <a:cubicBezTo>
                      <a:pt x="8763" y="1870"/>
                      <a:pt x="8883" y="1798"/>
                      <a:pt x="8918" y="1679"/>
                    </a:cubicBezTo>
                    <a:cubicBezTo>
                      <a:pt x="9017" y="1624"/>
                      <a:pt x="9124" y="1597"/>
                      <a:pt x="9231" y="1597"/>
                    </a:cubicBezTo>
                    <a:cubicBezTo>
                      <a:pt x="9422" y="1597"/>
                      <a:pt x="9610" y="1682"/>
                      <a:pt x="9740" y="1834"/>
                    </a:cubicBezTo>
                    <a:cubicBezTo>
                      <a:pt x="9859" y="1834"/>
                      <a:pt x="9978" y="1751"/>
                      <a:pt x="10014" y="1632"/>
                    </a:cubicBezTo>
                    <a:cubicBezTo>
                      <a:pt x="10104" y="1600"/>
                      <a:pt x="10196" y="1585"/>
                      <a:pt x="10288" y="1585"/>
                    </a:cubicBezTo>
                    <a:cubicBezTo>
                      <a:pt x="10474" y="1585"/>
                      <a:pt x="10656" y="1651"/>
                      <a:pt x="10799" y="1787"/>
                    </a:cubicBezTo>
                    <a:cubicBezTo>
                      <a:pt x="10837" y="1648"/>
                      <a:pt x="10958" y="1576"/>
                      <a:pt x="11080" y="1576"/>
                    </a:cubicBezTo>
                    <a:cubicBezTo>
                      <a:pt x="11188" y="1576"/>
                      <a:pt x="11297" y="1633"/>
                      <a:pt x="11347" y="1751"/>
                    </a:cubicBezTo>
                    <a:cubicBezTo>
                      <a:pt x="11385" y="1612"/>
                      <a:pt x="11503" y="1540"/>
                      <a:pt x="11621" y="1540"/>
                    </a:cubicBezTo>
                    <a:cubicBezTo>
                      <a:pt x="11726" y="1540"/>
                      <a:pt x="11832" y="1597"/>
                      <a:pt x="11883" y="1715"/>
                    </a:cubicBezTo>
                    <a:cubicBezTo>
                      <a:pt x="11920" y="1580"/>
                      <a:pt x="12037" y="1511"/>
                      <a:pt x="12155" y="1511"/>
                    </a:cubicBezTo>
                    <a:cubicBezTo>
                      <a:pt x="12266" y="1511"/>
                      <a:pt x="12379" y="1571"/>
                      <a:pt x="12431" y="1691"/>
                    </a:cubicBezTo>
                    <a:cubicBezTo>
                      <a:pt x="12468" y="1553"/>
                      <a:pt x="12586" y="1481"/>
                      <a:pt x="12705" y="1481"/>
                    </a:cubicBezTo>
                    <a:cubicBezTo>
                      <a:pt x="12810" y="1481"/>
                      <a:pt x="12916" y="1538"/>
                      <a:pt x="12966" y="1656"/>
                    </a:cubicBezTo>
                    <a:cubicBezTo>
                      <a:pt x="13004" y="1517"/>
                      <a:pt x="13125" y="1445"/>
                      <a:pt x="13247" y="1445"/>
                    </a:cubicBezTo>
                    <a:cubicBezTo>
                      <a:pt x="13355" y="1445"/>
                      <a:pt x="13464" y="1502"/>
                      <a:pt x="13514" y="1620"/>
                    </a:cubicBezTo>
                    <a:cubicBezTo>
                      <a:pt x="13551" y="1484"/>
                      <a:pt x="13664" y="1416"/>
                      <a:pt x="13780" y="1416"/>
                    </a:cubicBezTo>
                    <a:cubicBezTo>
                      <a:pt x="13888" y="1416"/>
                      <a:pt x="13998" y="1475"/>
                      <a:pt x="14050" y="1596"/>
                    </a:cubicBezTo>
                    <a:cubicBezTo>
                      <a:pt x="14088" y="1457"/>
                      <a:pt x="14209" y="1386"/>
                      <a:pt x="14330" y="1386"/>
                    </a:cubicBezTo>
                    <a:cubicBezTo>
                      <a:pt x="14438" y="1386"/>
                      <a:pt x="14547" y="1443"/>
                      <a:pt x="14598" y="1560"/>
                    </a:cubicBezTo>
                    <a:cubicBezTo>
                      <a:pt x="14728" y="1560"/>
                      <a:pt x="14848" y="1465"/>
                      <a:pt x="14871" y="1334"/>
                    </a:cubicBezTo>
                    <a:cubicBezTo>
                      <a:pt x="14919" y="1441"/>
                      <a:pt x="15026" y="1525"/>
                      <a:pt x="15145" y="1525"/>
                    </a:cubicBezTo>
                    <a:cubicBezTo>
                      <a:pt x="15276" y="1513"/>
                      <a:pt x="15395" y="1417"/>
                      <a:pt x="15431" y="1287"/>
                    </a:cubicBezTo>
                    <a:cubicBezTo>
                      <a:pt x="15467" y="1406"/>
                      <a:pt x="15574" y="1477"/>
                      <a:pt x="15693" y="1477"/>
                    </a:cubicBezTo>
                    <a:cubicBezTo>
                      <a:pt x="15824" y="1477"/>
                      <a:pt x="15943" y="1382"/>
                      <a:pt x="15979" y="1263"/>
                    </a:cubicBezTo>
                    <a:cubicBezTo>
                      <a:pt x="16086" y="1181"/>
                      <a:pt x="16214" y="1141"/>
                      <a:pt x="16341" y="1141"/>
                    </a:cubicBezTo>
                    <a:cubicBezTo>
                      <a:pt x="16508" y="1141"/>
                      <a:pt x="16673" y="1210"/>
                      <a:pt x="16788" y="1346"/>
                    </a:cubicBezTo>
                    <a:cubicBezTo>
                      <a:pt x="16795" y="1163"/>
                      <a:pt x="16938" y="1062"/>
                      <a:pt x="17080" y="1062"/>
                    </a:cubicBezTo>
                    <a:cubicBezTo>
                      <a:pt x="17195" y="1062"/>
                      <a:pt x="17310" y="1130"/>
                      <a:pt x="17348" y="1275"/>
                    </a:cubicBezTo>
                    <a:cubicBezTo>
                      <a:pt x="17479" y="1263"/>
                      <a:pt x="17598" y="1179"/>
                      <a:pt x="17634" y="1060"/>
                    </a:cubicBezTo>
                    <a:cubicBezTo>
                      <a:pt x="17745" y="972"/>
                      <a:pt x="17879" y="928"/>
                      <a:pt x="18013" y="928"/>
                    </a:cubicBezTo>
                    <a:cubicBezTo>
                      <a:pt x="18150" y="928"/>
                      <a:pt x="18287" y="975"/>
                      <a:pt x="18396" y="1072"/>
                    </a:cubicBezTo>
                    <a:cubicBezTo>
                      <a:pt x="18409" y="906"/>
                      <a:pt x="18548" y="812"/>
                      <a:pt x="18685" y="812"/>
                    </a:cubicBezTo>
                    <a:cubicBezTo>
                      <a:pt x="18784" y="812"/>
                      <a:pt x="18882" y="861"/>
                      <a:pt x="18931" y="965"/>
                    </a:cubicBezTo>
                    <a:cubicBezTo>
                      <a:pt x="18974" y="831"/>
                      <a:pt x="19099" y="756"/>
                      <a:pt x="19222" y="756"/>
                    </a:cubicBezTo>
                    <a:cubicBezTo>
                      <a:pt x="19306" y="756"/>
                      <a:pt x="19390" y="792"/>
                      <a:pt x="19443" y="870"/>
                    </a:cubicBezTo>
                    <a:cubicBezTo>
                      <a:pt x="19465" y="715"/>
                      <a:pt x="19599" y="622"/>
                      <a:pt x="19734" y="622"/>
                    </a:cubicBezTo>
                    <a:cubicBezTo>
                      <a:pt x="19827" y="622"/>
                      <a:pt x="19921" y="666"/>
                      <a:pt x="19979" y="763"/>
                    </a:cubicBezTo>
                    <a:cubicBezTo>
                      <a:pt x="20122" y="763"/>
                      <a:pt x="20241" y="655"/>
                      <a:pt x="20265" y="525"/>
                    </a:cubicBezTo>
                    <a:cubicBezTo>
                      <a:pt x="20313" y="560"/>
                      <a:pt x="20372" y="584"/>
                      <a:pt x="20432" y="584"/>
                    </a:cubicBezTo>
                    <a:cubicBezTo>
                      <a:pt x="20824" y="584"/>
                      <a:pt x="20824" y="1"/>
                      <a:pt x="204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172" name="Google Shape;3172;p64"/>
          <p:cNvGrpSpPr/>
          <p:nvPr/>
        </p:nvGrpSpPr>
        <p:grpSpPr>
          <a:xfrm>
            <a:off x="7250997" y="3757730"/>
            <a:ext cx="1236586" cy="997916"/>
            <a:chOff x="7048175" y="3773750"/>
            <a:chExt cx="1264015" cy="1020051"/>
          </a:xfrm>
        </p:grpSpPr>
        <p:sp>
          <p:nvSpPr>
            <p:cNvPr id="3173" name="Google Shape;3173;p6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4" name="Google Shape;3174;p6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5" name="Google Shape;3175;p6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6" name="Google Shape;3176;p64"/>
          <p:cNvGrpSpPr/>
          <p:nvPr/>
        </p:nvGrpSpPr>
        <p:grpSpPr>
          <a:xfrm>
            <a:off x="6077069" y="4232877"/>
            <a:ext cx="387812" cy="572218"/>
            <a:chOff x="4917188" y="4160225"/>
            <a:chExt cx="535800" cy="790575"/>
          </a:xfrm>
        </p:grpSpPr>
        <p:sp>
          <p:nvSpPr>
            <p:cNvPr id="3177" name="Google Shape;3177;p6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8" name="Google Shape;3178;p6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9" name="Google Shape;3179;p6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0" name="Google Shape;3180;p6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81" name="Google Shape;3181;p64"/>
          <p:cNvSpPr/>
          <p:nvPr/>
        </p:nvSpPr>
        <p:spPr>
          <a:xfrm flipH="1">
            <a:off x="23" y="4458050"/>
            <a:ext cx="6414677" cy="76162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82" name="Google Shape;3182;p64"/>
          <p:cNvGrpSpPr/>
          <p:nvPr/>
        </p:nvGrpSpPr>
        <p:grpSpPr>
          <a:xfrm>
            <a:off x="1632094" y="4041197"/>
            <a:ext cx="1088064" cy="878060"/>
            <a:chOff x="7048175" y="3773750"/>
            <a:chExt cx="1264015" cy="1020051"/>
          </a:xfrm>
        </p:grpSpPr>
        <p:sp>
          <p:nvSpPr>
            <p:cNvPr id="3183" name="Google Shape;3183;p6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4" name="Google Shape;3184;p6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5" name="Google Shape;3185;p6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4" name="Rectangle 123">
            <a:extLst>
              <a:ext uri="{FF2B5EF4-FFF2-40B4-BE49-F238E27FC236}">
                <a16:creationId xmlns:a16="http://schemas.microsoft.com/office/drawing/2014/main" id="{D4946B95-F9C1-4F01-A9D2-A0100F542AF4}"/>
              </a:ext>
            </a:extLst>
          </p:cNvPr>
          <p:cNvSpPr/>
          <p:nvPr/>
        </p:nvSpPr>
        <p:spPr>
          <a:xfrm>
            <a:off x="0" y="1"/>
            <a:ext cx="9144000" cy="2188028"/>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125" name="Google Shape;1748;p44">
            <a:extLst>
              <a:ext uri="{FF2B5EF4-FFF2-40B4-BE49-F238E27FC236}">
                <a16:creationId xmlns:a16="http://schemas.microsoft.com/office/drawing/2014/main" id="{5AAD7A30-4D23-4FE9-9440-08436B22DF89}"/>
              </a:ext>
            </a:extLst>
          </p:cNvPr>
          <p:cNvSpPr txBox="1">
            <a:spLocks noGrp="1"/>
          </p:cNvSpPr>
          <p:nvPr>
            <p:ph type="title"/>
          </p:nvPr>
        </p:nvSpPr>
        <p:spPr>
          <a:xfrm>
            <a:off x="264247" y="84721"/>
            <a:ext cx="5738649" cy="14977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500" dirty="0">
                <a:solidFill>
                  <a:srgbClr val="0E3F4D"/>
                </a:solidFill>
                <a:latin typeface="#9Slide03 IcielUni Sans Heavy" panose="00000500000000000000" pitchFamily="2" charset="-93"/>
              </a:rPr>
              <a:t>1. V</a:t>
            </a:r>
            <a:r>
              <a:rPr lang="en-US" sz="3500" dirty="0">
                <a:solidFill>
                  <a:srgbClr val="0E3F4D"/>
                </a:solidFill>
                <a:latin typeface="#9Slide03 IcielUni Sans Heavy" panose="00000500000000000000" pitchFamily="2" charset="-93"/>
              </a:rPr>
              <a:t>Ị TRÍ </a:t>
            </a:r>
            <a:r>
              <a:rPr lang="en-US" sz="3500">
                <a:solidFill>
                  <a:srgbClr val="0E3F4D"/>
                </a:solidFill>
                <a:latin typeface="#9Slide03 IcielUni Sans Heavy" panose="00000500000000000000" pitchFamily="2" charset="-93"/>
              </a:rPr>
              <a:t>ĐỊA LÍ</a:t>
            </a:r>
            <a:endParaRPr sz="3500" dirty="0">
              <a:solidFill>
                <a:srgbClr val="0E3F4D"/>
              </a:solidFill>
              <a:latin typeface="#9Slide03 IcielUni Sans Heavy" panose="00000500000000000000" pitchFamily="2" charset="-93"/>
            </a:endParaRPr>
          </a:p>
        </p:txBody>
      </p:sp>
      <p:pic>
        <p:nvPicPr>
          <p:cNvPr id="1026" name="Picture 2" descr="Bản đồ Đông Á (xanh) trên thế giới.">
            <a:extLst>
              <a:ext uri="{FF2B5EF4-FFF2-40B4-BE49-F238E27FC236}">
                <a16:creationId xmlns:a16="http://schemas.microsoft.com/office/drawing/2014/main" id="{2898CB87-1040-49B5-A949-0414942CD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394" y="165721"/>
            <a:ext cx="3454947" cy="345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664280"/>
      </p:ext>
    </p:extLst>
  </p:cSld>
  <p:clrMapOvr>
    <a:masterClrMapping/>
  </p:clrMapOvr>
  <p:transition spd="slow">
    <p:push dir="u"/>
  </p:transition>
</p:sld>
</file>

<file path=ppt/theme/theme1.xml><?xml version="1.0" encoding="utf-8"?>
<a:theme xmlns:a="http://schemas.openxmlformats.org/drawingml/2006/main" name="1_Travel Guide: Seoul by Slidesgo">
  <a:themeElements>
    <a:clrScheme name="Simple Light">
      <a:dk1>
        <a:srgbClr val="0E3F4D"/>
      </a:dk1>
      <a:lt1>
        <a:srgbClr val="F8ECCC"/>
      </a:lt1>
      <a:dk2>
        <a:srgbClr val="0E3F4D"/>
      </a:dk2>
      <a:lt2>
        <a:srgbClr val="FFFFFF"/>
      </a:lt2>
      <a:accent1>
        <a:srgbClr val="0E3F4D"/>
      </a:accent1>
      <a:accent2>
        <a:srgbClr val="C0281C"/>
      </a:accent2>
      <a:accent3>
        <a:srgbClr val="F8AC92"/>
      </a:accent3>
      <a:accent4>
        <a:srgbClr val="FAF6ED"/>
      </a:accent4>
      <a:accent5>
        <a:srgbClr val="F0BB57"/>
      </a:accent5>
      <a:accent6>
        <a:srgbClr val="0B8A6E"/>
      </a:accent6>
      <a:hlink>
        <a:srgbClr val="C028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Presentation1" id="{ABCEAB43-D0D7-4CF3-BB87-045FC54A0432}" vid="{AAA82C10-2E41-4E3F-88C3-1263FA24689F}"/>
    </a:ext>
  </a:extLst>
</a:theme>
</file>

<file path=ppt/theme/theme3.xml><?xml version="1.0" encoding="utf-8"?>
<a:theme xmlns:a="http://schemas.openxmlformats.org/drawingml/2006/main" name="Abstract Touch by Slidesgo">
  <a:themeElements>
    <a:clrScheme name="Simple Light">
      <a:dk1>
        <a:srgbClr val="5B697A"/>
      </a:dk1>
      <a:lt1>
        <a:srgbClr val="FFE3D8"/>
      </a:lt1>
      <a:dk2>
        <a:srgbClr val="595959"/>
      </a:dk2>
      <a:lt2>
        <a:srgbClr val="EEEEEE"/>
      </a:lt2>
      <a:accent1>
        <a:srgbClr val="20124D"/>
      </a:accent1>
      <a:accent2>
        <a:srgbClr val="212121"/>
      </a:accent2>
      <a:accent3>
        <a:srgbClr val="78909C"/>
      </a:accent3>
      <a:accent4>
        <a:srgbClr val="E8A193"/>
      </a:accent4>
      <a:accent5>
        <a:srgbClr val="798CA4"/>
      </a:accent5>
      <a:accent6>
        <a:srgbClr val="263238"/>
      </a:accent6>
      <a:hlink>
        <a:srgbClr val="5B697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ka Online Campaign by Slidesgo">
  <a:themeElements>
    <a:clrScheme name="Simple Light">
      <a:dk1>
        <a:srgbClr val="210F08"/>
      </a:dk1>
      <a:lt1>
        <a:srgbClr val="FFF4E5"/>
      </a:lt1>
      <a:dk2>
        <a:srgbClr val="020C13"/>
      </a:dk2>
      <a:lt2>
        <a:srgbClr val="CCFFFF"/>
      </a:lt2>
      <a:accent1>
        <a:srgbClr val="FFA270"/>
      </a:accent1>
      <a:accent2>
        <a:srgbClr val="FFC882"/>
      </a:accent2>
      <a:accent3>
        <a:srgbClr val="FFEE93"/>
      </a:accent3>
      <a:accent4>
        <a:srgbClr val="CFF1FF"/>
      </a:accent4>
      <a:accent5>
        <a:srgbClr val="99DDF8"/>
      </a:accent5>
      <a:accent6>
        <a:srgbClr val="65BBF1"/>
      </a:accent6>
      <a:hlink>
        <a:srgbClr val="210F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ravel Guide: Seoul by Slidesgo">
  <a:themeElements>
    <a:clrScheme name="Simple Light">
      <a:dk1>
        <a:srgbClr val="0E3F4D"/>
      </a:dk1>
      <a:lt1>
        <a:srgbClr val="F8ECCC"/>
      </a:lt1>
      <a:dk2>
        <a:srgbClr val="0E3F4D"/>
      </a:dk2>
      <a:lt2>
        <a:srgbClr val="FFFFFF"/>
      </a:lt2>
      <a:accent1>
        <a:srgbClr val="0E3F4D"/>
      </a:accent1>
      <a:accent2>
        <a:srgbClr val="C0281C"/>
      </a:accent2>
      <a:accent3>
        <a:srgbClr val="F8AC92"/>
      </a:accent3>
      <a:accent4>
        <a:srgbClr val="FAF6ED"/>
      </a:accent4>
      <a:accent5>
        <a:srgbClr val="F0BB57"/>
      </a:accent5>
      <a:accent6>
        <a:srgbClr val="0B8A6E"/>
      </a:accent6>
      <a:hlink>
        <a:srgbClr val="C028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2034</Words>
  <Application>Microsoft Office PowerPoint</Application>
  <PresentationFormat>On-screen Show (16:9)</PresentationFormat>
  <Paragraphs>247</Paragraphs>
  <Slides>43</Slides>
  <Notes>37</Notes>
  <HiddenSlides>0</HiddenSlides>
  <MMClips>2</MMClips>
  <ScaleCrop>false</ScaleCrop>
  <HeadingPairs>
    <vt:vector size="6" baseType="variant">
      <vt:variant>
        <vt:lpstr>Fonts Used</vt:lpstr>
      </vt:variant>
      <vt:variant>
        <vt:i4>26</vt:i4>
      </vt:variant>
      <vt:variant>
        <vt:lpstr>Theme</vt:lpstr>
      </vt:variant>
      <vt:variant>
        <vt:i4>5</vt:i4>
      </vt:variant>
      <vt:variant>
        <vt:lpstr>Slide Titles</vt:lpstr>
      </vt:variant>
      <vt:variant>
        <vt:i4>43</vt:i4>
      </vt:variant>
    </vt:vector>
  </HeadingPairs>
  <TitlesOfParts>
    <vt:vector size="74" baseType="lpstr">
      <vt:lpstr>Arial</vt:lpstr>
      <vt:lpstr>#9Slide05 Ciaobella</vt:lpstr>
      <vt:lpstr>#9Slide03 IcielPanton Black</vt:lpstr>
      <vt:lpstr>#9Slide05 Fourth Medium</vt:lpstr>
      <vt:lpstr>#9Slide05 Great Vibes</vt:lpstr>
      <vt:lpstr>Oxygen</vt:lpstr>
      <vt:lpstr>Bebas Neue</vt:lpstr>
      <vt:lpstr>Arial</vt:lpstr>
      <vt:lpstr>Margarine</vt:lpstr>
      <vt:lpstr>#9Slide03 Roboto Medium</vt:lpstr>
      <vt:lpstr>Nunito Light</vt:lpstr>
      <vt:lpstr>#9Slide03 IcielUni Sans Heavy</vt:lpstr>
      <vt:lpstr>Montserrat Medium</vt:lpstr>
      <vt:lpstr>Times New Roman</vt:lpstr>
      <vt:lpstr>Montserrat Light</vt:lpstr>
      <vt:lpstr>#9Slide03 Sofia Pro Soft Bold</vt:lpstr>
      <vt:lpstr>Calibri</vt:lpstr>
      <vt:lpstr>Tahoma</vt:lpstr>
      <vt:lpstr>Roboto Condensed Light</vt:lpstr>
      <vt:lpstr>#9Slide02 Noi dung dai</vt:lpstr>
      <vt:lpstr>Yanone Kaffeesatz ExtraLight</vt:lpstr>
      <vt:lpstr>Yanone Kaffeesatz</vt:lpstr>
      <vt:lpstr>Livvic</vt:lpstr>
      <vt:lpstr>Montserrat</vt:lpstr>
      <vt:lpstr>#9Slide03 Roboto Condensed</vt:lpstr>
      <vt:lpstr>#9Slide02 Tieu de dai</vt:lpstr>
      <vt:lpstr>1_Travel Guide: Seoul by Slidesgo</vt:lpstr>
      <vt:lpstr>1_Office Theme</vt:lpstr>
      <vt:lpstr>Abstract Touch by Slidesgo</vt:lpstr>
      <vt:lpstr>Mika Online Campaign by Slidesgo</vt:lpstr>
      <vt:lpstr>2_Travel Guide: Seoul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VỊ TRÍ 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 THUYỀN TRÊN SÔNG TRƯỜNG GIANG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84974897627</cp:lastModifiedBy>
  <cp:revision>127</cp:revision>
  <dcterms:created xsi:type="dcterms:W3CDTF">2021-07-12T04:57:54Z</dcterms:created>
  <dcterms:modified xsi:type="dcterms:W3CDTF">2021-10-15T23:54:47Z</dcterms:modified>
</cp:coreProperties>
</file>