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59" r:id="rId3"/>
    <p:sldId id="261" r:id="rId4"/>
    <p:sldId id="262" r:id="rId5"/>
    <p:sldId id="283" r:id="rId6"/>
    <p:sldId id="275" r:id="rId7"/>
    <p:sldId id="263" r:id="rId8"/>
    <p:sldId id="282" r:id="rId9"/>
    <p:sldId id="285" r:id="rId10"/>
    <p:sldId id="266" r:id="rId11"/>
    <p:sldId id="284" r:id="rId12"/>
    <p:sldId id="277" r:id="rId13"/>
    <p:sldId id="265" r:id="rId14"/>
    <p:sldId id="280" r:id="rId15"/>
    <p:sldId id="273" r:id="rId16"/>
  </p:sldIdLst>
  <p:sldSz cx="18288000" cy="10287000"/>
  <p:notesSz cx="6858000" cy="9144000"/>
  <p:embeddedFontLst>
    <p:embeddedFont>
      <p:font typeface="Noto Serif Display Black" panose="020B0604020202020204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ooper Black" panose="0208090404030B020404" pitchFamily="18" charset="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FF33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2091643-04DA-440F-A620-AB7C3BF26748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F358F2-BB24-4004-9885-EE1ACD727057}">
      <dgm:prSet phldrT="[Text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vi-VN" b="1" dirty="0" smtClean="0">
              <a:solidFill>
                <a:schemeClr val="bg1"/>
              </a:solidFill>
            </a:rPr>
            <a:t>SỰ BIẾN ĐỔI CHẤT</a:t>
          </a:r>
          <a:endParaRPr lang="en-US" b="1" dirty="0">
            <a:solidFill>
              <a:schemeClr val="bg1"/>
            </a:solidFill>
          </a:endParaRPr>
        </a:p>
      </dgm:t>
    </dgm:pt>
    <dgm:pt modelId="{170C6299-3059-40FD-85F6-31C3F6960FA5}" type="parTrans" cxnId="{840C30EF-7A8C-400B-9A5E-935C112FEFCA}">
      <dgm:prSet/>
      <dgm:spPr/>
      <dgm:t>
        <a:bodyPr/>
        <a:lstStyle/>
        <a:p>
          <a:endParaRPr lang="en-US"/>
        </a:p>
      </dgm:t>
    </dgm:pt>
    <dgm:pt modelId="{BBC74BCA-D9DF-4482-9148-0224CED3800F}" type="sibTrans" cxnId="{840C30EF-7A8C-400B-9A5E-935C112FEFCA}">
      <dgm:prSet/>
      <dgm:spPr/>
      <dgm:t>
        <a:bodyPr/>
        <a:lstStyle/>
        <a:p>
          <a:endParaRPr lang="en-US"/>
        </a:p>
      </dgm:t>
    </dgm:pt>
    <dgm:pt modelId="{F01E0ED0-AB95-4A32-BEBB-AFAD47B646D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vi-VN" b="0" dirty="0" smtClean="0">
              <a:solidFill>
                <a:schemeClr val="tx1"/>
              </a:solidFill>
            </a:rPr>
            <a:t>HIỆN TƯỢNG VẬT LÍ</a:t>
          </a:r>
          <a:endParaRPr lang="en-US" b="0" dirty="0">
            <a:solidFill>
              <a:schemeClr val="tx1"/>
            </a:solidFill>
          </a:endParaRPr>
        </a:p>
      </dgm:t>
    </dgm:pt>
    <dgm:pt modelId="{FF33DCB9-D9A7-46C0-B1DF-8D0A0A42F799}" type="parTrans" cxnId="{AC8EAF68-D99E-40CE-8463-34F0307CF4D7}">
      <dgm:prSet/>
      <dgm:spPr/>
      <dgm:t>
        <a:bodyPr/>
        <a:lstStyle/>
        <a:p>
          <a:endParaRPr lang="en-US"/>
        </a:p>
      </dgm:t>
    </dgm:pt>
    <dgm:pt modelId="{FDB1E4AC-218B-4BEE-9568-7CB2D3A479A9}" type="sibTrans" cxnId="{AC8EAF68-D99E-40CE-8463-34F0307CF4D7}">
      <dgm:prSet/>
      <dgm:spPr/>
      <dgm:t>
        <a:bodyPr/>
        <a:lstStyle/>
        <a:p>
          <a:endParaRPr lang="en-US"/>
        </a:p>
      </dgm:t>
    </dgm:pt>
    <dgm:pt modelId="{25EFF160-7DAC-494A-970F-7900F63D49E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pPr algn="ctr"/>
          <a:r>
            <a:rPr lang="vi-VN" dirty="0" smtClean="0">
              <a:solidFill>
                <a:schemeClr val="tx1"/>
              </a:solidFill>
            </a:rPr>
            <a:t>Không tạo ra chất mới</a:t>
          </a:r>
          <a:endParaRPr lang="en-US" dirty="0">
            <a:solidFill>
              <a:schemeClr val="tx1"/>
            </a:solidFill>
          </a:endParaRPr>
        </a:p>
      </dgm:t>
    </dgm:pt>
    <dgm:pt modelId="{FCFF85C9-A3D9-4C45-8CEC-68411B9EC438}" type="parTrans" cxnId="{DA057CB3-772F-4252-B95B-506A389A1F06}">
      <dgm:prSet/>
      <dgm:spPr/>
      <dgm:t>
        <a:bodyPr/>
        <a:lstStyle/>
        <a:p>
          <a:endParaRPr lang="en-US"/>
        </a:p>
      </dgm:t>
    </dgm:pt>
    <dgm:pt modelId="{FCF61870-24B3-44F4-B2AD-62DDD2E4D017}" type="sibTrans" cxnId="{DA057CB3-772F-4252-B95B-506A389A1F06}">
      <dgm:prSet/>
      <dgm:spPr/>
      <dgm:t>
        <a:bodyPr/>
        <a:lstStyle/>
        <a:p>
          <a:endParaRPr lang="en-US"/>
        </a:p>
      </dgm:t>
    </dgm:pt>
    <dgm:pt modelId="{AD8EA532-EE7A-4E5D-866A-B92781F7E230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vi-VN" b="0" dirty="0" smtClean="0">
              <a:solidFill>
                <a:schemeClr val="tx1"/>
              </a:solidFill>
            </a:rPr>
            <a:t>HIỆN TƯỢNG HÓA HỌC</a:t>
          </a:r>
          <a:endParaRPr lang="en-US" b="0" dirty="0">
            <a:solidFill>
              <a:schemeClr val="tx1"/>
            </a:solidFill>
          </a:endParaRPr>
        </a:p>
      </dgm:t>
    </dgm:pt>
    <dgm:pt modelId="{B16E171C-A04E-4EDE-94DA-4FF62C3DBD18}" type="parTrans" cxnId="{80A87D0A-15E7-428A-8BCD-6027AC444B85}">
      <dgm:prSet/>
      <dgm:spPr/>
      <dgm:t>
        <a:bodyPr/>
        <a:lstStyle/>
        <a:p>
          <a:endParaRPr lang="en-US"/>
        </a:p>
      </dgm:t>
    </dgm:pt>
    <dgm:pt modelId="{D5A5A667-0C32-45CF-9AC0-DBFADC69484B}" type="sibTrans" cxnId="{80A87D0A-15E7-428A-8BCD-6027AC444B85}">
      <dgm:prSet/>
      <dgm:spPr/>
      <dgm:t>
        <a:bodyPr/>
        <a:lstStyle/>
        <a:p>
          <a:endParaRPr lang="en-US"/>
        </a:p>
      </dgm:t>
    </dgm:pt>
    <dgm:pt modelId="{7E07A27D-87FC-471C-9FEB-7CC8F5A8CA3F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vi-VN" dirty="0" smtClean="0">
              <a:solidFill>
                <a:schemeClr val="tx1"/>
              </a:solidFill>
            </a:rPr>
            <a:t>Có tạo ra chất mới</a:t>
          </a:r>
          <a:endParaRPr lang="en-US" dirty="0">
            <a:solidFill>
              <a:schemeClr val="tx1"/>
            </a:solidFill>
          </a:endParaRPr>
        </a:p>
      </dgm:t>
    </dgm:pt>
    <dgm:pt modelId="{095DDDD4-C226-4CC3-BAD7-AD127375A64D}" type="parTrans" cxnId="{D7E6C2A4-9F29-468F-B4BB-01B4FC7D831F}">
      <dgm:prSet/>
      <dgm:spPr/>
      <dgm:t>
        <a:bodyPr/>
        <a:lstStyle/>
        <a:p>
          <a:endParaRPr lang="en-US"/>
        </a:p>
      </dgm:t>
    </dgm:pt>
    <dgm:pt modelId="{BEBE153D-DE70-470B-B481-43515BAD26D3}" type="sibTrans" cxnId="{D7E6C2A4-9F29-468F-B4BB-01B4FC7D831F}">
      <dgm:prSet/>
      <dgm:spPr/>
      <dgm:t>
        <a:bodyPr/>
        <a:lstStyle/>
        <a:p>
          <a:endParaRPr lang="en-US"/>
        </a:p>
      </dgm:t>
    </dgm:pt>
    <dgm:pt modelId="{2C273F33-F55D-47CC-ADD0-387F8084CD31}" type="pres">
      <dgm:prSet presAssocID="{82091643-04DA-440F-A620-AB7C3BF2674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BB7288-A52F-41F2-AB6F-43B583F85261}" type="pres">
      <dgm:prSet presAssocID="{ACF358F2-BB24-4004-9885-EE1ACD727057}" presName="root1" presStyleCnt="0"/>
      <dgm:spPr/>
    </dgm:pt>
    <dgm:pt modelId="{75DA75EF-C1B0-4029-9DB8-B115247CD9D5}" type="pres">
      <dgm:prSet presAssocID="{ACF358F2-BB24-4004-9885-EE1ACD72705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EBEF6D5-7B4C-4E13-8767-48208B6C76BB}" type="pres">
      <dgm:prSet presAssocID="{ACF358F2-BB24-4004-9885-EE1ACD727057}" presName="level2hierChild" presStyleCnt="0"/>
      <dgm:spPr/>
    </dgm:pt>
    <dgm:pt modelId="{E4F7DAEC-F23C-4924-A179-16BAB641BFC1}" type="pres">
      <dgm:prSet presAssocID="{FF33DCB9-D9A7-46C0-B1DF-8D0A0A42F799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F5DDFEA8-E217-46CA-A072-6641A7B623F7}" type="pres">
      <dgm:prSet presAssocID="{FF33DCB9-D9A7-46C0-B1DF-8D0A0A42F799}" presName="connTx" presStyleLbl="parChTrans1D2" presStyleIdx="0" presStyleCnt="2"/>
      <dgm:spPr/>
      <dgm:t>
        <a:bodyPr/>
        <a:lstStyle/>
        <a:p>
          <a:endParaRPr lang="en-US"/>
        </a:p>
      </dgm:t>
    </dgm:pt>
    <dgm:pt modelId="{D4B93303-4F7F-46EC-A4FD-A4373F460DEF}" type="pres">
      <dgm:prSet presAssocID="{F01E0ED0-AB95-4A32-BEBB-AFAD47B646DE}" presName="root2" presStyleCnt="0"/>
      <dgm:spPr/>
    </dgm:pt>
    <dgm:pt modelId="{3B4790CF-149F-4C73-B546-0A1B62D7AFB0}" type="pres">
      <dgm:prSet presAssocID="{F01E0ED0-AB95-4A32-BEBB-AFAD47B646DE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F448D6A-5E5D-44C2-9C59-8CDFEF43D4F5}" type="pres">
      <dgm:prSet presAssocID="{F01E0ED0-AB95-4A32-BEBB-AFAD47B646DE}" presName="level3hierChild" presStyleCnt="0"/>
      <dgm:spPr/>
    </dgm:pt>
    <dgm:pt modelId="{3464458A-2662-4367-9E97-DD740D26F764}" type="pres">
      <dgm:prSet presAssocID="{FCFF85C9-A3D9-4C45-8CEC-68411B9EC438}" presName="conn2-1" presStyleLbl="parChTrans1D3" presStyleIdx="0" presStyleCnt="2"/>
      <dgm:spPr/>
      <dgm:t>
        <a:bodyPr/>
        <a:lstStyle/>
        <a:p>
          <a:endParaRPr lang="en-US"/>
        </a:p>
      </dgm:t>
    </dgm:pt>
    <dgm:pt modelId="{4F55FEDB-845C-4620-ABE3-C6C301B6FA06}" type="pres">
      <dgm:prSet presAssocID="{FCFF85C9-A3D9-4C45-8CEC-68411B9EC438}" presName="connTx" presStyleLbl="parChTrans1D3" presStyleIdx="0" presStyleCnt="2"/>
      <dgm:spPr/>
      <dgm:t>
        <a:bodyPr/>
        <a:lstStyle/>
        <a:p>
          <a:endParaRPr lang="en-US"/>
        </a:p>
      </dgm:t>
    </dgm:pt>
    <dgm:pt modelId="{3F0934A0-DD1C-4734-B1D5-53540BC71E30}" type="pres">
      <dgm:prSet presAssocID="{25EFF160-7DAC-494A-970F-7900F63D49E4}" presName="root2" presStyleCnt="0"/>
      <dgm:spPr/>
    </dgm:pt>
    <dgm:pt modelId="{7824090C-0514-4781-8919-75589016DEF5}" type="pres">
      <dgm:prSet presAssocID="{25EFF160-7DAC-494A-970F-7900F63D49E4}" presName="LevelTwoTextNode" presStyleLbl="node3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D3E2AFE-8CEB-4ECA-B1C6-5444C038D9CF}" type="pres">
      <dgm:prSet presAssocID="{25EFF160-7DAC-494A-970F-7900F63D49E4}" presName="level3hierChild" presStyleCnt="0"/>
      <dgm:spPr/>
    </dgm:pt>
    <dgm:pt modelId="{2C5E9B02-43B3-48FA-A364-959AAED758F4}" type="pres">
      <dgm:prSet presAssocID="{B16E171C-A04E-4EDE-94DA-4FF62C3DBD18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5AAFC274-B4BA-43C7-8887-3511FEE68268}" type="pres">
      <dgm:prSet presAssocID="{B16E171C-A04E-4EDE-94DA-4FF62C3DBD18}" presName="connTx" presStyleLbl="parChTrans1D2" presStyleIdx="1" presStyleCnt="2"/>
      <dgm:spPr/>
      <dgm:t>
        <a:bodyPr/>
        <a:lstStyle/>
        <a:p>
          <a:endParaRPr lang="en-US"/>
        </a:p>
      </dgm:t>
    </dgm:pt>
    <dgm:pt modelId="{EC644A87-4E54-4E39-8522-970513D5D005}" type="pres">
      <dgm:prSet presAssocID="{AD8EA532-EE7A-4E5D-866A-B92781F7E230}" presName="root2" presStyleCnt="0"/>
      <dgm:spPr/>
    </dgm:pt>
    <dgm:pt modelId="{9BAC2F6A-9478-4471-82FD-25CEE67E2B73}" type="pres">
      <dgm:prSet presAssocID="{AD8EA532-EE7A-4E5D-866A-B92781F7E23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09B7A1A-D626-46EE-A1B4-154170104836}" type="pres">
      <dgm:prSet presAssocID="{AD8EA532-EE7A-4E5D-866A-B92781F7E230}" presName="level3hierChild" presStyleCnt="0"/>
      <dgm:spPr/>
    </dgm:pt>
    <dgm:pt modelId="{C75AD474-11FB-4809-A36A-10C20DE07084}" type="pres">
      <dgm:prSet presAssocID="{095DDDD4-C226-4CC3-BAD7-AD127375A64D}" presName="conn2-1" presStyleLbl="parChTrans1D3" presStyleIdx="1" presStyleCnt="2"/>
      <dgm:spPr/>
      <dgm:t>
        <a:bodyPr/>
        <a:lstStyle/>
        <a:p>
          <a:endParaRPr lang="en-US"/>
        </a:p>
      </dgm:t>
    </dgm:pt>
    <dgm:pt modelId="{22698AB2-40A6-4168-9D49-52A28AB4D227}" type="pres">
      <dgm:prSet presAssocID="{095DDDD4-C226-4CC3-BAD7-AD127375A64D}" presName="connTx" presStyleLbl="parChTrans1D3" presStyleIdx="1" presStyleCnt="2"/>
      <dgm:spPr/>
      <dgm:t>
        <a:bodyPr/>
        <a:lstStyle/>
        <a:p>
          <a:endParaRPr lang="en-US"/>
        </a:p>
      </dgm:t>
    </dgm:pt>
    <dgm:pt modelId="{5119E4DC-2765-479C-BD8B-DC14C27742AC}" type="pres">
      <dgm:prSet presAssocID="{7E07A27D-87FC-471C-9FEB-7CC8F5A8CA3F}" presName="root2" presStyleCnt="0"/>
      <dgm:spPr/>
    </dgm:pt>
    <dgm:pt modelId="{F5AF1574-4246-4AFD-B93D-F58C4E1BE5C4}" type="pres">
      <dgm:prSet presAssocID="{7E07A27D-87FC-471C-9FEB-7CC8F5A8CA3F}" presName="LevelTwoTextNode" presStyleLbl="node3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00F230C-43DC-43A2-B169-3BC38891A2AE}" type="pres">
      <dgm:prSet presAssocID="{7E07A27D-87FC-471C-9FEB-7CC8F5A8CA3F}" presName="level3hierChild" presStyleCnt="0"/>
      <dgm:spPr/>
    </dgm:pt>
  </dgm:ptLst>
  <dgm:cxnLst>
    <dgm:cxn modelId="{67C69244-6774-47B2-844C-63A4824765B9}" type="presOf" srcId="{FF33DCB9-D9A7-46C0-B1DF-8D0A0A42F799}" destId="{F5DDFEA8-E217-46CA-A072-6641A7B623F7}" srcOrd="1" destOrd="0" presId="urn:microsoft.com/office/officeart/2005/8/layout/hierarchy2"/>
    <dgm:cxn modelId="{594C67E6-C39C-4A5F-95D4-5C4D6A87CF81}" type="presOf" srcId="{FCFF85C9-A3D9-4C45-8CEC-68411B9EC438}" destId="{4F55FEDB-845C-4620-ABE3-C6C301B6FA06}" srcOrd="1" destOrd="0" presId="urn:microsoft.com/office/officeart/2005/8/layout/hierarchy2"/>
    <dgm:cxn modelId="{B5F24BA1-A343-4D7F-B22A-18B0BDA51665}" type="presOf" srcId="{F01E0ED0-AB95-4A32-BEBB-AFAD47B646DE}" destId="{3B4790CF-149F-4C73-B546-0A1B62D7AFB0}" srcOrd="0" destOrd="0" presId="urn:microsoft.com/office/officeart/2005/8/layout/hierarchy2"/>
    <dgm:cxn modelId="{4305132A-BC9B-4F9D-9E07-BB5BDBABCB85}" type="presOf" srcId="{B16E171C-A04E-4EDE-94DA-4FF62C3DBD18}" destId="{5AAFC274-B4BA-43C7-8887-3511FEE68268}" srcOrd="1" destOrd="0" presId="urn:microsoft.com/office/officeart/2005/8/layout/hierarchy2"/>
    <dgm:cxn modelId="{D7E6C2A4-9F29-468F-B4BB-01B4FC7D831F}" srcId="{AD8EA532-EE7A-4E5D-866A-B92781F7E230}" destId="{7E07A27D-87FC-471C-9FEB-7CC8F5A8CA3F}" srcOrd="0" destOrd="0" parTransId="{095DDDD4-C226-4CC3-BAD7-AD127375A64D}" sibTransId="{BEBE153D-DE70-470B-B481-43515BAD26D3}"/>
    <dgm:cxn modelId="{142BA396-6C40-47B4-8004-94C13F8CF412}" type="presOf" srcId="{AD8EA532-EE7A-4E5D-866A-B92781F7E230}" destId="{9BAC2F6A-9478-4471-82FD-25CEE67E2B73}" srcOrd="0" destOrd="0" presId="urn:microsoft.com/office/officeart/2005/8/layout/hierarchy2"/>
    <dgm:cxn modelId="{80A87D0A-15E7-428A-8BCD-6027AC444B85}" srcId="{ACF358F2-BB24-4004-9885-EE1ACD727057}" destId="{AD8EA532-EE7A-4E5D-866A-B92781F7E230}" srcOrd="1" destOrd="0" parTransId="{B16E171C-A04E-4EDE-94DA-4FF62C3DBD18}" sibTransId="{D5A5A667-0C32-45CF-9AC0-DBFADC69484B}"/>
    <dgm:cxn modelId="{DA057CB3-772F-4252-B95B-506A389A1F06}" srcId="{F01E0ED0-AB95-4A32-BEBB-AFAD47B646DE}" destId="{25EFF160-7DAC-494A-970F-7900F63D49E4}" srcOrd="0" destOrd="0" parTransId="{FCFF85C9-A3D9-4C45-8CEC-68411B9EC438}" sibTransId="{FCF61870-24B3-44F4-B2AD-62DDD2E4D017}"/>
    <dgm:cxn modelId="{790752AB-6156-41B5-A810-FD799025C032}" type="presOf" srcId="{FCFF85C9-A3D9-4C45-8CEC-68411B9EC438}" destId="{3464458A-2662-4367-9E97-DD740D26F764}" srcOrd="0" destOrd="0" presId="urn:microsoft.com/office/officeart/2005/8/layout/hierarchy2"/>
    <dgm:cxn modelId="{62C05AFF-983F-48C8-A24B-6C0AC0173F04}" type="presOf" srcId="{ACF358F2-BB24-4004-9885-EE1ACD727057}" destId="{75DA75EF-C1B0-4029-9DB8-B115247CD9D5}" srcOrd="0" destOrd="0" presId="urn:microsoft.com/office/officeart/2005/8/layout/hierarchy2"/>
    <dgm:cxn modelId="{AC8EAF68-D99E-40CE-8463-34F0307CF4D7}" srcId="{ACF358F2-BB24-4004-9885-EE1ACD727057}" destId="{F01E0ED0-AB95-4A32-BEBB-AFAD47B646DE}" srcOrd="0" destOrd="0" parTransId="{FF33DCB9-D9A7-46C0-B1DF-8D0A0A42F799}" sibTransId="{FDB1E4AC-218B-4BEE-9568-7CB2D3A479A9}"/>
    <dgm:cxn modelId="{ED7BCDCE-BE27-4224-A6C6-19CFA389D167}" type="presOf" srcId="{7E07A27D-87FC-471C-9FEB-7CC8F5A8CA3F}" destId="{F5AF1574-4246-4AFD-B93D-F58C4E1BE5C4}" srcOrd="0" destOrd="0" presId="urn:microsoft.com/office/officeart/2005/8/layout/hierarchy2"/>
    <dgm:cxn modelId="{C5488C86-FBF7-4BD0-AAE3-561BF3A9138B}" type="presOf" srcId="{095DDDD4-C226-4CC3-BAD7-AD127375A64D}" destId="{C75AD474-11FB-4809-A36A-10C20DE07084}" srcOrd="0" destOrd="0" presId="urn:microsoft.com/office/officeart/2005/8/layout/hierarchy2"/>
    <dgm:cxn modelId="{0E5F362C-90E4-4C25-918A-773CA890072F}" type="presOf" srcId="{B16E171C-A04E-4EDE-94DA-4FF62C3DBD18}" destId="{2C5E9B02-43B3-48FA-A364-959AAED758F4}" srcOrd="0" destOrd="0" presId="urn:microsoft.com/office/officeart/2005/8/layout/hierarchy2"/>
    <dgm:cxn modelId="{D09ED5F3-38D1-4A23-A164-E2534CC61C35}" type="presOf" srcId="{FF33DCB9-D9A7-46C0-B1DF-8D0A0A42F799}" destId="{E4F7DAEC-F23C-4924-A179-16BAB641BFC1}" srcOrd="0" destOrd="0" presId="urn:microsoft.com/office/officeart/2005/8/layout/hierarchy2"/>
    <dgm:cxn modelId="{D87B4B57-2C87-4B53-87BF-7A0207D8CE71}" type="presOf" srcId="{82091643-04DA-440F-A620-AB7C3BF26748}" destId="{2C273F33-F55D-47CC-ADD0-387F8084CD31}" srcOrd="0" destOrd="0" presId="urn:microsoft.com/office/officeart/2005/8/layout/hierarchy2"/>
    <dgm:cxn modelId="{C28149B9-ADD0-42A3-BB6F-54B05B8612F6}" type="presOf" srcId="{095DDDD4-C226-4CC3-BAD7-AD127375A64D}" destId="{22698AB2-40A6-4168-9D49-52A28AB4D227}" srcOrd="1" destOrd="0" presId="urn:microsoft.com/office/officeart/2005/8/layout/hierarchy2"/>
    <dgm:cxn modelId="{C397DD3A-FF64-4898-B2A2-42DDC71CD5EF}" type="presOf" srcId="{25EFF160-7DAC-494A-970F-7900F63D49E4}" destId="{7824090C-0514-4781-8919-75589016DEF5}" srcOrd="0" destOrd="0" presId="urn:microsoft.com/office/officeart/2005/8/layout/hierarchy2"/>
    <dgm:cxn modelId="{840C30EF-7A8C-400B-9A5E-935C112FEFCA}" srcId="{82091643-04DA-440F-A620-AB7C3BF26748}" destId="{ACF358F2-BB24-4004-9885-EE1ACD727057}" srcOrd="0" destOrd="0" parTransId="{170C6299-3059-40FD-85F6-31C3F6960FA5}" sibTransId="{BBC74BCA-D9DF-4482-9148-0224CED3800F}"/>
    <dgm:cxn modelId="{0EA28434-8816-47D9-9C77-63ABF9B6E750}" type="presParOf" srcId="{2C273F33-F55D-47CC-ADD0-387F8084CD31}" destId="{ECBB7288-A52F-41F2-AB6F-43B583F85261}" srcOrd="0" destOrd="0" presId="urn:microsoft.com/office/officeart/2005/8/layout/hierarchy2"/>
    <dgm:cxn modelId="{670A6E9E-129D-4416-BE7F-9A900CECB86C}" type="presParOf" srcId="{ECBB7288-A52F-41F2-AB6F-43B583F85261}" destId="{75DA75EF-C1B0-4029-9DB8-B115247CD9D5}" srcOrd="0" destOrd="0" presId="urn:microsoft.com/office/officeart/2005/8/layout/hierarchy2"/>
    <dgm:cxn modelId="{07ED39F7-27CC-4955-96C8-4FB31FCB3648}" type="presParOf" srcId="{ECBB7288-A52F-41F2-AB6F-43B583F85261}" destId="{FEBEF6D5-7B4C-4E13-8767-48208B6C76BB}" srcOrd="1" destOrd="0" presId="urn:microsoft.com/office/officeart/2005/8/layout/hierarchy2"/>
    <dgm:cxn modelId="{908200C7-21B0-4B99-889B-163F15DD2223}" type="presParOf" srcId="{FEBEF6D5-7B4C-4E13-8767-48208B6C76BB}" destId="{E4F7DAEC-F23C-4924-A179-16BAB641BFC1}" srcOrd="0" destOrd="0" presId="urn:microsoft.com/office/officeart/2005/8/layout/hierarchy2"/>
    <dgm:cxn modelId="{DDBC6BF7-F562-4C76-8F1E-C1A27689555F}" type="presParOf" srcId="{E4F7DAEC-F23C-4924-A179-16BAB641BFC1}" destId="{F5DDFEA8-E217-46CA-A072-6641A7B623F7}" srcOrd="0" destOrd="0" presId="urn:microsoft.com/office/officeart/2005/8/layout/hierarchy2"/>
    <dgm:cxn modelId="{56DB1B9A-A224-4754-97B4-6B172ACC41DC}" type="presParOf" srcId="{FEBEF6D5-7B4C-4E13-8767-48208B6C76BB}" destId="{D4B93303-4F7F-46EC-A4FD-A4373F460DEF}" srcOrd="1" destOrd="0" presId="urn:microsoft.com/office/officeart/2005/8/layout/hierarchy2"/>
    <dgm:cxn modelId="{89023B3F-219F-484E-B3D1-877120C635C5}" type="presParOf" srcId="{D4B93303-4F7F-46EC-A4FD-A4373F460DEF}" destId="{3B4790CF-149F-4C73-B546-0A1B62D7AFB0}" srcOrd="0" destOrd="0" presId="urn:microsoft.com/office/officeart/2005/8/layout/hierarchy2"/>
    <dgm:cxn modelId="{7754A5AE-0742-4163-B26F-1A281998B30A}" type="presParOf" srcId="{D4B93303-4F7F-46EC-A4FD-A4373F460DEF}" destId="{6F448D6A-5E5D-44C2-9C59-8CDFEF43D4F5}" srcOrd="1" destOrd="0" presId="urn:microsoft.com/office/officeart/2005/8/layout/hierarchy2"/>
    <dgm:cxn modelId="{5A130C73-D269-46F0-A988-8B38242E1285}" type="presParOf" srcId="{6F448D6A-5E5D-44C2-9C59-8CDFEF43D4F5}" destId="{3464458A-2662-4367-9E97-DD740D26F764}" srcOrd="0" destOrd="0" presId="urn:microsoft.com/office/officeart/2005/8/layout/hierarchy2"/>
    <dgm:cxn modelId="{3194F8EB-B41A-42E4-AF90-2E25E238FF06}" type="presParOf" srcId="{3464458A-2662-4367-9E97-DD740D26F764}" destId="{4F55FEDB-845C-4620-ABE3-C6C301B6FA06}" srcOrd="0" destOrd="0" presId="urn:microsoft.com/office/officeart/2005/8/layout/hierarchy2"/>
    <dgm:cxn modelId="{B440F362-838F-4FCB-942F-CAAC1C5E7C08}" type="presParOf" srcId="{6F448D6A-5E5D-44C2-9C59-8CDFEF43D4F5}" destId="{3F0934A0-DD1C-4734-B1D5-53540BC71E30}" srcOrd="1" destOrd="0" presId="urn:microsoft.com/office/officeart/2005/8/layout/hierarchy2"/>
    <dgm:cxn modelId="{40EB1674-F538-4A29-8CB9-797A7C301550}" type="presParOf" srcId="{3F0934A0-DD1C-4734-B1D5-53540BC71E30}" destId="{7824090C-0514-4781-8919-75589016DEF5}" srcOrd="0" destOrd="0" presId="urn:microsoft.com/office/officeart/2005/8/layout/hierarchy2"/>
    <dgm:cxn modelId="{384A4020-07E4-45C3-85DA-5D8165F445B3}" type="presParOf" srcId="{3F0934A0-DD1C-4734-B1D5-53540BC71E30}" destId="{5D3E2AFE-8CEB-4ECA-B1C6-5444C038D9CF}" srcOrd="1" destOrd="0" presId="urn:microsoft.com/office/officeart/2005/8/layout/hierarchy2"/>
    <dgm:cxn modelId="{51B46583-406F-486F-8E18-BFE1CCA54079}" type="presParOf" srcId="{FEBEF6D5-7B4C-4E13-8767-48208B6C76BB}" destId="{2C5E9B02-43B3-48FA-A364-959AAED758F4}" srcOrd="2" destOrd="0" presId="urn:microsoft.com/office/officeart/2005/8/layout/hierarchy2"/>
    <dgm:cxn modelId="{465EF3B2-5707-4D6F-9A9A-D88A756E22B0}" type="presParOf" srcId="{2C5E9B02-43B3-48FA-A364-959AAED758F4}" destId="{5AAFC274-B4BA-43C7-8887-3511FEE68268}" srcOrd="0" destOrd="0" presId="urn:microsoft.com/office/officeart/2005/8/layout/hierarchy2"/>
    <dgm:cxn modelId="{0A1F8294-C91B-4E6B-9BC4-957FBC687602}" type="presParOf" srcId="{FEBEF6D5-7B4C-4E13-8767-48208B6C76BB}" destId="{EC644A87-4E54-4E39-8522-970513D5D005}" srcOrd="3" destOrd="0" presId="urn:microsoft.com/office/officeart/2005/8/layout/hierarchy2"/>
    <dgm:cxn modelId="{E8EBBE43-F755-4419-A630-C3F76DDBBFAB}" type="presParOf" srcId="{EC644A87-4E54-4E39-8522-970513D5D005}" destId="{9BAC2F6A-9478-4471-82FD-25CEE67E2B73}" srcOrd="0" destOrd="0" presId="urn:microsoft.com/office/officeart/2005/8/layout/hierarchy2"/>
    <dgm:cxn modelId="{22E3FED0-A186-486F-AFB2-4FC69CC63406}" type="presParOf" srcId="{EC644A87-4E54-4E39-8522-970513D5D005}" destId="{D09B7A1A-D626-46EE-A1B4-154170104836}" srcOrd="1" destOrd="0" presId="urn:microsoft.com/office/officeart/2005/8/layout/hierarchy2"/>
    <dgm:cxn modelId="{351E7363-3F96-4DA6-8D5E-4AB96DED60FC}" type="presParOf" srcId="{D09B7A1A-D626-46EE-A1B4-154170104836}" destId="{C75AD474-11FB-4809-A36A-10C20DE07084}" srcOrd="0" destOrd="0" presId="urn:microsoft.com/office/officeart/2005/8/layout/hierarchy2"/>
    <dgm:cxn modelId="{D21B8A5C-1972-4F9D-920C-24A18BAD674B}" type="presParOf" srcId="{C75AD474-11FB-4809-A36A-10C20DE07084}" destId="{22698AB2-40A6-4168-9D49-52A28AB4D227}" srcOrd="0" destOrd="0" presId="urn:microsoft.com/office/officeart/2005/8/layout/hierarchy2"/>
    <dgm:cxn modelId="{00C8893C-0F79-440B-954F-285057B4E2B2}" type="presParOf" srcId="{D09B7A1A-D626-46EE-A1B4-154170104836}" destId="{5119E4DC-2765-479C-BD8B-DC14C27742AC}" srcOrd="1" destOrd="0" presId="urn:microsoft.com/office/officeart/2005/8/layout/hierarchy2"/>
    <dgm:cxn modelId="{53FF68B9-FF28-4E62-BB6F-647725A05FF2}" type="presParOf" srcId="{5119E4DC-2765-479C-BD8B-DC14C27742AC}" destId="{F5AF1574-4246-4AFD-B93D-F58C4E1BE5C4}" srcOrd="0" destOrd="0" presId="urn:microsoft.com/office/officeart/2005/8/layout/hierarchy2"/>
    <dgm:cxn modelId="{7028542D-B829-4B5B-A70E-9FC49FF1A094}" type="presParOf" srcId="{5119E4DC-2765-479C-BD8B-DC14C27742AC}" destId="{B00F230C-43DC-43A2-B169-3BC38891A2A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DA75EF-C1B0-4029-9DB8-B115247CD9D5}">
      <dsp:nvSpPr>
        <dsp:cNvPr id="0" name=""/>
        <dsp:cNvSpPr/>
      </dsp:nvSpPr>
      <dsp:spPr>
        <a:xfrm>
          <a:off x="11921" y="2500126"/>
          <a:ext cx="3563094" cy="178154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b="1" kern="1200" dirty="0" smtClean="0">
              <a:solidFill>
                <a:schemeClr val="bg1"/>
              </a:solidFill>
            </a:rPr>
            <a:t>SỰ BIẾN ĐỔI CHẤT</a:t>
          </a:r>
          <a:endParaRPr lang="en-US" sz="4100" b="1" kern="1200" dirty="0">
            <a:solidFill>
              <a:schemeClr val="bg1"/>
            </a:solidFill>
          </a:endParaRPr>
        </a:p>
      </dsp:txBody>
      <dsp:txXfrm>
        <a:off x="64101" y="2552306"/>
        <a:ext cx="3458734" cy="1677187"/>
      </dsp:txXfrm>
    </dsp:sp>
    <dsp:sp modelId="{E4F7DAEC-F23C-4924-A179-16BAB641BFC1}">
      <dsp:nvSpPr>
        <dsp:cNvPr id="0" name=""/>
        <dsp:cNvSpPr/>
      </dsp:nvSpPr>
      <dsp:spPr>
        <a:xfrm rot="19457599">
          <a:off x="3410041" y="2855062"/>
          <a:ext cx="1755185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755185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243754" y="2834825"/>
        <a:ext cx="87759" cy="87759"/>
      </dsp:txXfrm>
    </dsp:sp>
    <dsp:sp modelId="{3B4790CF-149F-4C73-B546-0A1B62D7AFB0}">
      <dsp:nvSpPr>
        <dsp:cNvPr id="0" name=""/>
        <dsp:cNvSpPr/>
      </dsp:nvSpPr>
      <dsp:spPr>
        <a:xfrm>
          <a:off x="5000252" y="1475736"/>
          <a:ext cx="3563094" cy="178154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b="0" kern="1200" dirty="0" smtClean="0">
              <a:solidFill>
                <a:schemeClr val="tx1"/>
              </a:solidFill>
            </a:rPr>
            <a:t>HIỆN TƯỢNG VẬT LÍ</a:t>
          </a:r>
          <a:endParaRPr lang="en-US" sz="4100" b="0" kern="1200" dirty="0">
            <a:solidFill>
              <a:schemeClr val="tx1"/>
            </a:solidFill>
          </a:endParaRPr>
        </a:p>
      </dsp:txBody>
      <dsp:txXfrm>
        <a:off x="5052432" y="1527916"/>
        <a:ext cx="3458734" cy="1677187"/>
      </dsp:txXfrm>
    </dsp:sp>
    <dsp:sp modelId="{3464458A-2662-4367-9E97-DD740D26F764}">
      <dsp:nvSpPr>
        <dsp:cNvPr id="0" name=""/>
        <dsp:cNvSpPr/>
      </dsp:nvSpPr>
      <dsp:spPr>
        <a:xfrm>
          <a:off x="8563347" y="2342867"/>
          <a:ext cx="1425237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425237" y="236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40334" y="2330879"/>
        <a:ext cx="71261" cy="71261"/>
      </dsp:txXfrm>
    </dsp:sp>
    <dsp:sp modelId="{7824090C-0514-4781-8919-75589016DEF5}">
      <dsp:nvSpPr>
        <dsp:cNvPr id="0" name=""/>
        <dsp:cNvSpPr/>
      </dsp:nvSpPr>
      <dsp:spPr>
        <a:xfrm>
          <a:off x="9988584" y="1475736"/>
          <a:ext cx="3563094" cy="1781547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kern="1200" dirty="0" smtClean="0">
              <a:solidFill>
                <a:schemeClr val="tx1"/>
              </a:solidFill>
            </a:rPr>
            <a:t>Không tạo ra chất mới</a:t>
          </a:r>
          <a:endParaRPr lang="en-US" sz="4100" kern="1200" dirty="0">
            <a:solidFill>
              <a:schemeClr val="tx1"/>
            </a:solidFill>
          </a:endParaRPr>
        </a:p>
      </dsp:txBody>
      <dsp:txXfrm>
        <a:off x="10040764" y="1527916"/>
        <a:ext cx="3458734" cy="1677187"/>
      </dsp:txXfrm>
    </dsp:sp>
    <dsp:sp modelId="{2C5E9B02-43B3-48FA-A364-959AAED758F4}">
      <dsp:nvSpPr>
        <dsp:cNvPr id="0" name=""/>
        <dsp:cNvSpPr/>
      </dsp:nvSpPr>
      <dsp:spPr>
        <a:xfrm rot="2142401">
          <a:off x="3410041" y="3879452"/>
          <a:ext cx="1755185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755185" y="23642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600" kern="1200"/>
        </a:p>
      </dsp:txBody>
      <dsp:txXfrm>
        <a:off x="4243754" y="3859215"/>
        <a:ext cx="87759" cy="87759"/>
      </dsp:txXfrm>
    </dsp:sp>
    <dsp:sp modelId="{9BAC2F6A-9478-4471-82FD-25CEE67E2B73}">
      <dsp:nvSpPr>
        <dsp:cNvPr id="0" name=""/>
        <dsp:cNvSpPr/>
      </dsp:nvSpPr>
      <dsp:spPr>
        <a:xfrm>
          <a:off x="5000252" y="3524516"/>
          <a:ext cx="3563094" cy="178154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b="0" kern="1200" dirty="0" smtClean="0">
              <a:solidFill>
                <a:schemeClr val="tx1"/>
              </a:solidFill>
            </a:rPr>
            <a:t>HIỆN TƯỢNG HÓA HỌC</a:t>
          </a:r>
          <a:endParaRPr lang="en-US" sz="4100" b="0" kern="1200" dirty="0">
            <a:solidFill>
              <a:schemeClr val="tx1"/>
            </a:solidFill>
          </a:endParaRPr>
        </a:p>
      </dsp:txBody>
      <dsp:txXfrm>
        <a:off x="5052432" y="3576696"/>
        <a:ext cx="3458734" cy="1677187"/>
      </dsp:txXfrm>
    </dsp:sp>
    <dsp:sp modelId="{C75AD474-11FB-4809-A36A-10C20DE07084}">
      <dsp:nvSpPr>
        <dsp:cNvPr id="0" name=""/>
        <dsp:cNvSpPr/>
      </dsp:nvSpPr>
      <dsp:spPr>
        <a:xfrm>
          <a:off x="8563347" y="4391646"/>
          <a:ext cx="1425237" cy="47285"/>
        </a:xfrm>
        <a:custGeom>
          <a:avLst/>
          <a:gdLst/>
          <a:ahLst/>
          <a:cxnLst/>
          <a:rect l="0" t="0" r="0" b="0"/>
          <a:pathLst>
            <a:path>
              <a:moveTo>
                <a:pt x="0" y="23642"/>
              </a:moveTo>
              <a:lnTo>
                <a:pt x="1425237" y="23642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9240334" y="4379658"/>
        <a:ext cx="71261" cy="71261"/>
      </dsp:txXfrm>
    </dsp:sp>
    <dsp:sp modelId="{F5AF1574-4246-4AFD-B93D-F58C4E1BE5C4}">
      <dsp:nvSpPr>
        <dsp:cNvPr id="0" name=""/>
        <dsp:cNvSpPr/>
      </dsp:nvSpPr>
      <dsp:spPr>
        <a:xfrm>
          <a:off x="9988584" y="3524516"/>
          <a:ext cx="3563094" cy="1781547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4100" kern="1200" dirty="0" smtClean="0">
              <a:solidFill>
                <a:schemeClr val="tx1"/>
              </a:solidFill>
            </a:rPr>
            <a:t>Có tạo ra chất mới</a:t>
          </a:r>
          <a:endParaRPr lang="en-US" sz="4100" kern="1200" dirty="0">
            <a:solidFill>
              <a:schemeClr val="tx1"/>
            </a:solidFill>
          </a:endParaRPr>
        </a:p>
      </dsp:txBody>
      <dsp:txXfrm>
        <a:off x="10040764" y="3576696"/>
        <a:ext cx="3458734" cy="16771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3.png"/><Relationship Id="rId12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openxmlformats.org/officeDocument/2006/relationships/image" Target="NUL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3674084"/>
            <a:ext cx="5479259" cy="65798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47224" y="5870350"/>
            <a:ext cx="10502647" cy="338795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4052049" y="752743"/>
            <a:ext cx="3388184" cy="271054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3244325" y="1583055"/>
            <a:ext cx="11397617" cy="3560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280"/>
              </a:lnSpc>
            </a:pPr>
            <a:r>
              <a:rPr lang="en-US" sz="10200" dirty="0">
                <a:solidFill>
                  <a:srgbClr val="000000"/>
                </a:solidFill>
                <a:latin typeface="Noto Serif Display Black"/>
              </a:rPr>
              <a:t>BÀI 12: SỰ BIẾN ĐỔI CHẤT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80" name="Line 4"/>
          <p:cNvSpPr>
            <a:spLocks noChangeShapeType="1"/>
          </p:cNvSpPr>
          <p:nvPr/>
        </p:nvSpPr>
        <p:spPr bwMode="auto">
          <a:xfrm flipV="1">
            <a:off x="10263188" y="2247900"/>
            <a:ext cx="4763" cy="381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81" name="Line 5"/>
          <p:cNvSpPr>
            <a:spLocks noChangeShapeType="1"/>
          </p:cNvSpPr>
          <p:nvPr/>
        </p:nvSpPr>
        <p:spPr bwMode="auto">
          <a:xfrm flipV="1">
            <a:off x="10858500" y="2228850"/>
            <a:ext cx="19050" cy="384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82" name="Line 6"/>
          <p:cNvSpPr>
            <a:spLocks noChangeShapeType="1"/>
          </p:cNvSpPr>
          <p:nvPr/>
        </p:nvSpPr>
        <p:spPr bwMode="auto">
          <a:xfrm>
            <a:off x="12230100" y="2076450"/>
            <a:ext cx="0" cy="600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83" name="Line 7"/>
          <p:cNvSpPr>
            <a:spLocks noChangeShapeType="1"/>
          </p:cNvSpPr>
          <p:nvPr/>
        </p:nvSpPr>
        <p:spPr bwMode="auto">
          <a:xfrm>
            <a:off x="12430125" y="20574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84" name="Rectangle 8"/>
          <p:cNvSpPr>
            <a:spLocks noChangeArrowheads="1"/>
          </p:cNvSpPr>
          <p:nvPr/>
        </p:nvSpPr>
        <p:spPr bwMode="auto">
          <a:xfrm>
            <a:off x="9144000" y="8077200"/>
            <a:ext cx="37719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587785" name="Arc 9"/>
          <p:cNvSpPr>
            <a:spLocks/>
          </p:cNvSpPr>
          <p:nvPr/>
        </p:nvSpPr>
        <p:spPr bwMode="auto">
          <a:xfrm rot="7512669">
            <a:off x="10388204" y="5842397"/>
            <a:ext cx="338138" cy="47387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6705"/>
              <a:gd name="T2" fmla="*/ 20988 w 21600"/>
              <a:gd name="T3" fmla="*/ 26705 h 26705"/>
              <a:gd name="T4" fmla="*/ 0 w 21600"/>
              <a:gd name="T5" fmla="*/ 21600 h 26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705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</a:path>
              <a:path w="21600" h="26705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altLang="en-US" sz="2700"/>
          </a:p>
        </p:txBody>
      </p:sp>
      <p:sp>
        <p:nvSpPr>
          <p:cNvPr id="587786" name="Line 10"/>
          <p:cNvSpPr>
            <a:spLocks noChangeShapeType="1"/>
          </p:cNvSpPr>
          <p:nvPr/>
        </p:nvSpPr>
        <p:spPr bwMode="auto">
          <a:xfrm>
            <a:off x="10629900" y="3548063"/>
            <a:ext cx="17835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87" name="Line 11"/>
          <p:cNvSpPr>
            <a:spLocks noChangeShapeType="1"/>
          </p:cNvSpPr>
          <p:nvPr/>
        </p:nvSpPr>
        <p:spPr bwMode="auto">
          <a:xfrm>
            <a:off x="10515601" y="3433763"/>
            <a:ext cx="2014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88" name="Rectangle 12"/>
          <p:cNvSpPr>
            <a:spLocks noChangeArrowheads="1"/>
          </p:cNvSpPr>
          <p:nvPr/>
        </p:nvSpPr>
        <p:spPr bwMode="auto">
          <a:xfrm>
            <a:off x="12158663" y="3390900"/>
            <a:ext cx="385763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587789" name="Rectangle 13"/>
          <p:cNvSpPr>
            <a:spLocks noChangeArrowheads="1"/>
          </p:cNvSpPr>
          <p:nvPr/>
        </p:nvSpPr>
        <p:spPr bwMode="auto">
          <a:xfrm>
            <a:off x="10229850" y="3390900"/>
            <a:ext cx="685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587791" name="Group 15"/>
          <p:cNvGrpSpPr>
            <a:grpSpLocks/>
          </p:cNvGrpSpPr>
          <p:nvPr/>
        </p:nvGrpSpPr>
        <p:grpSpPr bwMode="auto">
          <a:xfrm>
            <a:off x="9829800" y="6750845"/>
            <a:ext cx="1409700" cy="1307306"/>
            <a:chOff x="2816" y="3051"/>
            <a:chExt cx="592" cy="549"/>
          </a:xfrm>
        </p:grpSpPr>
        <p:sp>
          <p:nvSpPr>
            <p:cNvPr id="587792" name="Freeform 16"/>
            <p:cNvSpPr>
              <a:spLocks/>
            </p:cNvSpPr>
            <p:nvPr/>
          </p:nvSpPr>
          <p:spPr bwMode="auto">
            <a:xfrm>
              <a:off x="2816" y="3051"/>
              <a:ext cx="243" cy="549"/>
            </a:xfrm>
            <a:custGeom>
              <a:avLst/>
              <a:gdLst>
                <a:gd name="T0" fmla="*/ 64 w 243"/>
                <a:gd name="T1" fmla="*/ 549 h 549"/>
                <a:gd name="T2" fmla="*/ 112 w 243"/>
                <a:gd name="T3" fmla="*/ 501 h 549"/>
                <a:gd name="T4" fmla="*/ 16 w 243"/>
                <a:gd name="T5" fmla="*/ 309 h 549"/>
                <a:gd name="T6" fmla="*/ 208 w 243"/>
                <a:gd name="T7" fmla="*/ 165 h 549"/>
                <a:gd name="T8" fmla="*/ 229 w 243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49">
                  <a:moveTo>
                    <a:pt x="64" y="549"/>
                  </a:moveTo>
                  <a:cubicBezTo>
                    <a:pt x="92" y="545"/>
                    <a:pt x="120" y="541"/>
                    <a:pt x="112" y="501"/>
                  </a:cubicBezTo>
                  <a:cubicBezTo>
                    <a:pt x="104" y="461"/>
                    <a:pt x="0" y="365"/>
                    <a:pt x="16" y="309"/>
                  </a:cubicBezTo>
                  <a:cubicBezTo>
                    <a:pt x="32" y="253"/>
                    <a:pt x="173" y="216"/>
                    <a:pt x="208" y="165"/>
                  </a:cubicBezTo>
                  <a:cubicBezTo>
                    <a:pt x="243" y="114"/>
                    <a:pt x="225" y="28"/>
                    <a:pt x="229" y="0"/>
                  </a:cubicBezTo>
                </a:path>
              </a:pathLst>
            </a:custGeom>
            <a:noFill/>
            <a:ln w="95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793" name="Line 17"/>
            <p:cNvSpPr>
              <a:spLocks noChangeShapeType="1"/>
            </p:cNvSpPr>
            <p:nvPr/>
          </p:nvSpPr>
          <p:spPr bwMode="auto">
            <a:xfrm>
              <a:off x="2874" y="3597"/>
              <a:ext cx="471" cy="3"/>
            </a:xfrm>
            <a:prstGeom prst="line">
              <a:avLst/>
            </a:prstGeom>
            <a:noFill/>
            <a:ln w="2857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794" name="Freeform 18"/>
            <p:cNvSpPr>
              <a:spLocks/>
            </p:cNvSpPr>
            <p:nvPr/>
          </p:nvSpPr>
          <p:spPr bwMode="auto">
            <a:xfrm flipH="1">
              <a:off x="3165" y="3051"/>
              <a:ext cx="243" cy="549"/>
            </a:xfrm>
            <a:custGeom>
              <a:avLst/>
              <a:gdLst>
                <a:gd name="T0" fmla="*/ 64 w 243"/>
                <a:gd name="T1" fmla="*/ 549 h 549"/>
                <a:gd name="T2" fmla="*/ 112 w 243"/>
                <a:gd name="T3" fmla="*/ 501 h 549"/>
                <a:gd name="T4" fmla="*/ 16 w 243"/>
                <a:gd name="T5" fmla="*/ 309 h 549"/>
                <a:gd name="T6" fmla="*/ 208 w 243"/>
                <a:gd name="T7" fmla="*/ 165 h 549"/>
                <a:gd name="T8" fmla="*/ 229 w 243"/>
                <a:gd name="T9" fmla="*/ 0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3" h="549">
                  <a:moveTo>
                    <a:pt x="64" y="549"/>
                  </a:moveTo>
                  <a:cubicBezTo>
                    <a:pt x="92" y="545"/>
                    <a:pt x="120" y="541"/>
                    <a:pt x="112" y="501"/>
                  </a:cubicBezTo>
                  <a:cubicBezTo>
                    <a:pt x="104" y="461"/>
                    <a:pt x="0" y="365"/>
                    <a:pt x="16" y="309"/>
                  </a:cubicBezTo>
                  <a:cubicBezTo>
                    <a:pt x="32" y="253"/>
                    <a:pt x="173" y="216"/>
                    <a:pt x="208" y="165"/>
                  </a:cubicBezTo>
                  <a:cubicBezTo>
                    <a:pt x="243" y="114"/>
                    <a:pt x="225" y="28"/>
                    <a:pt x="229" y="0"/>
                  </a:cubicBezTo>
                </a:path>
              </a:pathLst>
            </a:custGeom>
            <a:noFill/>
            <a:ln w="95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587795" name="Rectangle 19" descr="60%"/>
          <p:cNvSpPr>
            <a:spLocks noChangeArrowheads="1"/>
          </p:cNvSpPr>
          <p:nvPr/>
        </p:nvSpPr>
        <p:spPr bwMode="auto">
          <a:xfrm>
            <a:off x="10394158" y="6734175"/>
            <a:ext cx="280988" cy="171450"/>
          </a:xfrm>
          <a:prstGeom prst="rect">
            <a:avLst/>
          </a:prstGeom>
          <a:pattFill prst="pct60">
            <a:fgClr>
              <a:srgbClr val="808080"/>
            </a:fgClr>
            <a:bgClr>
              <a:schemeClr val="bg1"/>
            </a:bgClr>
          </a:pattFill>
          <a:ln w="9525">
            <a:solidFill>
              <a:srgbClr val="808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587796" name="Freeform 20"/>
          <p:cNvSpPr>
            <a:spLocks/>
          </p:cNvSpPr>
          <p:nvPr/>
        </p:nvSpPr>
        <p:spPr bwMode="auto">
          <a:xfrm>
            <a:off x="10370345" y="6915151"/>
            <a:ext cx="138113" cy="1109663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flat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97" name="Freeform 21"/>
          <p:cNvSpPr>
            <a:spLocks/>
          </p:cNvSpPr>
          <p:nvPr/>
        </p:nvSpPr>
        <p:spPr bwMode="auto">
          <a:xfrm>
            <a:off x="10446545" y="6915151"/>
            <a:ext cx="138113" cy="1109663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flat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98" name="Freeform 22"/>
          <p:cNvSpPr>
            <a:spLocks/>
          </p:cNvSpPr>
          <p:nvPr/>
        </p:nvSpPr>
        <p:spPr bwMode="auto">
          <a:xfrm>
            <a:off x="10398920" y="6915151"/>
            <a:ext cx="138113" cy="1109663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rnd">
            <a:solidFill>
              <a:schemeClr val="folHlink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799" name="Freeform 23"/>
          <p:cNvSpPr>
            <a:spLocks/>
          </p:cNvSpPr>
          <p:nvPr/>
        </p:nvSpPr>
        <p:spPr bwMode="auto">
          <a:xfrm>
            <a:off x="10427495" y="6915151"/>
            <a:ext cx="138113" cy="1109663"/>
          </a:xfrm>
          <a:custGeom>
            <a:avLst/>
            <a:gdLst>
              <a:gd name="T0" fmla="*/ 52 w 58"/>
              <a:gd name="T1" fmla="*/ 0 h 466"/>
              <a:gd name="T2" fmla="*/ 16 w 58"/>
              <a:gd name="T3" fmla="*/ 186 h 466"/>
              <a:gd name="T4" fmla="*/ 6 w 58"/>
              <a:gd name="T5" fmla="*/ 348 h 466"/>
              <a:gd name="T6" fmla="*/ 50 w 58"/>
              <a:gd name="T7" fmla="*/ 452 h 466"/>
              <a:gd name="T8" fmla="*/ 52 w 58"/>
              <a:gd name="T9" fmla="*/ 432 h 4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8" h="466">
                <a:moveTo>
                  <a:pt x="52" y="0"/>
                </a:moveTo>
                <a:cubicBezTo>
                  <a:pt x="38" y="64"/>
                  <a:pt x="24" y="128"/>
                  <a:pt x="16" y="186"/>
                </a:cubicBezTo>
                <a:cubicBezTo>
                  <a:pt x="8" y="244"/>
                  <a:pt x="0" y="304"/>
                  <a:pt x="6" y="348"/>
                </a:cubicBezTo>
                <a:cubicBezTo>
                  <a:pt x="12" y="392"/>
                  <a:pt x="42" y="438"/>
                  <a:pt x="50" y="452"/>
                </a:cubicBezTo>
                <a:cubicBezTo>
                  <a:pt x="58" y="466"/>
                  <a:pt x="52" y="435"/>
                  <a:pt x="52" y="432"/>
                </a:cubicBezTo>
              </a:path>
            </a:pathLst>
          </a:custGeom>
          <a:noFill/>
          <a:ln w="9525" cap="rnd">
            <a:solidFill>
              <a:srgbClr val="FF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587800" name="Line 24"/>
          <p:cNvSpPr>
            <a:spLocks noChangeShapeType="1"/>
          </p:cNvSpPr>
          <p:nvPr/>
        </p:nvSpPr>
        <p:spPr bwMode="auto">
          <a:xfrm>
            <a:off x="9865520" y="7486650"/>
            <a:ext cx="131445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grpSp>
        <p:nvGrpSpPr>
          <p:cNvPr id="587801" name="Group 25"/>
          <p:cNvGrpSpPr>
            <a:grpSpLocks/>
          </p:cNvGrpSpPr>
          <p:nvPr/>
        </p:nvGrpSpPr>
        <p:grpSpPr bwMode="auto">
          <a:xfrm>
            <a:off x="9879808" y="7600951"/>
            <a:ext cx="1307306" cy="350045"/>
            <a:chOff x="2814" y="3408"/>
            <a:chExt cx="549" cy="147"/>
          </a:xfrm>
        </p:grpSpPr>
        <p:sp>
          <p:nvSpPr>
            <p:cNvPr id="587802" name="Line 26"/>
            <p:cNvSpPr>
              <a:spLocks noChangeShapeType="1"/>
            </p:cNvSpPr>
            <p:nvPr/>
          </p:nvSpPr>
          <p:spPr bwMode="auto">
            <a:xfrm>
              <a:off x="2814" y="3408"/>
              <a:ext cx="549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803" name="Line 27"/>
            <p:cNvSpPr>
              <a:spLocks noChangeShapeType="1"/>
            </p:cNvSpPr>
            <p:nvPr/>
          </p:nvSpPr>
          <p:spPr bwMode="auto">
            <a:xfrm>
              <a:off x="2847" y="3459"/>
              <a:ext cx="477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804" name="Line 28"/>
            <p:cNvSpPr>
              <a:spLocks noChangeShapeType="1"/>
            </p:cNvSpPr>
            <p:nvPr/>
          </p:nvSpPr>
          <p:spPr bwMode="auto">
            <a:xfrm>
              <a:off x="2880" y="3501"/>
              <a:ext cx="414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805" name="Line 29"/>
            <p:cNvSpPr>
              <a:spLocks noChangeShapeType="1"/>
            </p:cNvSpPr>
            <p:nvPr/>
          </p:nvSpPr>
          <p:spPr bwMode="auto">
            <a:xfrm>
              <a:off x="2910" y="3555"/>
              <a:ext cx="360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prstDash val="lgDash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587806" name="Group 30"/>
          <p:cNvGrpSpPr>
            <a:grpSpLocks/>
          </p:cNvGrpSpPr>
          <p:nvPr/>
        </p:nvGrpSpPr>
        <p:grpSpPr bwMode="auto">
          <a:xfrm>
            <a:off x="5029200" y="3890963"/>
            <a:ext cx="571500" cy="4214813"/>
            <a:chOff x="1344" y="1938"/>
            <a:chExt cx="240" cy="1770"/>
          </a:xfrm>
        </p:grpSpPr>
        <p:sp>
          <p:nvSpPr>
            <p:cNvPr id="587807" name="Line 31"/>
            <p:cNvSpPr>
              <a:spLocks noChangeShapeType="1"/>
            </p:cNvSpPr>
            <p:nvPr/>
          </p:nvSpPr>
          <p:spPr bwMode="auto">
            <a:xfrm flipV="1">
              <a:off x="1344" y="1938"/>
              <a:ext cx="0" cy="1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808" name="Line 32"/>
            <p:cNvSpPr>
              <a:spLocks noChangeShapeType="1"/>
            </p:cNvSpPr>
            <p:nvPr/>
          </p:nvSpPr>
          <p:spPr bwMode="auto">
            <a:xfrm flipV="1">
              <a:off x="1584" y="1938"/>
              <a:ext cx="0" cy="16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7809" name="Arc 33"/>
            <p:cNvSpPr>
              <a:spLocks/>
            </p:cNvSpPr>
            <p:nvPr/>
          </p:nvSpPr>
          <p:spPr bwMode="auto">
            <a:xfrm rot="7512669">
              <a:off x="1393" y="3537"/>
              <a:ext cx="142" cy="1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6705"/>
                <a:gd name="T2" fmla="*/ 20988 w 21600"/>
                <a:gd name="T3" fmla="*/ 26705 h 26705"/>
                <a:gd name="T4" fmla="*/ 0 w 21600"/>
                <a:gd name="T5" fmla="*/ 21600 h 26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705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319"/>
                    <a:pt x="21394" y="25033"/>
                    <a:pt x="20988" y="26705"/>
                  </a:cubicBezTo>
                </a:path>
                <a:path w="21600" h="26705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319"/>
                    <a:pt x="21394" y="25033"/>
                    <a:pt x="20988" y="267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587810" name="Group 34"/>
          <p:cNvGrpSpPr>
            <a:grpSpLocks/>
          </p:cNvGrpSpPr>
          <p:nvPr/>
        </p:nvGrpSpPr>
        <p:grpSpPr bwMode="auto">
          <a:xfrm>
            <a:off x="3200400" y="4291013"/>
            <a:ext cx="5486400" cy="4000500"/>
            <a:chOff x="960" y="2160"/>
            <a:chExt cx="2304" cy="1680"/>
          </a:xfrm>
        </p:grpSpPr>
        <p:sp>
          <p:nvSpPr>
            <p:cNvPr id="587811" name="Rectangle 35"/>
            <p:cNvSpPr>
              <a:spLocks noChangeArrowheads="1"/>
            </p:cNvSpPr>
            <p:nvPr/>
          </p:nvSpPr>
          <p:spPr bwMode="auto">
            <a:xfrm>
              <a:off x="960" y="3744"/>
              <a:ext cx="2304" cy="96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7812" name="Rectangle 36"/>
            <p:cNvSpPr>
              <a:spLocks noChangeArrowheads="1"/>
            </p:cNvSpPr>
            <p:nvPr/>
          </p:nvSpPr>
          <p:spPr bwMode="auto">
            <a:xfrm>
              <a:off x="960" y="2160"/>
              <a:ext cx="48" cy="158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7813" name="Rectangle 37"/>
            <p:cNvSpPr>
              <a:spLocks noChangeArrowheads="1"/>
            </p:cNvSpPr>
            <p:nvPr/>
          </p:nvSpPr>
          <p:spPr bwMode="auto">
            <a:xfrm>
              <a:off x="3216" y="2160"/>
              <a:ext cx="48" cy="1584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7814" name="Rectangle 38"/>
            <p:cNvSpPr>
              <a:spLocks noChangeArrowheads="1"/>
            </p:cNvSpPr>
            <p:nvPr/>
          </p:nvSpPr>
          <p:spPr bwMode="auto">
            <a:xfrm>
              <a:off x="960" y="2364"/>
              <a:ext cx="2304" cy="48"/>
            </a:xfrm>
            <a:prstGeom prst="rect">
              <a:avLst/>
            </a:prstGeom>
            <a:solidFill>
              <a:srgbClr val="C0C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588361" name="AutoShape 585"/>
          <p:cNvSpPr>
            <a:spLocks/>
          </p:cNvSpPr>
          <p:nvPr/>
        </p:nvSpPr>
        <p:spPr bwMode="auto">
          <a:xfrm>
            <a:off x="6743700" y="3390900"/>
            <a:ext cx="1485900" cy="628650"/>
          </a:xfrm>
          <a:prstGeom prst="borderCallout2">
            <a:avLst>
              <a:gd name="adj1" fmla="val 27273"/>
              <a:gd name="adj2" fmla="val 107694"/>
              <a:gd name="adj3" fmla="val 27273"/>
              <a:gd name="adj4" fmla="val 188620"/>
              <a:gd name="adj5" fmla="val 334093"/>
              <a:gd name="adj6" fmla="val 273079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700"/>
              <a:t>đường</a:t>
            </a:r>
          </a:p>
        </p:txBody>
      </p:sp>
      <p:sp>
        <p:nvSpPr>
          <p:cNvPr id="588362" name="AutoShape 586"/>
          <p:cNvSpPr>
            <a:spLocks/>
          </p:cNvSpPr>
          <p:nvPr/>
        </p:nvSpPr>
        <p:spPr bwMode="auto">
          <a:xfrm>
            <a:off x="2743200" y="5676900"/>
            <a:ext cx="1485900" cy="628650"/>
          </a:xfrm>
          <a:prstGeom prst="borderCallout2">
            <a:avLst>
              <a:gd name="adj1" fmla="val 45454"/>
              <a:gd name="adj2" fmla="val 107694"/>
              <a:gd name="adj3" fmla="val 45454"/>
              <a:gd name="adj4" fmla="val 140866"/>
              <a:gd name="adj5" fmla="val 297727"/>
              <a:gd name="adj6" fmla="val 175639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700"/>
              <a:t>đường</a:t>
            </a:r>
          </a:p>
        </p:txBody>
      </p:sp>
      <p:grpSp>
        <p:nvGrpSpPr>
          <p:cNvPr id="588387" name="Group 611"/>
          <p:cNvGrpSpPr>
            <a:grpSpLocks/>
          </p:cNvGrpSpPr>
          <p:nvPr/>
        </p:nvGrpSpPr>
        <p:grpSpPr bwMode="auto">
          <a:xfrm>
            <a:off x="5086350" y="6972300"/>
            <a:ext cx="514350" cy="1040607"/>
            <a:chOff x="1785" y="2460"/>
            <a:chExt cx="216" cy="437"/>
          </a:xfrm>
        </p:grpSpPr>
        <p:sp>
          <p:nvSpPr>
            <p:cNvPr id="588388" name="Oval 612"/>
            <p:cNvSpPr>
              <a:spLocks noChangeArrowheads="1"/>
            </p:cNvSpPr>
            <p:nvPr/>
          </p:nvSpPr>
          <p:spPr bwMode="auto">
            <a:xfrm>
              <a:off x="182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389" name="Oval 613"/>
            <p:cNvSpPr>
              <a:spLocks noChangeArrowheads="1"/>
            </p:cNvSpPr>
            <p:nvPr/>
          </p:nvSpPr>
          <p:spPr bwMode="auto">
            <a:xfrm>
              <a:off x="181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0" name="Oval 614"/>
            <p:cNvSpPr>
              <a:spLocks noChangeArrowheads="1"/>
            </p:cNvSpPr>
            <p:nvPr/>
          </p:nvSpPr>
          <p:spPr bwMode="auto">
            <a:xfrm>
              <a:off x="186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1" name="Oval 615"/>
            <p:cNvSpPr>
              <a:spLocks noChangeArrowheads="1"/>
            </p:cNvSpPr>
            <p:nvPr/>
          </p:nvSpPr>
          <p:spPr bwMode="auto">
            <a:xfrm>
              <a:off x="1825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2" name="Oval 616"/>
            <p:cNvSpPr>
              <a:spLocks noChangeArrowheads="1"/>
            </p:cNvSpPr>
            <p:nvPr/>
          </p:nvSpPr>
          <p:spPr bwMode="auto">
            <a:xfrm>
              <a:off x="181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3" name="Oval 617"/>
            <p:cNvSpPr>
              <a:spLocks noChangeArrowheads="1"/>
            </p:cNvSpPr>
            <p:nvPr/>
          </p:nvSpPr>
          <p:spPr bwMode="auto">
            <a:xfrm>
              <a:off x="1837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4" name="Oval 618"/>
            <p:cNvSpPr>
              <a:spLocks noChangeArrowheads="1"/>
            </p:cNvSpPr>
            <p:nvPr/>
          </p:nvSpPr>
          <p:spPr bwMode="auto">
            <a:xfrm>
              <a:off x="1921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395" name="Oval 619"/>
            <p:cNvSpPr>
              <a:spLocks noChangeArrowheads="1"/>
            </p:cNvSpPr>
            <p:nvPr/>
          </p:nvSpPr>
          <p:spPr bwMode="auto">
            <a:xfrm>
              <a:off x="191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6" name="Oval 620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7" name="Oval 621"/>
            <p:cNvSpPr>
              <a:spLocks noChangeArrowheads="1"/>
            </p:cNvSpPr>
            <p:nvPr/>
          </p:nvSpPr>
          <p:spPr bwMode="auto">
            <a:xfrm>
              <a:off x="1921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8" name="Oval 622"/>
            <p:cNvSpPr>
              <a:spLocks noChangeArrowheads="1"/>
            </p:cNvSpPr>
            <p:nvPr/>
          </p:nvSpPr>
          <p:spPr bwMode="auto">
            <a:xfrm>
              <a:off x="1907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399" name="Oval 623"/>
            <p:cNvSpPr>
              <a:spLocks noChangeArrowheads="1"/>
            </p:cNvSpPr>
            <p:nvPr/>
          </p:nvSpPr>
          <p:spPr bwMode="auto">
            <a:xfrm>
              <a:off x="1933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0" name="Oval 624"/>
            <p:cNvSpPr>
              <a:spLocks noChangeArrowheads="1"/>
            </p:cNvSpPr>
            <p:nvPr/>
          </p:nvSpPr>
          <p:spPr bwMode="auto">
            <a:xfrm>
              <a:off x="196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01" name="Oval 625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2" name="Oval 626"/>
            <p:cNvSpPr>
              <a:spLocks noChangeArrowheads="1"/>
            </p:cNvSpPr>
            <p:nvPr/>
          </p:nvSpPr>
          <p:spPr bwMode="auto">
            <a:xfrm>
              <a:off x="196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3" name="Oval 627"/>
            <p:cNvSpPr>
              <a:spLocks noChangeArrowheads="1"/>
            </p:cNvSpPr>
            <p:nvPr/>
          </p:nvSpPr>
          <p:spPr bwMode="auto">
            <a:xfrm>
              <a:off x="195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4" name="Oval 628"/>
            <p:cNvSpPr>
              <a:spLocks noChangeArrowheads="1"/>
            </p:cNvSpPr>
            <p:nvPr/>
          </p:nvSpPr>
          <p:spPr bwMode="auto">
            <a:xfrm>
              <a:off x="1981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5" name="Oval 629"/>
            <p:cNvSpPr>
              <a:spLocks noChangeArrowheads="1"/>
            </p:cNvSpPr>
            <p:nvPr/>
          </p:nvSpPr>
          <p:spPr bwMode="auto">
            <a:xfrm>
              <a:off x="1969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06" name="Oval 630"/>
            <p:cNvSpPr>
              <a:spLocks noChangeArrowheads="1"/>
            </p:cNvSpPr>
            <p:nvPr/>
          </p:nvSpPr>
          <p:spPr bwMode="auto">
            <a:xfrm>
              <a:off x="196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7" name="Oval 631"/>
            <p:cNvSpPr>
              <a:spLocks noChangeArrowheads="1"/>
            </p:cNvSpPr>
            <p:nvPr/>
          </p:nvSpPr>
          <p:spPr bwMode="auto">
            <a:xfrm>
              <a:off x="1969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8" name="Oval 632"/>
            <p:cNvSpPr>
              <a:spLocks noChangeArrowheads="1"/>
            </p:cNvSpPr>
            <p:nvPr/>
          </p:nvSpPr>
          <p:spPr bwMode="auto">
            <a:xfrm>
              <a:off x="1955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09" name="Oval 633"/>
            <p:cNvSpPr>
              <a:spLocks noChangeArrowheads="1"/>
            </p:cNvSpPr>
            <p:nvPr/>
          </p:nvSpPr>
          <p:spPr bwMode="auto">
            <a:xfrm>
              <a:off x="1981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0" name="Oval 634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1" name="Oval 635"/>
            <p:cNvSpPr>
              <a:spLocks noChangeArrowheads="1"/>
            </p:cNvSpPr>
            <p:nvPr/>
          </p:nvSpPr>
          <p:spPr bwMode="auto">
            <a:xfrm>
              <a:off x="192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12" name="Oval 636"/>
            <p:cNvSpPr>
              <a:spLocks noChangeArrowheads="1"/>
            </p:cNvSpPr>
            <p:nvPr/>
          </p:nvSpPr>
          <p:spPr bwMode="auto">
            <a:xfrm>
              <a:off x="191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3" name="Oval 637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4" name="Oval 638"/>
            <p:cNvSpPr>
              <a:spLocks noChangeArrowheads="1"/>
            </p:cNvSpPr>
            <p:nvPr/>
          </p:nvSpPr>
          <p:spPr bwMode="auto">
            <a:xfrm>
              <a:off x="192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5" name="Oval 639"/>
            <p:cNvSpPr>
              <a:spLocks noChangeArrowheads="1"/>
            </p:cNvSpPr>
            <p:nvPr/>
          </p:nvSpPr>
          <p:spPr bwMode="auto">
            <a:xfrm>
              <a:off x="1907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6" name="Oval 640"/>
            <p:cNvSpPr>
              <a:spLocks noChangeArrowheads="1"/>
            </p:cNvSpPr>
            <p:nvPr/>
          </p:nvSpPr>
          <p:spPr bwMode="auto">
            <a:xfrm>
              <a:off x="193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7" name="Oval 641"/>
            <p:cNvSpPr>
              <a:spLocks noChangeArrowheads="1"/>
            </p:cNvSpPr>
            <p:nvPr/>
          </p:nvSpPr>
          <p:spPr bwMode="auto">
            <a:xfrm>
              <a:off x="187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18" name="Oval 642"/>
            <p:cNvSpPr>
              <a:spLocks noChangeArrowheads="1"/>
            </p:cNvSpPr>
            <p:nvPr/>
          </p:nvSpPr>
          <p:spPr bwMode="auto">
            <a:xfrm>
              <a:off x="1867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19" name="Oval 643"/>
            <p:cNvSpPr>
              <a:spLocks noChangeArrowheads="1"/>
            </p:cNvSpPr>
            <p:nvPr/>
          </p:nvSpPr>
          <p:spPr bwMode="auto">
            <a:xfrm>
              <a:off x="1915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0" name="Oval 644"/>
            <p:cNvSpPr>
              <a:spLocks noChangeArrowheads="1"/>
            </p:cNvSpPr>
            <p:nvPr/>
          </p:nvSpPr>
          <p:spPr bwMode="auto">
            <a:xfrm>
              <a:off x="1873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1" name="Oval 645"/>
            <p:cNvSpPr>
              <a:spLocks noChangeArrowheads="1"/>
            </p:cNvSpPr>
            <p:nvPr/>
          </p:nvSpPr>
          <p:spPr bwMode="auto">
            <a:xfrm>
              <a:off x="1859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2" name="Oval 646"/>
            <p:cNvSpPr>
              <a:spLocks noChangeArrowheads="1"/>
            </p:cNvSpPr>
            <p:nvPr/>
          </p:nvSpPr>
          <p:spPr bwMode="auto">
            <a:xfrm>
              <a:off x="1885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3" name="Oval 647"/>
            <p:cNvSpPr>
              <a:spLocks noChangeArrowheads="1"/>
            </p:cNvSpPr>
            <p:nvPr/>
          </p:nvSpPr>
          <p:spPr bwMode="auto">
            <a:xfrm>
              <a:off x="178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24" name="Oval 648"/>
            <p:cNvSpPr>
              <a:spLocks noChangeArrowheads="1"/>
            </p:cNvSpPr>
            <p:nvPr/>
          </p:nvSpPr>
          <p:spPr bwMode="auto">
            <a:xfrm>
              <a:off x="182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5" name="Oval 649"/>
            <p:cNvSpPr>
              <a:spLocks noChangeArrowheads="1"/>
            </p:cNvSpPr>
            <p:nvPr/>
          </p:nvSpPr>
          <p:spPr bwMode="auto">
            <a:xfrm>
              <a:off x="178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6" name="Oval 650"/>
            <p:cNvSpPr>
              <a:spLocks noChangeArrowheads="1"/>
            </p:cNvSpPr>
            <p:nvPr/>
          </p:nvSpPr>
          <p:spPr bwMode="auto">
            <a:xfrm>
              <a:off x="1799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7" name="Oval 651"/>
            <p:cNvSpPr>
              <a:spLocks noChangeArrowheads="1"/>
            </p:cNvSpPr>
            <p:nvPr/>
          </p:nvSpPr>
          <p:spPr bwMode="auto">
            <a:xfrm>
              <a:off x="179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28" name="Oval 652"/>
            <p:cNvSpPr>
              <a:spLocks noChangeArrowheads="1"/>
            </p:cNvSpPr>
            <p:nvPr/>
          </p:nvSpPr>
          <p:spPr bwMode="auto">
            <a:xfrm>
              <a:off x="1785" y="279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29" name="Oval 653"/>
            <p:cNvSpPr>
              <a:spLocks noChangeArrowheads="1"/>
            </p:cNvSpPr>
            <p:nvPr/>
          </p:nvSpPr>
          <p:spPr bwMode="auto">
            <a:xfrm>
              <a:off x="183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0" name="Oval 654"/>
            <p:cNvSpPr>
              <a:spLocks noChangeArrowheads="1"/>
            </p:cNvSpPr>
            <p:nvPr/>
          </p:nvSpPr>
          <p:spPr bwMode="auto">
            <a:xfrm>
              <a:off x="1791" y="28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1" name="Oval 655"/>
            <p:cNvSpPr>
              <a:spLocks noChangeArrowheads="1"/>
            </p:cNvSpPr>
            <p:nvPr/>
          </p:nvSpPr>
          <p:spPr bwMode="auto">
            <a:xfrm>
              <a:off x="1803" y="27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2" name="Oval 656"/>
            <p:cNvSpPr>
              <a:spLocks noChangeArrowheads="1"/>
            </p:cNvSpPr>
            <p:nvPr/>
          </p:nvSpPr>
          <p:spPr bwMode="auto">
            <a:xfrm>
              <a:off x="179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33" name="Oval 657"/>
            <p:cNvSpPr>
              <a:spLocks noChangeArrowheads="1"/>
            </p:cNvSpPr>
            <p:nvPr/>
          </p:nvSpPr>
          <p:spPr bwMode="auto">
            <a:xfrm>
              <a:off x="1785" y="282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4" name="Oval 658"/>
            <p:cNvSpPr>
              <a:spLocks noChangeArrowheads="1"/>
            </p:cNvSpPr>
            <p:nvPr/>
          </p:nvSpPr>
          <p:spPr bwMode="auto">
            <a:xfrm>
              <a:off x="183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5" name="Oval 659"/>
            <p:cNvSpPr>
              <a:spLocks noChangeArrowheads="1"/>
            </p:cNvSpPr>
            <p:nvPr/>
          </p:nvSpPr>
          <p:spPr bwMode="auto">
            <a:xfrm>
              <a:off x="179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6" name="Oval 660"/>
            <p:cNvSpPr>
              <a:spLocks noChangeArrowheads="1"/>
            </p:cNvSpPr>
            <p:nvPr/>
          </p:nvSpPr>
          <p:spPr bwMode="auto">
            <a:xfrm>
              <a:off x="180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7" name="Oval 661"/>
            <p:cNvSpPr>
              <a:spLocks noChangeArrowheads="1"/>
            </p:cNvSpPr>
            <p:nvPr/>
          </p:nvSpPr>
          <p:spPr bwMode="auto">
            <a:xfrm>
              <a:off x="182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38" name="Oval 662"/>
            <p:cNvSpPr>
              <a:spLocks noChangeArrowheads="1"/>
            </p:cNvSpPr>
            <p:nvPr/>
          </p:nvSpPr>
          <p:spPr bwMode="auto">
            <a:xfrm>
              <a:off x="1819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39" name="Oval 663"/>
            <p:cNvSpPr>
              <a:spLocks noChangeArrowheads="1"/>
            </p:cNvSpPr>
            <p:nvPr/>
          </p:nvSpPr>
          <p:spPr bwMode="auto">
            <a:xfrm>
              <a:off x="1867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0" name="Oval 664"/>
            <p:cNvSpPr>
              <a:spLocks noChangeArrowheads="1"/>
            </p:cNvSpPr>
            <p:nvPr/>
          </p:nvSpPr>
          <p:spPr bwMode="auto">
            <a:xfrm>
              <a:off x="182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1" name="Oval 665"/>
            <p:cNvSpPr>
              <a:spLocks noChangeArrowheads="1"/>
            </p:cNvSpPr>
            <p:nvPr/>
          </p:nvSpPr>
          <p:spPr bwMode="auto">
            <a:xfrm>
              <a:off x="1811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2" name="Oval 666"/>
            <p:cNvSpPr>
              <a:spLocks noChangeArrowheads="1"/>
            </p:cNvSpPr>
            <p:nvPr/>
          </p:nvSpPr>
          <p:spPr bwMode="auto">
            <a:xfrm>
              <a:off x="183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3" name="Oval 667"/>
            <p:cNvSpPr>
              <a:spLocks noChangeArrowheads="1"/>
            </p:cNvSpPr>
            <p:nvPr/>
          </p:nvSpPr>
          <p:spPr bwMode="auto">
            <a:xfrm>
              <a:off x="1839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44" name="Oval 668"/>
            <p:cNvSpPr>
              <a:spLocks noChangeArrowheads="1"/>
            </p:cNvSpPr>
            <p:nvPr/>
          </p:nvSpPr>
          <p:spPr bwMode="auto">
            <a:xfrm>
              <a:off x="1833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5" name="Oval 669"/>
            <p:cNvSpPr>
              <a:spLocks noChangeArrowheads="1"/>
            </p:cNvSpPr>
            <p:nvPr/>
          </p:nvSpPr>
          <p:spPr bwMode="auto">
            <a:xfrm>
              <a:off x="1881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6" name="Oval 670"/>
            <p:cNvSpPr>
              <a:spLocks noChangeArrowheads="1"/>
            </p:cNvSpPr>
            <p:nvPr/>
          </p:nvSpPr>
          <p:spPr bwMode="auto">
            <a:xfrm>
              <a:off x="183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7" name="Oval 671"/>
            <p:cNvSpPr>
              <a:spLocks noChangeArrowheads="1"/>
            </p:cNvSpPr>
            <p:nvPr/>
          </p:nvSpPr>
          <p:spPr bwMode="auto">
            <a:xfrm>
              <a:off x="1825" y="28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8" name="Oval 672"/>
            <p:cNvSpPr>
              <a:spLocks noChangeArrowheads="1"/>
            </p:cNvSpPr>
            <p:nvPr/>
          </p:nvSpPr>
          <p:spPr bwMode="auto">
            <a:xfrm>
              <a:off x="185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49" name="Oval 673"/>
            <p:cNvSpPr>
              <a:spLocks noChangeArrowheads="1"/>
            </p:cNvSpPr>
            <p:nvPr/>
          </p:nvSpPr>
          <p:spPr bwMode="auto">
            <a:xfrm>
              <a:off x="192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50" name="Oval 674"/>
            <p:cNvSpPr>
              <a:spLocks noChangeArrowheads="1"/>
            </p:cNvSpPr>
            <p:nvPr/>
          </p:nvSpPr>
          <p:spPr bwMode="auto">
            <a:xfrm>
              <a:off x="191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1" name="Oval 675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2" name="Oval 676"/>
            <p:cNvSpPr>
              <a:spLocks noChangeArrowheads="1"/>
            </p:cNvSpPr>
            <p:nvPr/>
          </p:nvSpPr>
          <p:spPr bwMode="auto">
            <a:xfrm>
              <a:off x="192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3" name="Oval 677"/>
            <p:cNvSpPr>
              <a:spLocks noChangeArrowheads="1"/>
            </p:cNvSpPr>
            <p:nvPr/>
          </p:nvSpPr>
          <p:spPr bwMode="auto">
            <a:xfrm>
              <a:off x="190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4" name="Oval 678"/>
            <p:cNvSpPr>
              <a:spLocks noChangeArrowheads="1"/>
            </p:cNvSpPr>
            <p:nvPr/>
          </p:nvSpPr>
          <p:spPr bwMode="auto">
            <a:xfrm>
              <a:off x="193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5" name="Oval 679"/>
            <p:cNvSpPr>
              <a:spLocks noChangeArrowheads="1"/>
            </p:cNvSpPr>
            <p:nvPr/>
          </p:nvSpPr>
          <p:spPr bwMode="auto">
            <a:xfrm>
              <a:off x="196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56" name="Oval 680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7" name="Oval 681"/>
            <p:cNvSpPr>
              <a:spLocks noChangeArrowheads="1"/>
            </p:cNvSpPr>
            <p:nvPr/>
          </p:nvSpPr>
          <p:spPr bwMode="auto">
            <a:xfrm>
              <a:off x="196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8" name="Oval 682"/>
            <p:cNvSpPr>
              <a:spLocks noChangeArrowheads="1"/>
            </p:cNvSpPr>
            <p:nvPr/>
          </p:nvSpPr>
          <p:spPr bwMode="auto">
            <a:xfrm>
              <a:off x="1955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59" name="Oval 683"/>
            <p:cNvSpPr>
              <a:spLocks noChangeArrowheads="1"/>
            </p:cNvSpPr>
            <p:nvPr/>
          </p:nvSpPr>
          <p:spPr bwMode="auto">
            <a:xfrm>
              <a:off x="1981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0" name="Oval 684"/>
            <p:cNvSpPr>
              <a:spLocks noChangeArrowheads="1"/>
            </p:cNvSpPr>
            <p:nvPr/>
          </p:nvSpPr>
          <p:spPr bwMode="auto">
            <a:xfrm>
              <a:off x="1839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61" name="Oval 685"/>
            <p:cNvSpPr>
              <a:spLocks noChangeArrowheads="1"/>
            </p:cNvSpPr>
            <p:nvPr/>
          </p:nvSpPr>
          <p:spPr bwMode="auto">
            <a:xfrm>
              <a:off x="1833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2" name="Oval 686"/>
            <p:cNvSpPr>
              <a:spLocks noChangeArrowheads="1"/>
            </p:cNvSpPr>
            <p:nvPr/>
          </p:nvSpPr>
          <p:spPr bwMode="auto">
            <a:xfrm>
              <a:off x="1881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3" name="Oval 687"/>
            <p:cNvSpPr>
              <a:spLocks noChangeArrowheads="1"/>
            </p:cNvSpPr>
            <p:nvPr/>
          </p:nvSpPr>
          <p:spPr bwMode="auto">
            <a:xfrm>
              <a:off x="1839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4" name="Oval 688"/>
            <p:cNvSpPr>
              <a:spLocks noChangeArrowheads="1"/>
            </p:cNvSpPr>
            <p:nvPr/>
          </p:nvSpPr>
          <p:spPr bwMode="auto">
            <a:xfrm>
              <a:off x="1825" y="27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5" name="Oval 689"/>
            <p:cNvSpPr>
              <a:spLocks noChangeArrowheads="1"/>
            </p:cNvSpPr>
            <p:nvPr/>
          </p:nvSpPr>
          <p:spPr bwMode="auto">
            <a:xfrm>
              <a:off x="1851" y="27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6" name="Oval 690"/>
            <p:cNvSpPr>
              <a:spLocks noChangeArrowheads="1"/>
            </p:cNvSpPr>
            <p:nvPr/>
          </p:nvSpPr>
          <p:spPr bwMode="auto">
            <a:xfrm>
              <a:off x="1813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7" name="Oval 691"/>
            <p:cNvSpPr>
              <a:spLocks noChangeArrowheads="1"/>
            </p:cNvSpPr>
            <p:nvPr/>
          </p:nvSpPr>
          <p:spPr bwMode="auto">
            <a:xfrm>
              <a:off x="186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68" name="Oval 692"/>
            <p:cNvSpPr>
              <a:spLocks noChangeArrowheads="1"/>
            </p:cNvSpPr>
            <p:nvPr/>
          </p:nvSpPr>
          <p:spPr bwMode="auto">
            <a:xfrm>
              <a:off x="1861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69" name="Oval 693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0" name="Oval 694"/>
            <p:cNvSpPr>
              <a:spLocks noChangeArrowheads="1"/>
            </p:cNvSpPr>
            <p:nvPr/>
          </p:nvSpPr>
          <p:spPr bwMode="auto">
            <a:xfrm>
              <a:off x="1867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1" name="Oval 695"/>
            <p:cNvSpPr>
              <a:spLocks noChangeArrowheads="1"/>
            </p:cNvSpPr>
            <p:nvPr/>
          </p:nvSpPr>
          <p:spPr bwMode="auto">
            <a:xfrm>
              <a:off x="185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2" name="Oval 696"/>
            <p:cNvSpPr>
              <a:spLocks noChangeArrowheads="1"/>
            </p:cNvSpPr>
            <p:nvPr/>
          </p:nvSpPr>
          <p:spPr bwMode="auto">
            <a:xfrm>
              <a:off x="187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3" name="Oval 697"/>
            <p:cNvSpPr>
              <a:spLocks noChangeArrowheads="1"/>
            </p:cNvSpPr>
            <p:nvPr/>
          </p:nvSpPr>
          <p:spPr bwMode="auto">
            <a:xfrm>
              <a:off x="1915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74" name="Oval 698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5" name="Oval 699"/>
            <p:cNvSpPr>
              <a:spLocks noChangeArrowheads="1"/>
            </p:cNvSpPr>
            <p:nvPr/>
          </p:nvSpPr>
          <p:spPr bwMode="auto">
            <a:xfrm>
              <a:off x="195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6" name="Oval 700"/>
            <p:cNvSpPr>
              <a:spLocks noChangeArrowheads="1"/>
            </p:cNvSpPr>
            <p:nvPr/>
          </p:nvSpPr>
          <p:spPr bwMode="auto">
            <a:xfrm>
              <a:off x="1915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7" name="Oval 701"/>
            <p:cNvSpPr>
              <a:spLocks noChangeArrowheads="1"/>
            </p:cNvSpPr>
            <p:nvPr/>
          </p:nvSpPr>
          <p:spPr bwMode="auto">
            <a:xfrm>
              <a:off x="190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8" name="Oval 702"/>
            <p:cNvSpPr>
              <a:spLocks noChangeArrowheads="1"/>
            </p:cNvSpPr>
            <p:nvPr/>
          </p:nvSpPr>
          <p:spPr bwMode="auto">
            <a:xfrm>
              <a:off x="192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79" name="Oval 703"/>
            <p:cNvSpPr>
              <a:spLocks noChangeArrowheads="1"/>
            </p:cNvSpPr>
            <p:nvPr/>
          </p:nvSpPr>
          <p:spPr bwMode="auto">
            <a:xfrm>
              <a:off x="1915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80" name="Oval 704"/>
            <p:cNvSpPr>
              <a:spLocks noChangeArrowheads="1"/>
            </p:cNvSpPr>
            <p:nvPr/>
          </p:nvSpPr>
          <p:spPr bwMode="auto">
            <a:xfrm>
              <a:off x="190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1" name="Oval 705"/>
            <p:cNvSpPr>
              <a:spLocks noChangeArrowheads="1"/>
            </p:cNvSpPr>
            <p:nvPr/>
          </p:nvSpPr>
          <p:spPr bwMode="auto">
            <a:xfrm>
              <a:off x="1957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2" name="Oval 706"/>
            <p:cNvSpPr>
              <a:spLocks noChangeArrowheads="1"/>
            </p:cNvSpPr>
            <p:nvPr/>
          </p:nvSpPr>
          <p:spPr bwMode="auto">
            <a:xfrm>
              <a:off x="1915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3" name="Oval 707"/>
            <p:cNvSpPr>
              <a:spLocks noChangeArrowheads="1"/>
            </p:cNvSpPr>
            <p:nvPr/>
          </p:nvSpPr>
          <p:spPr bwMode="auto">
            <a:xfrm>
              <a:off x="1901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4" name="Oval 708"/>
            <p:cNvSpPr>
              <a:spLocks noChangeArrowheads="1"/>
            </p:cNvSpPr>
            <p:nvPr/>
          </p:nvSpPr>
          <p:spPr bwMode="auto">
            <a:xfrm>
              <a:off x="1927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5" name="Oval 709"/>
            <p:cNvSpPr>
              <a:spLocks noChangeArrowheads="1"/>
            </p:cNvSpPr>
            <p:nvPr/>
          </p:nvSpPr>
          <p:spPr bwMode="auto">
            <a:xfrm>
              <a:off x="1915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86" name="Oval 710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7" name="Oval 711"/>
            <p:cNvSpPr>
              <a:spLocks noChangeArrowheads="1"/>
            </p:cNvSpPr>
            <p:nvPr/>
          </p:nvSpPr>
          <p:spPr bwMode="auto">
            <a:xfrm>
              <a:off x="1915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8" name="Oval 712"/>
            <p:cNvSpPr>
              <a:spLocks noChangeArrowheads="1"/>
            </p:cNvSpPr>
            <p:nvPr/>
          </p:nvSpPr>
          <p:spPr bwMode="auto">
            <a:xfrm>
              <a:off x="1901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89" name="Oval 713"/>
            <p:cNvSpPr>
              <a:spLocks noChangeArrowheads="1"/>
            </p:cNvSpPr>
            <p:nvPr/>
          </p:nvSpPr>
          <p:spPr bwMode="auto">
            <a:xfrm>
              <a:off x="1927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0" name="Oval 714"/>
            <p:cNvSpPr>
              <a:spLocks noChangeArrowheads="1"/>
            </p:cNvSpPr>
            <p:nvPr/>
          </p:nvSpPr>
          <p:spPr bwMode="auto">
            <a:xfrm>
              <a:off x="1867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91" name="Oval 715"/>
            <p:cNvSpPr>
              <a:spLocks noChangeArrowheads="1"/>
            </p:cNvSpPr>
            <p:nvPr/>
          </p:nvSpPr>
          <p:spPr bwMode="auto">
            <a:xfrm>
              <a:off x="1861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2" name="Oval 716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3" name="Oval 717"/>
            <p:cNvSpPr>
              <a:spLocks noChangeArrowheads="1"/>
            </p:cNvSpPr>
            <p:nvPr/>
          </p:nvSpPr>
          <p:spPr bwMode="auto">
            <a:xfrm>
              <a:off x="1867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4" name="Oval 718"/>
            <p:cNvSpPr>
              <a:spLocks noChangeArrowheads="1"/>
            </p:cNvSpPr>
            <p:nvPr/>
          </p:nvSpPr>
          <p:spPr bwMode="auto">
            <a:xfrm>
              <a:off x="1853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5" name="Oval 719"/>
            <p:cNvSpPr>
              <a:spLocks noChangeArrowheads="1"/>
            </p:cNvSpPr>
            <p:nvPr/>
          </p:nvSpPr>
          <p:spPr bwMode="auto">
            <a:xfrm>
              <a:off x="1879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6" name="Oval 720"/>
            <p:cNvSpPr>
              <a:spLocks noChangeArrowheads="1"/>
            </p:cNvSpPr>
            <p:nvPr/>
          </p:nvSpPr>
          <p:spPr bwMode="auto">
            <a:xfrm>
              <a:off x="181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497" name="Oval 721"/>
            <p:cNvSpPr>
              <a:spLocks noChangeArrowheads="1"/>
            </p:cNvSpPr>
            <p:nvPr/>
          </p:nvSpPr>
          <p:spPr bwMode="auto">
            <a:xfrm>
              <a:off x="1813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8" name="Oval 722"/>
            <p:cNvSpPr>
              <a:spLocks noChangeArrowheads="1"/>
            </p:cNvSpPr>
            <p:nvPr/>
          </p:nvSpPr>
          <p:spPr bwMode="auto">
            <a:xfrm>
              <a:off x="1861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499" name="Oval 723"/>
            <p:cNvSpPr>
              <a:spLocks noChangeArrowheads="1"/>
            </p:cNvSpPr>
            <p:nvPr/>
          </p:nvSpPr>
          <p:spPr bwMode="auto">
            <a:xfrm>
              <a:off x="1819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0" name="Oval 724"/>
            <p:cNvSpPr>
              <a:spLocks noChangeArrowheads="1"/>
            </p:cNvSpPr>
            <p:nvPr/>
          </p:nvSpPr>
          <p:spPr bwMode="auto">
            <a:xfrm>
              <a:off x="1805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1" name="Oval 725"/>
            <p:cNvSpPr>
              <a:spLocks noChangeArrowheads="1"/>
            </p:cNvSpPr>
            <p:nvPr/>
          </p:nvSpPr>
          <p:spPr bwMode="auto">
            <a:xfrm>
              <a:off x="1831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2" name="Oval 726"/>
            <p:cNvSpPr>
              <a:spLocks noChangeArrowheads="1"/>
            </p:cNvSpPr>
            <p:nvPr/>
          </p:nvSpPr>
          <p:spPr bwMode="auto">
            <a:xfrm>
              <a:off x="1813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3" name="Oval 727"/>
            <p:cNvSpPr>
              <a:spLocks noChangeArrowheads="1"/>
            </p:cNvSpPr>
            <p:nvPr/>
          </p:nvSpPr>
          <p:spPr bwMode="auto">
            <a:xfrm>
              <a:off x="1827" y="28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4" name="Oval 728"/>
            <p:cNvSpPr>
              <a:spLocks noChangeArrowheads="1"/>
            </p:cNvSpPr>
            <p:nvPr/>
          </p:nvSpPr>
          <p:spPr bwMode="auto">
            <a:xfrm>
              <a:off x="186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05" name="Oval 729"/>
            <p:cNvSpPr>
              <a:spLocks noChangeArrowheads="1"/>
            </p:cNvSpPr>
            <p:nvPr/>
          </p:nvSpPr>
          <p:spPr bwMode="auto">
            <a:xfrm>
              <a:off x="186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6" name="Oval 730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7" name="Oval 731"/>
            <p:cNvSpPr>
              <a:spLocks noChangeArrowheads="1"/>
            </p:cNvSpPr>
            <p:nvPr/>
          </p:nvSpPr>
          <p:spPr bwMode="auto">
            <a:xfrm>
              <a:off x="1867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8" name="Oval 732"/>
            <p:cNvSpPr>
              <a:spLocks noChangeArrowheads="1"/>
            </p:cNvSpPr>
            <p:nvPr/>
          </p:nvSpPr>
          <p:spPr bwMode="auto">
            <a:xfrm>
              <a:off x="1853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09" name="Oval 733"/>
            <p:cNvSpPr>
              <a:spLocks noChangeArrowheads="1"/>
            </p:cNvSpPr>
            <p:nvPr/>
          </p:nvSpPr>
          <p:spPr bwMode="auto">
            <a:xfrm>
              <a:off x="187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0" name="Oval 734"/>
            <p:cNvSpPr>
              <a:spLocks noChangeArrowheads="1"/>
            </p:cNvSpPr>
            <p:nvPr/>
          </p:nvSpPr>
          <p:spPr bwMode="auto">
            <a:xfrm>
              <a:off x="191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11" name="Oval 735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2" name="Oval 736"/>
            <p:cNvSpPr>
              <a:spLocks noChangeArrowheads="1"/>
            </p:cNvSpPr>
            <p:nvPr/>
          </p:nvSpPr>
          <p:spPr bwMode="auto">
            <a:xfrm>
              <a:off x="195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3" name="Oval 737"/>
            <p:cNvSpPr>
              <a:spLocks noChangeArrowheads="1"/>
            </p:cNvSpPr>
            <p:nvPr/>
          </p:nvSpPr>
          <p:spPr bwMode="auto">
            <a:xfrm>
              <a:off x="1915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4" name="Oval 738"/>
            <p:cNvSpPr>
              <a:spLocks noChangeArrowheads="1"/>
            </p:cNvSpPr>
            <p:nvPr/>
          </p:nvSpPr>
          <p:spPr bwMode="auto">
            <a:xfrm>
              <a:off x="1901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5" name="Oval 739"/>
            <p:cNvSpPr>
              <a:spLocks noChangeArrowheads="1"/>
            </p:cNvSpPr>
            <p:nvPr/>
          </p:nvSpPr>
          <p:spPr bwMode="auto">
            <a:xfrm>
              <a:off x="192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6" name="Oval 740"/>
            <p:cNvSpPr>
              <a:spLocks noChangeArrowheads="1"/>
            </p:cNvSpPr>
            <p:nvPr/>
          </p:nvSpPr>
          <p:spPr bwMode="auto">
            <a:xfrm>
              <a:off x="1785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17" name="Oval 741"/>
            <p:cNvSpPr>
              <a:spLocks noChangeArrowheads="1"/>
            </p:cNvSpPr>
            <p:nvPr/>
          </p:nvSpPr>
          <p:spPr bwMode="auto">
            <a:xfrm>
              <a:off x="1827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8" name="Oval 742"/>
            <p:cNvSpPr>
              <a:spLocks noChangeArrowheads="1"/>
            </p:cNvSpPr>
            <p:nvPr/>
          </p:nvSpPr>
          <p:spPr bwMode="auto">
            <a:xfrm>
              <a:off x="1785" y="27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19" name="Oval 743"/>
            <p:cNvSpPr>
              <a:spLocks noChangeArrowheads="1"/>
            </p:cNvSpPr>
            <p:nvPr/>
          </p:nvSpPr>
          <p:spPr bwMode="auto">
            <a:xfrm>
              <a:off x="1797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0" name="Oval 744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1" name="Oval 745"/>
            <p:cNvSpPr>
              <a:spLocks noChangeArrowheads="1"/>
            </p:cNvSpPr>
            <p:nvPr/>
          </p:nvSpPr>
          <p:spPr bwMode="auto">
            <a:xfrm>
              <a:off x="1803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22" name="Oval 746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3" name="Oval 747"/>
            <p:cNvSpPr>
              <a:spLocks noChangeArrowheads="1"/>
            </p:cNvSpPr>
            <p:nvPr/>
          </p:nvSpPr>
          <p:spPr bwMode="auto">
            <a:xfrm>
              <a:off x="1803" y="279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4" name="Oval 748"/>
            <p:cNvSpPr>
              <a:spLocks noChangeArrowheads="1"/>
            </p:cNvSpPr>
            <p:nvPr/>
          </p:nvSpPr>
          <p:spPr bwMode="auto">
            <a:xfrm>
              <a:off x="1789" y="27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5" name="Oval 749"/>
            <p:cNvSpPr>
              <a:spLocks noChangeArrowheads="1"/>
            </p:cNvSpPr>
            <p:nvPr/>
          </p:nvSpPr>
          <p:spPr bwMode="auto">
            <a:xfrm>
              <a:off x="1815" y="278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6" name="Oval 750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7" name="Oval 751"/>
            <p:cNvSpPr>
              <a:spLocks noChangeArrowheads="1"/>
            </p:cNvSpPr>
            <p:nvPr/>
          </p:nvSpPr>
          <p:spPr bwMode="auto">
            <a:xfrm>
              <a:off x="1803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28" name="Oval 752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29" name="Oval 753"/>
            <p:cNvSpPr>
              <a:spLocks noChangeArrowheads="1"/>
            </p:cNvSpPr>
            <p:nvPr/>
          </p:nvSpPr>
          <p:spPr bwMode="auto">
            <a:xfrm>
              <a:off x="1803" y="27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0" name="Oval 754"/>
            <p:cNvSpPr>
              <a:spLocks noChangeArrowheads="1"/>
            </p:cNvSpPr>
            <p:nvPr/>
          </p:nvSpPr>
          <p:spPr bwMode="auto">
            <a:xfrm>
              <a:off x="1789" y="274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1" name="Oval 755"/>
            <p:cNvSpPr>
              <a:spLocks noChangeArrowheads="1"/>
            </p:cNvSpPr>
            <p:nvPr/>
          </p:nvSpPr>
          <p:spPr bwMode="auto">
            <a:xfrm>
              <a:off x="1815" y="27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2" name="Oval 756"/>
            <p:cNvSpPr>
              <a:spLocks noChangeArrowheads="1"/>
            </p:cNvSpPr>
            <p:nvPr/>
          </p:nvSpPr>
          <p:spPr bwMode="auto">
            <a:xfrm>
              <a:off x="1791" y="279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3" name="Oval 757"/>
            <p:cNvSpPr>
              <a:spLocks noChangeArrowheads="1"/>
            </p:cNvSpPr>
            <p:nvPr/>
          </p:nvSpPr>
          <p:spPr bwMode="auto">
            <a:xfrm>
              <a:off x="1791" y="27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4" name="Oval 758"/>
            <p:cNvSpPr>
              <a:spLocks noChangeArrowheads="1"/>
            </p:cNvSpPr>
            <p:nvPr/>
          </p:nvSpPr>
          <p:spPr bwMode="auto">
            <a:xfrm>
              <a:off x="189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35" name="Oval 759"/>
            <p:cNvSpPr>
              <a:spLocks noChangeArrowheads="1"/>
            </p:cNvSpPr>
            <p:nvPr/>
          </p:nvSpPr>
          <p:spPr bwMode="auto">
            <a:xfrm>
              <a:off x="188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6" name="Oval 760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7" name="Oval 761"/>
            <p:cNvSpPr>
              <a:spLocks noChangeArrowheads="1"/>
            </p:cNvSpPr>
            <p:nvPr/>
          </p:nvSpPr>
          <p:spPr bwMode="auto">
            <a:xfrm>
              <a:off x="189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8" name="Oval 762"/>
            <p:cNvSpPr>
              <a:spLocks noChangeArrowheads="1"/>
            </p:cNvSpPr>
            <p:nvPr/>
          </p:nvSpPr>
          <p:spPr bwMode="auto">
            <a:xfrm>
              <a:off x="1879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39" name="Oval 763"/>
            <p:cNvSpPr>
              <a:spLocks noChangeArrowheads="1"/>
            </p:cNvSpPr>
            <p:nvPr/>
          </p:nvSpPr>
          <p:spPr bwMode="auto">
            <a:xfrm>
              <a:off x="1905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0" name="Oval 764"/>
            <p:cNvSpPr>
              <a:spLocks noChangeArrowheads="1"/>
            </p:cNvSpPr>
            <p:nvPr/>
          </p:nvSpPr>
          <p:spPr bwMode="auto">
            <a:xfrm>
              <a:off x="194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41" name="Oval 765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2" name="Oval 766"/>
            <p:cNvSpPr>
              <a:spLocks noChangeArrowheads="1"/>
            </p:cNvSpPr>
            <p:nvPr/>
          </p:nvSpPr>
          <p:spPr bwMode="auto">
            <a:xfrm>
              <a:off x="194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3" name="Oval 767"/>
            <p:cNvSpPr>
              <a:spLocks noChangeArrowheads="1"/>
            </p:cNvSpPr>
            <p:nvPr/>
          </p:nvSpPr>
          <p:spPr bwMode="auto">
            <a:xfrm>
              <a:off x="192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4" name="Oval 768"/>
            <p:cNvSpPr>
              <a:spLocks noChangeArrowheads="1"/>
            </p:cNvSpPr>
            <p:nvPr/>
          </p:nvSpPr>
          <p:spPr bwMode="auto">
            <a:xfrm>
              <a:off x="195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5" name="Oval 769"/>
            <p:cNvSpPr>
              <a:spLocks noChangeArrowheads="1"/>
            </p:cNvSpPr>
            <p:nvPr/>
          </p:nvSpPr>
          <p:spPr bwMode="auto">
            <a:xfrm>
              <a:off x="189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46" name="Oval 770"/>
            <p:cNvSpPr>
              <a:spLocks noChangeArrowheads="1"/>
            </p:cNvSpPr>
            <p:nvPr/>
          </p:nvSpPr>
          <p:spPr bwMode="auto">
            <a:xfrm>
              <a:off x="1887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7" name="Oval 771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8" name="Oval 772"/>
            <p:cNvSpPr>
              <a:spLocks noChangeArrowheads="1"/>
            </p:cNvSpPr>
            <p:nvPr/>
          </p:nvSpPr>
          <p:spPr bwMode="auto">
            <a:xfrm>
              <a:off x="1893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49" name="Oval 773"/>
            <p:cNvSpPr>
              <a:spLocks noChangeArrowheads="1"/>
            </p:cNvSpPr>
            <p:nvPr/>
          </p:nvSpPr>
          <p:spPr bwMode="auto">
            <a:xfrm>
              <a:off x="1879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0" name="Oval 774"/>
            <p:cNvSpPr>
              <a:spLocks noChangeArrowheads="1"/>
            </p:cNvSpPr>
            <p:nvPr/>
          </p:nvSpPr>
          <p:spPr bwMode="auto">
            <a:xfrm>
              <a:off x="190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1" name="Oval 775"/>
            <p:cNvSpPr>
              <a:spLocks noChangeArrowheads="1"/>
            </p:cNvSpPr>
            <p:nvPr/>
          </p:nvSpPr>
          <p:spPr bwMode="auto">
            <a:xfrm>
              <a:off x="194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52" name="Oval 776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3" name="Oval 777"/>
            <p:cNvSpPr>
              <a:spLocks noChangeArrowheads="1"/>
            </p:cNvSpPr>
            <p:nvPr/>
          </p:nvSpPr>
          <p:spPr bwMode="auto">
            <a:xfrm>
              <a:off x="1941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4" name="Oval 778"/>
            <p:cNvSpPr>
              <a:spLocks noChangeArrowheads="1"/>
            </p:cNvSpPr>
            <p:nvPr/>
          </p:nvSpPr>
          <p:spPr bwMode="auto">
            <a:xfrm>
              <a:off x="1927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5" name="Oval 779"/>
            <p:cNvSpPr>
              <a:spLocks noChangeArrowheads="1"/>
            </p:cNvSpPr>
            <p:nvPr/>
          </p:nvSpPr>
          <p:spPr bwMode="auto">
            <a:xfrm>
              <a:off x="1953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6" name="Oval 780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7" name="Oval 781"/>
            <p:cNvSpPr>
              <a:spLocks noChangeArrowheads="1"/>
            </p:cNvSpPr>
            <p:nvPr/>
          </p:nvSpPr>
          <p:spPr bwMode="auto">
            <a:xfrm>
              <a:off x="188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58" name="Oval 782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59" name="Oval 783"/>
            <p:cNvSpPr>
              <a:spLocks noChangeArrowheads="1"/>
            </p:cNvSpPr>
            <p:nvPr/>
          </p:nvSpPr>
          <p:spPr bwMode="auto">
            <a:xfrm>
              <a:off x="192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0" name="Oval 784"/>
            <p:cNvSpPr>
              <a:spLocks noChangeArrowheads="1"/>
            </p:cNvSpPr>
            <p:nvPr/>
          </p:nvSpPr>
          <p:spPr bwMode="auto">
            <a:xfrm>
              <a:off x="189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1" name="Oval 785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2" name="Oval 786"/>
            <p:cNvSpPr>
              <a:spLocks noChangeArrowheads="1"/>
            </p:cNvSpPr>
            <p:nvPr/>
          </p:nvSpPr>
          <p:spPr bwMode="auto">
            <a:xfrm>
              <a:off x="1887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63" name="Oval 787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4" name="Oval 788"/>
            <p:cNvSpPr>
              <a:spLocks noChangeArrowheads="1"/>
            </p:cNvSpPr>
            <p:nvPr/>
          </p:nvSpPr>
          <p:spPr bwMode="auto">
            <a:xfrm>
              <a:off x="1929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5" name="Oval 789"/>
            <p:cNvSpPr>
              <a:spLocks noChangeArrowheads="1"/>
            </p:cNvSpPr>
            <p:nvPr/>
          </p:nvSpPr>
          <p:spPr bwMode="auto">
            <a:xfrm>
              <a:off x="1887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6" name="Oval 790"/>
            <p:cNvSpPr>
              <a:spLocks noChangeArrowheads="1"/>
            </p:cNvSpPr>
            <p:nvPr/>
          </p:nvSpPr>
          <p:spPr bwMode="auto">
            <a:xfrm>
              <a:off x="1873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7" name="Oval 791"/>
            <p:cNvSpPr>
              <a:spLocks noChangeArrowheads="1"/>
            </p:cNvSpPr>
            <p:nvPr/>
          </p:nvSpPr>
          <p:spPr bwMode="auto">
            <a:xfrm>
              <a:off x="189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68" name="Oval 792"/>
            <p:cNvSpPr>
              <a:spLocks noChangeArrowheads="1"/>
            </p:cNvSpPr>
            <p:nvPr/>
          </p:nvSpPr>
          <p:spPr bwMode="auto">
            <a:xfrm>
              <a:off x="179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69" name="Oval 793"/>
            <p:cNvSpPr>
              <a:spLocks noChangeArrowheads="1"/>
            </p:cNvSpPr>
            <p:nvPr/>
          </p:nvSpPr>
          <p:spPr bwMode="auto">
            <a:xfrm>
              <a:off x="179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0" name="Oval 794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1" name="Oval 795"/>
            <p:cNvSpPr>
              <a:spLocks noChangeArrowheads="1"/>
            </p:cNvSpPr>
            <p:nvPr/>
          </p:nvSpPr>
          <p:spPr bwMode="auto">
            <a:xfrm>
              <a:off x="179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2" name="Oval 796"/>
            <p:cNvSpPr>
              <a:spLocks noChangeArrowheads="1"/>
            </p:cNvSpPr>
            <p:nvPr/>
          </p:nvSpPr>
          <p:spPr bwMode="auto">
            <a:xfrm>
              <a:off x="1809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3" name="Oval 797"/>
            <p:cNvSpPr>
              <a:spLocks noChangeArrowheads="1"/>
            </p:cNvSpPr>
            <p:nvPr/>
          </p:nvSpPr>
          <p:spPr bwMode="auto">
            <a:xfrm>
              <a:off x="184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74" name="Oval 798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5" name="Oval 799"/>
            <p:cNvSpPr>
              <a:spLocks noChangeArrowheads="1"/>
            </p:cNvSpPr>
            <p:nvPr/>
          </p:nvSpPr>
          <p:spPr bwMode="auto">
            <a:xfrm>
              <a:off x="1845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6" name="Oval 800"/>
            <p:cNvSpPr>
              <a:spLocks noChangeArrowheads="1"/>
            </p:cNvSpPr>
            <p:nvPr/>
          </p:nvSpPr>
          <p:spPr bwMode="auto">
            <a:xfrm>
              <a:off x="1831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7" name="Oval 801"/>
            <p:cNvSpPr>
              <a:spLocks noChangeArrowheads="1"/>
            </p:cNvSpPr>
            <p:nvPr/>
          </p:nvSpPr>
          <p:spPr bwMode="auto">
            <a:xfrm>
              <a:off x="1857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78" name="Oval 802"/>
            <p:cNvSpPr>
              <a:spLocks noChangeArrowheads="1"/>
            </p:cNvSpPr>
            <p:nvPr/>
          </p:nvSpPr>
          <p:spPr bwMode="auto">
            <a:xfrm>
              <a:off x="1785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79" name="Oval 803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0" name="Oval 804"/>
            <p:cNvSpPr>
              <a:spLocks noChangeArrowheads="1"/>
            </p:cNvSpPr>
            <p:nvPr/>
          </p:nvSpPr>
          <p:spPr bwMode="auto">
            <a:xfrm>
              <a:off x="1785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1" name="Oval 805"/>
            <p:cNvSpPr>
              <a:spLocks noChangeArrowheads="1"/>
            </p:cNvSpPr>
            <p:nvPr/>
          </p:nvSpPr>
          <p:spPr bwMode="auto">
            <a:xfrm>
              <a:off x="1797" y="27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2" name="Oval 806"/>
            <p:cNvSpPr>
              <a:spLocks noChangeArrowheads="1"/>
            </p:cNvSpPr>
            <p:nvPr/>
          </p:nvSpPr>
          <p:spPr bwMode="auto">
            <a:xfrm>
              <a:off x="1845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83" name="Oval 807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4" name="Oval 808"/>
            <p:cNvSpPr>
              <a:spLocks noChangeArrowheads="1"/>
            </p:cNvSpPr>
            <p:nvPr/>
          </p:nvSpPr>
          <p:spPr bwMode="auto">
            <a:xfrm>
              <a:off x="184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5" name="Oval 809"/>
            <p:cNvSpPr>
              <a:spLocks noChangeArrowheads="1"/>
            </p:cNvSpPr>
            <p:nvPr/>
          </p:nvSpPr>
          <p:spPr bwMode="auto">
            <a:xfrm>
              <a:off x="1831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6" name="Oval 810"/>
            <p:cNvSpPr>
              <a:spLocks noChangeArrowheads="1"/>
            </p:cNvSpPr>
            <p:nvPr/>
          </p:nvSpPr>
          <p:spPr bwMode="auto">
            <a:xfrm>
              <a:off x="1857" y="269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7" name="Oval 811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88" name="Oval 812"/>
            <p:cNvSpPr>
              <a:spLocks noChangeArrowheads="1"/>
            </p:cNvSpPr>
            <p:nvPr/>
          </p:nvSpPr>
          <p:spPr bwMode="auto">
            <a:xfrm>
              <a:off x="179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89" name="Oval 813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0" name="Oval 814"/>
            <p:cNvSpPr>
              <a:spLocks noChangeArrowheads="1"/>
            </p:cNvSpPr>
            <p:nvPr/>
          </p:nvSpPr>
          <p:spPr bwMode="auto">
            <a:xfrm>
              <a:off x="1833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1" name="Oval 815"/>
            <p:cNvSpPr>
              <a:spLocks noChangeArrowheads="1"/>
            </p:cNvSpPr>
            <p:nvPr/>
          </p:nvSpPr>
          <p:spPr bwMode="auto">
            <a:xfrm>
              <a:off x="180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2" name="Oval 816"/>
            <p:cNvSpPr>
              <a:spLocks noChangeArrowheads="1"/>
            </p:cNvSpPr>
            <p:nvPr/>
          </p:nvSpPr>
          <p:spPr bwMode="auto">
            <a:xfrm>
              <a:off x="183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3" name="Oval 817"/>
            <p:cNvSpPr>
              <a:spLocks noChangeArrowheads="1"/>
            </p:cNvSpPr>
            <p:nvPr/>
          </p:nvSpPr>
          <p:spPr bwMode="auto">
            <a:xfrm>
              <a:off x="1791" y="27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4" name="Oval 818"/>
            <p:cNvSpPr>
              <a:spLocks noChangeArrowheads="1"/>
            </p:cNvSpPr>
            <p:nvPr/>
          </p:nvSpPr>
          <p:spPr bwMode="auto">
            <a:xfrm>
              <a:off x="1791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5" name="Oval 819"/>
            <p:cNvSpPr>
              <a:spLocks noChangeArrowheads="1"/>
            </p:cNvSpPr>
            <p:nvPr/>
          </p:nvSpPr>
          <p:spPr bwMode="auto">
            <a:xfrm>
              <a:off x="196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6" name="Oval 820"/>
            <p:cNvSpPr>
              <a:spLocks noChangeArrowheads="1"/>
            </p:cNvSpPr>
            <p:nvPr/>
          </p:nvSpPr>
          <p:spPr bwMode="auto">
            <a:xfrm>
              <a:off x="1981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7" name="Oval 821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598" name="Oval 822"/>
            <p:cNvSpPr>
              <a:spLocks noChangeArrowheads="1"/>
            </p:cNvSpPr>
            <p:nvPr/>
          </p:nvSpPr>
          <p:spPr bwMode="auto">
            <a:xfrm>
              <a:off x="194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599" name="Oval 823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0" name="Oval 824"/>
            <p:cNvSpPr>
              <a:spLocks noChangeArrowheads="1"/>
            </p:cNvSpPr>
            <p:nvPr/>
          </p:nvSpPr>
          <p:spPr bwMode="auto">
            <a:xfrm>
              <a:off x="195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1" name="Oval 825"/>
            <p:cNvSpPr>
              <a:spLocks noChangeArrowheads="1"/>
            </p:cNvSpPr>
            <p:nvPr/>
          </p:nvSpPr>
          <p:spPr bwMode="auto">
            <a:xfrm>
              <a:off x="192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2" name="Oval 826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3" name="Oval 827"/>
            <p:cNvSpPr>
              <a:spLocks noChangeArrowheads="1"/>
            </p:cNvSpPr>
            <p:nvPr/>
          </p:nvSpPr>
          <p:spPr bwMode="auto">
            <a:xfrm>
              <a:off x="188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04" name="Oval 828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5" name="Oval 829"/>
            <p:cNvSpPr>
              <a:spLocks noChangeArrowheads="1"/>
            </p:cNvSpPr>
            <p:nvPr/>
          </p:nvSpPr>
          <p:spPr bwMode="auto">
            <a:xfrm>
              <a:off x="189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6" name="Oval 830"/>
            <p:cNvSpPr>
              <a:spLocks noChangeArrowheads="1"/>
            </p:cNvSpPr>
            <p:nvPr/>
          </p:nvSpPr>
          <p:spPr bwMode="auto">
            <a:xfrm>
              <a:off x="186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7" name="Oval 831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08" name="Oval 832"/>
            <p:cNvSpPr>
              <a:spLocks noChangeArrowheads="1"/>
            </p:cNvSpPr>
            <p:nvPr/>
          </p:nvSpPr>
          <p:spPr bwMode="auto">
            <a:xfrm>
              <a:off x="1881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09" name="Oval 833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0" name="Oval 834"/>
            <p:cNvSpPr>
              <a:spLocks noChangeArrowheads="1"/>
            </p:cNvSpPr>
            <p:nvPr/>
          </p:nvSpPr>
          <p:spPr bwMode="auto">
            <a:xfrm>
              <a:off x="1893" y="28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1" name="Oval 835"/>
            <p:cNvSpPr>
              <a:spLocks noChangeArrowheads="1"/>
            </p:cNvSpPr>
            <p:nvPr/>
          </p:nvSpPr>
          <p:spPr bwMode="auto">
            <a:xfrm>
              <a:off x="1869" y="28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2" name="Oval 836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3" name="Oval 837"/>
            <p:cNvSpPr>
              <a:spLocks noChangeArrowheads="1"/>
            </p:cNvSpPr>
            <p:nvPr/>
          </p:nvSpPr>
          <p:spPr bwMode="auto">
            <a:xfrm>
              <a:off x="197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14" name="Oval 838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5" name="Oval 839"/>
            <p:cNvSpPr>
              <a:spLocks noChangeArrowheads="1"/>
            </p:cNvSpPr>
            <p:nvPr/>
          </p:nvSpPr>
          <p:spPr bwMode="auto">
            <a:xfrm>
              <a:off x="1989" y="28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6" name="Oval 840"/>
            <p:cNvSpPr>
              <a:spLocks noChangeArrowheads="1"/>
            </p:cNvSpPr>
            <p:nvPr/>
          </p:nvSpPr>
          <p:spPr bwMode="auto">
            <a:xfrm>
              <a:off x="196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7" name="Oval 841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18" name="Oval 842"/>
            <p:cNvSpPr>
              <a:spLocks noChangeArrowheads="1"/>
            </p:cNvSpPr>
            <p:nvPr/>
          </p:nvSpPr>
          <p:spPr bwMode="auto">
            <a:xfrm>
              <a:off x="194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19" name="Oval 843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0" name="Oval 844"/>
            <p:cNvSpPr>
              <a:spLocks noChangeArrowheads="1"/>
            </p:cNvSpPr>
            <p:nvPr/>
          </p:nvSpPr>
          <p:spPr bwMode="auto">
            <a:xfrm>
              <a:off x="1953" y="279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1" name="Oval 845"/>
            <p:cNvSpPr>
              <a:spLocks noChangeArrowheads="1"/>
            </p:cNvSpPr>
            <p:nvPr/>
          </p:nvSpPr>
          <p:spPr bwMode="auto">
            <a:xfrm>
              <a:off x="1929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2" name="Oval 846"/>
            <p:cNvSpPr>
              <a:spLocks noChangeArrowheads="1"/>
            </p:cNvSpPr>
            <p:nvPr/>
          </p:nvSpPr>
          <p:spPr bwMode="auto">
            <a:xfrm>
              <a:off x="182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23" name="Oval 847"/>
            <p:cNvSpPr>
              <a:spLocks noChangeArrowheads="1"/>
            </p:cNvSpPr>
            <p:nvPr/>
          </p:nvSpPr>
          <p:spPr bwMode="auto">
            <a:xfrm>
              <a:off x="182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4" name="Oval 848"/>
            <p:cNvSpPr>
              <a:spLocks noChangeArrowheads="1"/>
            </p:cNvSpPr>
            <p:nvPr/>
          </p:nvSpPr>
          <p:spPr bwMode="auto">
            <a:xfrm>
              <a:off x="1870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5" name="Oval 849"/>
            <p:cNvSpPr>
              <a:spLocks noChangeArrowheads="1"/>
            </p:cNvSpPr>
            <p:nvPr/>
          </p:nvSpPr>
          <p:spPr bwMode="auto">
            <a:xfrm>
              <a:off x="1828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6" name="Oval 850"/>
            <p:cNvSpPr>
              <a:spLocks noChangeArrowheads="1"/>
            </p:cNvSpPr>
            <p:nvPr/>
          </p:nvSpPr>
          <p:spPr bwMode="auto">
            <a:xfrm>
              <a:off x="181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7" name="Oval 851"/>
            <p:cNvSpPr>
              <a:spLocks noChangeArrowheads="1"/>
            </p:cNvSpPr>
            <p:nvPr/>
          </p:nvSpPr>
          <p:spPr bwMode="auto">
            <a:xfrm>
              <a:off x="1840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28" name="Oval 852"/>
            <p:cNvSpPr>
              <a:spLocks noChangeArrowheads="1"/>
            </p:cNvSpPr>
            <p:nvPr/>
          </p:nvSpPr>
          <p:spPr bwMode="auto">
            <a:xfrm>
              <a:off x="1924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29" name="Oval 853"/>
            <p:cNvSpPr>
              <a:spLocks noChangeArrowheads="1"/>
            </p:cNvSpPr>
            <p:nvPr/>
          </p:nvSpPr>
          <p:spPr bwMode="auto">
            <a:xfrm>
              <a:off x="191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0" name="Oval 854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1" name="Oval 855"/>
            <p:cNvSpPr>
              <a:spLocks noChangeArrowheads="1"/>
            </p:cNvSpPr>
            <p:nvPr/>
          </p:nvSpPr>
          <p:spPr bwMode="auto">
            <a:xfrm>
              <a:off x="1924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2" name="Oval 856"/>
            <p:cNvSpPr>
              <a:spLocks noChangeArrowheads="1"/>
            </p:cNvSpPr>
            <p:nvPr/>
          </p:nvSpPr>
          <p:spPr bwMode="auto">
            <a:xfrm>
              <a:off x="1910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3" name="Oval 857"/>
            <p:cNvSpPr>
              <a:spLocks noChangeArrowheads="1"/>
            </p:cNvSpPr>
            <p:nvPr/>
          </p:nvSpPr>
          <p:spPr bwMode="auto">
            <a:xfrm>
              <a:off x="1936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4" name="Oval 858"/>
            <p:cNvSpPr>
              <a:spLocks noChangeArrowheads="1"/>
            </p:cNvSpPr>
            <p:nvPr/>
          </p:nvSpPr>
          <p:spPr bwMode="auto">
            <a:xfrm>
              <a:off x="197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35" name="Oval 859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6" name="Oval 860"/>
            <p:cNvSpPr>
              <a:spLocks noChangeArrowheads="1"/>
            </p:cNvSpPr>
            <p:nvPr/>
          </p:nvSpPr>
          <p:spPr bwMode="auto">
            <a:xfrm>
              <a:off x="197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7" name="Oval 861"/>
            <p:cNvSpPr>
              <a:spLocks noChangeArrowheads="1"/>
            </p:cNvSpPr>
            <p:nvPr/>
          </p:nvSpPr>
          <p:spPr bwMode="auto">
            <a:xfrm>
              <a:off x="195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38" name="Oval 862"/>
            <p:cNvSpPr>
              <a:spLocks noChangeArrowheads="1"/>
            </p:cNvSpPr>
            <p:nvPr/>
          </p:nvSpPr>
          <p:spPr bwMode="auto">
            <a:xfrm>
              <a:off x="1972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39" name="Oval 863"/>
            <p:cNvSpPr>
              <a:spLocks noChangeArrowheads="1"/>
            </p:cNvSpPr>
            <p:nvPr/>
          </p:nvSpPr>
          <p:spPr bwMode="auto">
            <a:xfrm>
              <a:off x="196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0" name="Oval 864"/>
            <p:cNvSpPr>
              <a:spLocks noChangeArrowheads="1"/>
            </p:cNvSpPr>
            <p:nvPr/>
          </p:nvSpPr>
          <p:spPr bwMode="auto">
            <a:xfrm>
              <a:off x="1972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1" name="Oval 865"/>
            <p:cNvSpPr>
              <a:spLocks noChangeArrowheads="1"/>
            </p:cNvSpPr>
            <p:nvPr/>
          </p:nvSpPr>
          <p:spPr bwMode="auto">
            <a:xfrm>
              <a:off x="1958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2" name="Oval 866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3" name="Oval 867"/>
            <p:cNvSpPr>
              <a:spLocks noChangeArrowheads="1"/>
            </p:cNvSpPr>
            <p:nvPr/>
          </p:nvSpPr>
          <p:spPr bwMode="auto">
            <a:xfrm>
              <a:off x="192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44" name="Oval 868"/>
            <p:cNvSpPr>
              <a:spLocks noChangeArrowheads="1"/>
            </p:cNvSpPr>
            <p:nvPr/>
          </p:nvSpPr>
          <p:spPr bwMode="auto">
            <a:xfrm>
              <a:off x="191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5" name="Oval 869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6" name="Oval 870"/>
            <p:cNvSpPr>
              <a:spLocks noChangeArrowheads="1"/>
            </p:cNvSpPr>
            <p:nvPr/>
          </p:nvSpPr>
          <p:spPr bwMode="auto">
            <a:xfrm>
              <a:off x="192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7" name="Oval 871"/>
            <p:cNvSpPr>
              <a:spLocks noChangeArrowheads="1"/>
            </p:cNvSpPr>
            <p:nvPr/>
          </p:nvSpPr>
          <p:spPr bwMode="auto">
            <a:xfrm>
              <a:off x="1910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8" name="Oval 872"/>
            <p:cNvSpPr>
              <a:spLocks noChangeArrowheads="1"/>
            </p:cNvSpPr>
            <p:nvPr/>
          </p:nvSpPr>
          <p:spPr bwMode="auto">
            <a:xfrm>
              <a:off x="193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49" name="Oval 873"/>
            <p:cNvSpPr>
              <a:spLocks noChangeArrowheads="1"/>
            </p:cNvSpPr>
            <p:nvPr/>
          </p:nvSpPr>
          <p:spPr bwMode="auto">
            <a:xfrm>
              <a:off x="187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50" name="Oval 874"/>
            <p:cNvSpPr>
              <a:spLocks noChangeArrowheads="1"/>
            </p:cNvSpPr>
            <p:nvPr/>
          </p:nvSpPr>
          <p:spPr bwMode="auto">
            <a:xfrm>
              <a:off x="1870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1" name="Oval 875"/>
            <p:cNvSpPr>
              <a:spLocks noChangeArrowheads="1"/>
            </p:cNvSpPr>
            <p:nvPr/>
          </p:nvSpPr>
          <p:spPr bwMode="auto">
            <a:xfrm>
              <a:off x="1918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2" name="Oval 876"/>
            <p:cNvSpPr>
              <a:spLocks noChangeArrowheads="1"/>
            </p:cNvSpPr>
            <p:nvPr/>
          </p:nvSpPr>
          <p:spPr bwMode="auto">
            <a:xfrm>
              <a:off x="1876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3" name="Oval 877"/>
            <p:cNvSpPr>
              <a:spLocks noChangeArrowheads="1"/>
            </p:cNvSpPr>
            <p:nvPr/>
          </p:nvSpPr>
          <p:spPr bwMode="auto">
            <a:xfrm>
              <a:off x="1862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4" name="Oval 878"/>
            <p:cNvSpPr>
              <a:spLocks noChangeArrowheads="1"/>
            </p:cNvSpPr>
            <p:nvPr/>
          </p:nvSpPr>
          <p:spPr bwMode="auto">
            <a:xfrm>
              <a:off x="1888" y="26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5" name="Oval 879"/>
            <p:cNvSpPr>
              <a:spLocks noChangeArrowheads="1"/>
            </p:cNvSpPr>
            <p:nvPr/>
          </p:nvSpPr>
          <p:spPr bwMode="auto">
            <a:xfrm>
              <a:off x="183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6" name="Oval 880"/>
            <p:cNvSpPr>
              <a:spLocks noChangeArrowheads="1"/>
            </p:cNvSpPr>
            <p:nvPr/>
          </p:nvSpPr>
          <p:spPr bwMode="auto">
            <a:xfrm>
              <a:off x="1802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7" name="Oval 881"/>
            <p:cNvSpPr>
              <a:spLocks noChangeArrowheads="1"/>
            </p:cNvSpPr>
            <p:nvPr/>
          </p:nvSpPr>
          <p:spPr bwMode="auto">
            <a:xfrm>
              <a:off x="179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58" name="Oval 882"/>
            <p:cNvSpPr>
              <a:spLocks noChangeArrowheads="1"/>
            </p:cNvSpPr>
            <p:nvPr/>
          </p:nvSpPr>
          <p:spPr bwMode="auto">
            <a:xfrm>
              <a:off x="183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59" name="Oval 883"/>
            <p:cNvSpPr>
              <a:spLocks noChangeArrowheads="1"/>
            </p:cNvSpPr>
            <p:nvPr/>
          </p:nvSpPr>
          <p:spPr bwMode="auto">
            <a:xfrm>
              <a:off x="1794" y="26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0" name="Oval 884"/>
            <p:cNvSpPr>
              <a:spLocks noChangeArrowheads="1"/>
            </p:cNvSpPr>
            <p:nvPr/>
          </p:nvSpPr>
          <p:spPr bwMode="auto">
            <a:xfrm>
              <a:off x="1806" y="26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1" name="Oval 885"/>
            <p:cNvSpPr>
              <a:spLocks noChangeArrowheads="1"/>
            </p:cNvSpPr>
            <p:nvPr/>
          </p:nvSpPr>
          <p:spPr bwMode="auto">
            <a:xfrm>
              <a:off x="179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62" name="Oval 886"/>
            <p:cNvSpPr>
              <a:spLocks noChangeArrowheads="1"/>
            </p:cNvSpPr>
            <p:nvPr/>
          </p:nvSpPr>
          <p:spPr bwMode="auto">
            <a:xfrm>
              <a:off x="183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3" name="Oval 887"/>
            <p:cNvSpPr>
              <a:spLocks noChangeArrowheads="1"/>
            </p:cNvSpPr>
            <p:nvPr/>
          </p:nvSpPr>
          <p:spPr bwMode="auto">
            <a:xfrm>
              <a:off x="179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4" name="Oval 888"/>
            <p:cNvSpPr>
              <a:spLocks noChangeArrowheads="1"/>
            </p:cNvSpPr>
            <p:nvPr/>
          </p:nvSpPr>
          <p:spPr bwMode="auto">
            <a:xfrm>
              <a:off x="180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5" name="Oval 889"/>
            <p:cNvSpPr>
              <a:spLocks noChangeArrowheads="1"/>
            </p:cNvSpPr>
            <p:nvPr/>
          </p:nvSpPr>
          <p:spPr bwMode="auto">
            <a:xfrm>
              <a:off x="182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66" name="Oval 890"/>
            <p:cNvSpPr>
              <a:spLocks noChangeArrowheads="1"/>
            </p:cNvSpPr>
            <p:nvPr/>
          </p:nvSpPr>
          <p:spPr bwMode="auto">
            <a:xfrm>
              <a:off x="1822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7" name="Oval 891"/>
            <p:cNvSpPr>
              <a:spLocks noChangeArrowheads="1"/>
            </p:cNvSpPr>
            <p:nvPr/>
          </p:nvSpPr>
          <p:spPr bwMode="auto">
            <a:xfrm>
              <a:off x="1870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8" name="Oval 892"/>
            <p:cNvSpPr>
              <a:spLocks noChangeArrowheads="1"/>
            </p:cNvSpPr>
            <p:nvPr/>
          </p:nvSpPr>
          <p:spPr bwMode="auto">
            <a:xfrm>
              <a:off x="182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69" name="Oval 893"/>
            <p:cNvSpPr>
              <a:spLocks noChangeArrowheads="1"/>
            </p:cNvSpPr>
            <p:nvPr/>
          </p:nvSpPr>
          <p:spPr bwMode="auto">
            <a:xfrm>
              <a:off x="1814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0" name="Oval 894"/>
            <p:cNvSpPr>
              <a:spLocks noChangeArrowheads="1"/>
            </p:cNvSpPr>
            <p:nvPr/>
          </p:nvSpPr>
          <p:spPr bwMode="auto">
            <a:xfrm>
              <a:off x="184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1" name="Oval 895"/>
            <p:cNvSpPr>
              <a:spLocks noChangeArrowheads="1"/>
            </p:cNvSpPr>
            <p:nvPr/>
          </p:nvSpPr>
          <p:spPr bwMode="auto">
            <a:xfrm>
              <a:off x="1842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72" name="Oval 896"/>
            <p:cNvSpPr>
              <a:spLocks noChangeArrowheads="1"/>
            </p:cNvSpPr>
            <p:nvPr/>
          </p:nvSpPr>
          <p:spPr bwMode="auto">
            <a:xfrm>
              <a:off x="1836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3" name="Oval 897"/>
            <p:cNvSpPr>
              <a:spLocks noChangeArrowheads="1"/>
            </p:cNvSpPr>
            <p:nvPr/>
          </p:nvSpPr>
          <p:spPr bwMode="auto">
            <a:xfrm>
              <a:off x="1884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4" name="Oval 898"/>
            <p:cNvSpPr>
              <a:spLocks noChangeArrowheads="1"/>
            </p:cNvSpPr>
            <p:nvPr/>
          </p:nvSpPr>
          <p:spPr bwMode="auto">
            <a:xfrm>
              <a:off x="192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75" name="Oval 899"/>
            <p:cNvSpPr>
              <a:spLocks noChangeArrowheads="1"/>
            </p:cNvSpPr>
            <p:nvPr/>
          </p:nvSpPr>
          <p:spPr bwMode="auto">
            <a:xfrm>
              <a:off x="191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6" name="Oval 900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7" name="Oval 901"/>
            <p:cNvSpPr>
              <a:spLocks noChangeArrowheads="1"/>
            </p:cNvSpPr>
            <p:nvPr/>
          </p:nvSpPr>
          <p:spPr bwMode="auto">
            <a:xfrm>
              <a:off x="192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8" name="Oval 902"/>
            <p:cNvSpPr>
              <a:spLocks noChangeArrowheads="1"/>
            </p:cNvSpPr>
            <p:nvPr/>
          </p:nvSpPr>
          <p:spPr bwMode="auto">
            <a:xfrm>
              <a:off x="191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79" name="Oval 903"/>
            <p:cNvSpPr>
              <a:spLocks noChangeArrowheads="1"/>
            </p:cNvSpPr>
            <p:nvPr/>
          </p:nvSpPr>
          <p:spPr bwMode="auto">
            <a:xfrm>
              <a:off x="193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0" name="Oval 904"/>
            <p:cNvSpPr>
              <a:spLocks noChangeArrowheads="1"/>
            </p:cNvSpPr>
            <p:nvPr/>
          </p:nvSpPr>
          <p:spPr bwMode="auto">
            <a:xfrm>
              <a:off x="197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81" name="Oval 905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2" name="Oval 906"/>
            <p:cNvSpPr>
              <a:spLocks noChangeArrowheads="1"/>
            </p:cNvSpPr>
            <p:nvPr/>
          </p:nvSpPr>
          <p:spPr bwMode="auto">
            <a:xfrm>
              <a:off x="197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3" name="Oval 907"/>
            <p:cNvSpPr>
              <a:spLocks noChangeArrowheads="1"/>
            </p:cNvSpPr>
            <p:nvPr/>
          </p:nvSpPr>
          <p:spPr bwMode="auto">
            <a:xfrm>
              <a:off x="1958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4" name="Oval 908"/>
            <p:cNvSpPr>
              <a:spLocks noChangeArrowheads="1"/>
            </p:cNvSpPr>
            <p:nvPr/>
          </p:nvSpPr>
          <p:spPr bwMode="auto">
            <a:xfrm>
              <a:off x="1842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85" name="Oval 909"/>
            <p:cNvSpPr>
              <a:spLocks noChangeArrowheads="1"/>
            </p:cNvSpPr>
            <p:nvPr/>
          </p:nvSpPr>
          <p:spPr bwMode="auto">
            <a:xfrm>
              <a:off x="1836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6" name="Oval 910"/>
            <p:cNvSpPr>
              <a:spLocks noChangeArrowheads="1"/>
            </p:cNvSpPr>
            <p:nvPr/>
          </p:nvSpPr>
          <p:spPr bwMode="auto">
            <a:xfrm>
              <a:off x="1884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7" name="Oval 911"/>
            <p:cNvSpPr>
              <a:spLocks noChangeArrowheads="1"/>
            </p:cNvSpPr>
            <p:nvPr/>
          </p:nvSpPr>
          <p:spPr bwMode="auto">
            <a:xfrm>
              <a:off x="1842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8" name="Oval 912"/>
            <p:cNvSpPr>
              <a:spLocks noChangeArrowheads="1"/>
            </p:cNvSpPr>
            <p:nvPr/>
          </p:nvSpPr>
          <p:spPr bwMode="auto">
            <a:xfrm>
              <a:off x="1828" y="26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89" name="Oval 913"/>
            <p:cNvSpPr>
              <a:spLocks noChangeArrowheads="1"/>
            </p:cNvSpPr>
            <p:nvPr/>
          </p:nvSpPr>
          <p:spPr bwMode="auto">
            <a:xfrm>
              <a:off x="1854" y="26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0" name="Oval 914"/>
            <p:cNvSpPr>
              <a:spLocks noChangeArrowheads="1"/>
            </p:cNvSpPr>
            <p:nvPr/>
          </p:nvSpPr>
          <p:spPr bwMode="auto">
            <a:xfrm>
              <a:off x="1816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1" name="Oval 915"/>
            <p:cNvSpPr>
              <a:spLocks noChangeArrowheads="1"/>
            </p:cNvSpPr>
            <p:nvPr/>
          </p:nvSpPr>
          <p:spPr bwMode="auto">
            <a:xfrm>
              <a:off x="187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92" name="Oval 916"/>
            <p:cNvSpPr>
              <a:spLocks noChangeArrowheads="1"/>
            </p:cNvSpPr>
            <p:nvPr/>
          </p:nvSpPr>
          <p:spPr bwMode="auto">
            <a:xfrm>
              <a:off x="1864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3" name="Oval 917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4" name="Oval 918"/>
            <p:cNvSpPr>
              <a:spLocks noChangeArrowheads="1"/>
            </p:cNvSpPr>
            <p:nvPr/>
          </p:nvSpPr>
          <p:spPr bwMode="auto">
            <a:xfrm>
              <a:off x="1870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5" name="Oval 919"/>
            <p:cNvSpPr>
              <a:spLocks noChangeArrowheads="1"/>
            </p:cNvSpPr>
            <p:nvPr/>
          </p:nvSpPr>
          <p:spPr bwMode="auto">
            <a:xfrm>
              <a:off x="185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6" name="Oval 920"/>
            <p:cNvSpPr>
              <a:spLocks noChangeArrowheads="1"/>
            </p:cNvSpPr>
            <p:nvPr/>
          </p:nvSpPr>
          <p:spPr bwMode="auto">
            <a:xfrm>
              <a:off x="188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7" name="Oval 921"/>
            <p:cNvSpPr>
              <a:spLocks noChangeArrowheads="1"/>
            </p:cNvSpPr>
            <p:nvPr/>
          </p:nvSpPr>
          <p:spPr bwMode="auto">
            <a:xfrm>
              <a:off x="1918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698" name="Oval 922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699" name="Oval 923"/>
            <p:cNvSpPr>
              <a:spLocks noChangeArrowheads="1"/>
            </p:cNvSpPr>
            <p:nvPr/>
          </p:nvSpPr>
          <p:spPr bwMode="auto">
            <a:xfrm>
              <a:off x="196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0" name="Oval 924"/>
            <p:cNvSpPr>
              <a:spLocks noChangeArrowheads="1"/>
            </p:cNvSpPr>
            <p:nvPr/>
          </p:nvSpPr>
          <p:spPr bwMode="auto">
            <a:xfrm>
              <a:off x="1918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1" name="Oval 925"/>
            <p:cNvSpPr>
              <a:spLocks noChangeArrowheads="1"/>
            </p:cNvSpPr>
            <p:nvPr/>
          </p:nvSpPr>
          <p:spPr bwMode="auto">
            <a:xfrm>
              <a:off x="190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2" name="Oval 926"/>
            <p:cNvSpPr>
              <a:spLocks noChangeArrowheads="1"/>
            </p:cNvSpPr>
            <p:nvPr/>
          </p:nvSpPr>
          <p:spPr bwMode="auto">
            <a:xfrm>
              <a:off x="1930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3" name="Oval 927"/>
            <p:cNvSpPr>
              <a:spLocks noChangeArrowheads="1"/>
            </p:cNvSpPr>
            <p:nvPr/>
          </p:nvSpPr>
          <p:spPr bwMode="auto">
            <a:xfrm>
              <a:off x="1918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04" name="Oval 928"/>
            <p:cNvSpPr>
              <a:spLocks noChangeArrowheads="1"/>
            </p:cNvSpPr>
            <p:nvPr/>
          </p:nvSpPr>
          <p:spPr bwMode="auto">
            <a:xfrm>
              <a:off x="191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5" name="Oval 929"/>
            <p:cNvSpPr>
              <a:spLocks noChangeArrowheads="1"/>
            </p:cNvSpPr>
            <p:nvPr/>
          </p:nvSpPr>
          <p:spPr bwMode="auto">
            <a:xfrm>
              <a:off x="1960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6" name="Oval 930"/>
            <p:cNvSpPr>
              <a:spLocks noChangeArrowheads="1"/>
            </p:cNvSpPr>
            <p:nvPr/>
          </p:nvSpPr>
          <p:spPr bwMode="auto">
            <a:xfrm>
              <a:off x="1918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7" name="Oval 931"/>
            <p:cNvSpPr>
              <a:spLocks noChangeArrowheads="1"/>
            </p:cNvSpPr>
            <p:nvPr/>
          </p:nvSpPr>
          <p:spPr bwMode="auto">
            <a:xfrm>
              <a:off x="1904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8" name="Oval 932"/>
            <p:cNvSpPr>
              <a:spLocks noChangeArrowheads="1"/>
            </p:cNvSpPr>
            <p:nvPr/>
          </p:nvSpPr>
          <p:spPr bwMode="auto">
            <a:xfrm>
              <a:off x="1930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09" name="Oval 933"/>
            <p:cNvSpPr>
              <a:spLocks noChangeArrowheads="1"/>
            </p:cNvSpPr>
            <p:nvPr/>
          </p:nvSpPr>
          <p:spPr bwMode="auto">
            <a:xfrm>
              <a:off x="1918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10" name="Oval 934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1" name="Oval 935"/>
            <p:cNvSpPr>
              <a:spLocks noChangeArrowheads="1"/>
            </p:cNvSpPr>
            <p:nvPr/>
          </p:nvSpPr>
          <p:spPr bwMode="auto">
            <a:xfrm>
              <a:off x="1918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2" name="Oval 936"/>
            <p:cNvSpPr>
              <a:spLocks noChangeArrowheads="1"/>
            </p:cNvSpPr>
            <p:nvPr/>
          </p:nvSpPr>
          <p:spPr bwMode="auto">
            <a:xfrm>
              <a:off x="1904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3" name="Oval 937"/>
            <p:cNvSpPr>
              <a:spLocks noChangeArrowheads="1"/>
            </p:cNvSpPr>
            <p:nvPr/>
          </p:nvSpPr>
          <p:spPr bwMode="auto">
            <a:xfrm>
              <a:off x="1930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4" name="Oval 938"/>
            <p:cNvSpPr>
              <a:spLocks noChangeArrowheads="1"/>
            </p:cNvSpPr>
            <p:nvPr/>
          </p:nvSpPr>
          <p:spPr bwMode="auto">
            <a:xfrm>
              <a:off x="1870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15" name="Oval 939"/>
            <p:cNvSpPr>
              <a:spLocks noChangeArrowheads="1"/>
            </p:cNvSpPr>
            <p:nvPr/>
          </p:nvSpPr>
          <p:spPr bwMode="auto">
            <a:xfrm>
              <a:off x="1864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6" name="Oval 940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7" name="Oval 941"/>
            <p:cNvSpPr>
              <a:spLocks noChangeArrowheads="1"/>
            </p:cNvSpPr>
            <p:nvPr/>
          </p:nvSpPr>
          <p:spPr bwMode="auto">
            <a:xfrm>
              <a:off x="1870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8" name="Oval 942"/>
            <p:cNvSpPr>
              <a:spLocks noChangeArrowheads="1"/>
            </p:cNvSpPr>
            <p:nvPr/>
          </p:nvSpPr>
          <p:spPr bwMode="auto">
            <a:xfrm>
              <a:off x="1856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19" name="Oval 943"/>
            <p:cNvSpPr>
              <a:spLocks noChangeArrowheads="1"/>
            </p:cNvSpPr>
            <p:nvPr/>
          </p:nvSpPr>
          <p:spPr bwMode="auto">
            <a:xfrm>
              <a:off x="1882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0" name="Oval 944"/>
            <p:cNvSpPr>
              <a:spLocks noChangeArrowheads="1"/>
            </p:cNvSpPr>
            <p:nvPr/>
          </p:nvSpPr>
          <p:spPr bwMode="auto">
            <a:xfrm>
              <a:off x="182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21" name="Oval 945"/>
            <p:cNvSpPr>
              <a:spLocks noChangeArrowheads="1"/>
            </p:cNvSpPr>
            <p:nvPr/>
          </p:nvSpPr>
          <p:spPr bwMode="auto">
            <a:xfrm>
              <a:off x="1816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2" name="Oval 946"/>
            <p:cNvSpPr>
              <a:spLocks noChangeArrowheads="1"/>
            </p:cNvSpPr>
            <p:nvPr/>
          </p:nvSpPr>
          <p:spPr bwMode="auto">
            <a:xfrm>
              <a:off x="1864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3" name="Oval 947"/>
            <p:cNvSpPr>
              <a:spLocks noChangeArrowheads="1"/>
            </p:cNvSpPr>
            <p:nvPr/>
          </p:nvSpPr>
          <p:spPr bwMode="auto">
            <a:xfrm>
              <a:off x="1822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4" name="Oval 948"/>
            <p:cNvSpPr>
              <a:spLocks noChangeArrowheads="1"/>
            </p:cNvSpPr>
            <p:nvPr/>
          </p:nvSpPr>
          <p:spPr bwMode="auto">
            <a:xfrm>
              <a:off x="1808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5" name="Oval 949"/>
            <p:cNvSpPr>
              <a:spLocks noChangeArrowheads="1"/>
            </p:cNvSpPr>
            <p:nvPr/>
          </p:nvSpPr>
          <p:spPr bwMode="auto">
            <a:xfrm>
              <a:off x="1834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6" name="Oval 950"/>
            <p:cNvSpPr>
              <a:spLocks noChangeArrowheads="1"/>
            </p:cNvSpPr>
            <p:nvPr/>
          </p:nvSpPr>
          <p:spPr bwMode="auto">
            <a:xfrm>
              <a:off x="1816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7" name="Oval 951"/>
            <p:cNvSpPr>
              <a:spLocks noChangeArrowheads="1"/>
            </p:cNvSpPr>
            <p:nvPr/>
          </p:nvSpPr>
          <p:spPr bwMode="auto">
            <a:xfrm>
              <a:off x="187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28" name="Oval 952"/>
            <p:cNvSpPr>
              <a:spLocks noChangeArrowheads="1"/>
            </p:cNvSpPr>
            <p:nvPr/>
          </p:nvSpPr>
          <p:spPr bwMode="auto">
            <a:xfrm>
              <a:off x="186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29" name="Oval 953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0" name="Oval 954"/>
            <p:cNvSpPr>
              <a:spLocks noChangeArrowheads="1"/>
            </p:cNvSpPr>
            <p:nvPr/>
          </p:nvSpPr>
          <p:spPr bwMode="auto">
            <a:xfrm>
              <a:off x="1870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1" name="Oval 955"/>
            <p:cNvSpPr>
              <a:spLocks noChangeArrowheads="1"/>
            </p:cNvSpPr>
            <p:nvPr/>
          </p:nvSpPr>
          <p:spPr bwMode="auto">
            <a:xfrm>
              <a:off x="1856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2" name="Oval 956"/>
            <p:cNvSpPr>
              <a:spLocks noChangeArrowheads="1"/>
            </p:cNvSpPr>
            <p:nvPr/>
          </p:nvSpPr>
          <p:spPr bwMode="auto">
            <a:xfrm>
              <a:off x="188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3" name="Oval 957"/>
            <p:cNvSpPr>
              <a:spLocks noChangeArrowheads="1"/>
            </p:cNvSpPr>
            <p:nvPr/>
          </p:nvSpPr>
          <p:spPr bwMode="auto">
            <a:xfrm>
              <a:off x="1918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34" name="Oval 958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5" name="Oval 959"/>
            <p:cNvSpPr>
              <a:spLocks noChangeArrowheads="1"/>
            </p:cNvSpPr>
            <p:nvPr/>
          </p:nvSpPr>
          <p:spPr bwMode="auto">
            <a:xfrm>
              <a:off x="196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6" name="Oval 960"/>
            <p:cNvSpPr>
              <a:spLocks noChangeArrowheads="1"/>
            </p:cNvSpPr>
            <p:nvPr/>
          </p:nvSpPr>
          <p:spPr bwMode="auto">
            <a:xfrm>
              <a:off x="1918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7" name="Oval 961"/>
            <p:cNvSpPr>
              <a:spLocks noChangeArrowheads="1"/>
            </p:cNvSpPr>
            <p:nvPr/>
          </p:nvSpPr>
          <p:spPr bwMode="auto">
            <a:xfrm>
              <a:off x="1904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8" name="Oval 962"/>
            <p:cNvSpPr>
              <a:spLocks noChangeArrowheads="1"/>
            </p:cNvSpPr>
            <p:nvPr/>
          </p:nvSpPr>
          <p:spPr bwMode="auto">
            <a:xfrm>
              <a:off x="193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39" name="Oval 963"/>
            <p:cNvSpPr>
              <a:spLocks noChangeArrowheads="1"/>
            </p:cNvSpPr>
            <p:nvPr/>
          </p:nvSpPr>
          <p:spPr bwMode="auto">
            <a:xfrm>
              <a:off x="1830" y="26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0" name="Oval 964"/>
            <p:cNvSpPr>
              <a:spLocks noChangeArrowheads="1"/>
            </p:cNvSpPr>
            <p:nvPr/>
          </p:nvSpPr>
          <p:spPr bwMode="auto">
            <a:xfrm>
              <a:off x="1800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1" name="Oval 965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2" name="Oval 966"/>
            <p:cNvSpPr>
              <a:spLocks noChangeArrowheads="1"/>
            </p:cNvSpPr>
            <p:nvPr/>
          </p:nvSpPr>
          <p:spPr bwMode="auto">
            <a:xfrm>
              <a:off x="1806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43" name="Oval 967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4" name="Oval 968"/>
            <p:cNvSpPr>
              <a:spLocks noChangeArrowheads="1"/>
            </p:cNvSpPr>
            <p:nvPr/>
          </p:nvSpPr>
          <p:spPr bwMode="auto">
            <a:xfrm>
              <a:off x="1806" y="26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5" name="Oval 969"/>
            <p:cNvSpPr>
              <a:spLocks noChangeArrowheads="1"/>
            </p:cNvSpPr>
            <p:nvPr/>
          </p:nvSpPr>
          <p:spPr bwMode="auto">
            <a:xfrm>
              <a:off x="1818" y="26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6" name="Oval 970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7" name="Oval 971"/>
            <p:cNvSpPr>
              <a:spLocks noChangeArrowheads="1"/>
            </p:cNvSpPr>
            <p:nvPr/>
          </p:nvSpPr>
          <p:spPr bwMode="auto">
            <a:xfrm>
              <a:off x="1806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48" name="Oval 972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49" name="Oval 973"/>
            <p:cNvSpPr>
              <a:spLocks noChangeArrowheads="1"/>
            </p:cNvSpPr>
            <p:nvPr/>
          </p:nvSpPr>
          <p:spPr bwMode="auto">
            <a:xfrm>
              <a:off x="1806" y="260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0" name="Oval 974"/>
            <p:cNvSpPr>
              <a:spLocks noChangeArrowheads="1"/>
            </p:cNvSpPr>
            <p:nvPr/>
          </p:nvSpPr>
          <p:spPr bwMode="auto">
            <a:xfrm>
              <a:off x="1818" y="25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1" name="Oval 975"/>
            <p:cNvSpPr>
              <a:spLocks noChangeArrowheads="1"/>
            </p:cNvSpPr>
            <p:nvPr/>
          </p:nvSpPr>
          <p:spPr bwMode="auto">
            <a:xfrm>
              <a:off x="1794" y="26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2" name="Oval 976"/>
            <p:cNvSpPr>
              <a:spLocks noChangeArrowheads="1"/>
            </p:cNvSpPr>
            <p:nvPr/>
          </p:nvSpPr>
          <p:spPr bwMode="auto">
            <a:xfrm>
              <a:off x="1794" y="259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3" name="Oval 977"/>
            <p:cNvSpPr>
              <a:spLocks noChangeArrowheads="1"/>
            </p:cNvSpPr>
            <p:nvPr/>
          </p:nvSpPr>
          <p:spPr bwMode="auto">
            <a:xfrm>
              <a:off x="189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54" name="Oval 978"/>
            <p:cNvSpPr>
              <a:spLocks noChangeArrowheads="1"/>
            </p:cNvSpPr>
            <p:nvPr/>
          </p:nvSpPr>
          <p:spPr bwMode="auto">
            <a:xfrm>
              <a:off x="189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5" name="Oval 979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6" name="Oval 980"/>
            <p:cNvSpPr>
              <a:spLocks noChangeArrowheads="1"/>
            </p:cNvSpPr>
            <p:nvPr/>
          </p:nvSpPr>
          <p:spPr bwMode="auto">
            <a:xfrm>
              <a:off x="189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7" name="Oval 981"/>
            <p:cNvSpPr>
              <a:spLocks noChangeArrowheads="1"/>
            </p:cNvSpPr>
            <p:nvPr/>
          </p:nvSpPr>
          <p:spPr bwMode="auto">
            <a:xfrm>
              <a:off x="1882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8" name="Oval 982"/>
            <p:cNvSpPr>
              <a:spLocks noChangeArrowheads="1"/>
            </p:cNvSpPr>
            <p:nvPr/>
          </p:nvSpPr>
          <p:spPr bwMode="auto">
            <a:xfrm>
              <a:off x="1908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59" name="Oval 983"/>
            <p:cNvSpPr>
              <a:spLocks noChangeArrowheads="1"/>
            </p:cNvSpPr>
            <p:nvPr/>
          </p:nvSpPr>
          <p:spPr bwMode="auto">
            <a:xfrm>
              <a:off x="194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60" name="Oval 984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1" name="Oval 985"/>
            <p:cNvSpPr>
              <a:spLocks noChangeArrowheads="1"/>
            </p:cNvSpPr>
            <p:nvPr/>
          </p:nvSpPr>
          <p:spPr bwMode="auto">
            <a:xfrm>
              <a:off x="194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2" name="Oval 986"/>
            <p:cNvSpPr>
              <a:spLocks noChangeArrowheads="1"/>
            </p:cNvSpPr>
            <p:nvPr/>
          </p:nvSpPr>
          <p:spPr bwMode="auto">
            <a:xfrm>
              <a:off x="193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3" name="Oval 987"/>
            <p:cNvSpPr>
              <a:spLocks noChangeArrowheads="1"/>
            </p:cNvSpPr>
            <p:nvPr/>
          </p:nvSpPr>
          <p:spPr bwMode="auto">
            <a:xfrm>
              <a:off x="195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4" name="Oval 988"/>
            <p:cNvSpPr>
              <a:spLocks noChangeArrowheads="1"/>
            </p:cNvSpPr>
            <p:nvPr/>
          </p:nvSpPr>
          <p:spPr bwMode="auto">
            <a:xfrm>
              <a:off x="189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65" name="Oval 989"/>
            <p:cNvSpPr>
              <a:spLocks noChangeArrowheads="1"/>
            </p:cNvSpPr>
            <p:nvPr/>
          </p:nvSpPr>
          <p:spPr bwMode="auto">
            <a:xfrm>
              <a:off x="1890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6" name="Oval 990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7" name="Oval 991"/>
            <p:cNvSpPr>
              <a:spLocks noChangeArrowheads="1"/>
            </p:cNvSpPr>
            <p:nvPr/>
          </p:nvSpPr>
          <p:spPr bwMode="auto">
            <a:xfrm>
              <a:off x="1896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8" name="Oval 992"/>
            <p:cNvSpPr>
              <a:spLocks noChangeArrowheads="1"/>
            </p:cNvSpPr>
            <p:nvPr/>
          </p:nvSpPr>
          <p:spPr bwMode="auto">
            <a:xfrm>
              <a:off x="1882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69" name="Oval 993"/>
            <p:cNvSpPr>
              <a:spLocks noChangeArrowheads="1"/>
            </p:cNvSpPr>
            <p:nvPr/>
          </p:nvSpPr>
          <p:spPr bwMode="auto">
            <a:xfrm>
              <a:off x="190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0" name="Oval 994"/>
            <p:cNvSpPr>
              <a:spLocks noChangeArrowheads="1"/>
            </p:cNvSpPr>
            <p:nvPr/>
          </p:nvSpPr>
          <p:spPr bwMode="auto">
            <a:xfrm>
              <a:off x="194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71" name="Oval 995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2" name="Oval 996"/>
            <p:cNvSpPr>
              <a:spLocks noChangeArrowheads="1"/>
            </p:cNvSpPr>
            <p:nvPr/>
          </p:nvSpPr>
          <p:spPr bwMode="auto">
            <a:xfrm>
              <a:off x="1944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3" name="Oval 997"/>
            <p:cNvSpPr>
              <a:spLocks noChangeArrowheads="1"/>
            </p:cNvSpPr>
            <p:nvPr/>
          </p:nvSpPr>
          <p:spPr bwMode="auto">
            <a:xfrm>
              <a:off x="1930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4" name="Oval 998"/>
            <p:cNvSpPr>
              <a:spLocks noChangeArrowheads="1"/>
            </p:cNvSpPr>
            <p:nvPr/>
          </p:nvSpPr>
          <p:spPr bwMode="auto">
            <a:xfrm>
              <a:off x="1956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5" name="Oval 999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6" name="Oval 1000"/>
            <p:cNvSpPr>
              <a:spLocks noChangeArrowheads="1"/>
            </p:cNvSpPr>
            <p:nvPr/>
          </p:nvSpPr>
          <p:spPr bwMode="auto">
            <a:xfrm>
              <a:off x="189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77" name="Oval 1001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8" name="Oval 1002"/>
            <p:cNvSpPr>
              <a:spLocks noChangeArrowheads="1"/>
            </p:cNvSpPr>
            <p:nvPr/>
          </p:nvSpPr>
          <p:spPr bwMode="auto">
            <a:xfrm>
              <a:off x="193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79" name="Oval 1003"/>
            <p:cNvSpPr>
              <a:spLocks noChangeArrowheads="1"/>
            </p:cNvSpPr>
            <p:nvPr/>
          </p:nvSpPr>
          <p:spPr bwMode="auto">
            <a:xfrm>
              <a:off x="190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0" name="Oval 1004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1" name="Oval 1005"/>
            <p:cNvSpPr>
              <a:spLocks noChangeArrowheads="1"/>
            </p:cNvSpPr>
            <p:nvPr/>
          </p:nvSpPr>
          <p:spPr bwMode="auto">
            <a:xfrm>
              <a:off x="1890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82" name="Oval 1006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3" name="Oval 1007"/>
            <p:cNvSpPr>
              <a:spLocks noChangeArrowheads="1"/>
            </p:cNvSpPr>
            <p:nvPr/>
          </p:nvSpPr>
          <p:spPr bwMode="auto">
            <a:xfrm>
              <a:off x="1932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4" name="Oval 1008"/>
            <p:cNvSpPr>
              <a:spLocks noChangeArrowheads="1"/>
            </p:cNvSpPr>
            <p:nvPr/>
          </p:nvSpPr>
          <p:spPr bwMode="auto">
            <a:xfrm>
              <a:off x="1890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5" name="Oval 1009"/>
            <p:cNvSpPr>
              <a:spLocks noChangeArrowheads="1"/>
            </p:cNvSpPr>
            <p:nvPr/>
          </p:nvSpPr>
          <p:spPr bwMode="auto">
            <a:xfrm>
              <a:off x="1876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6" name="Oval 1010"/>
            <p:cNvSpPr>
              <a:spLocks noChangeArrowheads="1"/>
            </p:cNvSpPr>
            <p:nvPr/>
          </p:nvSpPr>
          <p:spPr bwMode="auto">
            <a:xfrm>
              <a:off x="190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7" name="Oval 1011"/>
            <p:cNvSpPr>
              <a:spLocks noChangeArrowheads="1"/>
            </p:cNvSpPr>
            <p:nvPr/>
          </p:nvSpPr>
          <p:spPr bwMode="auto">
            <a:xfrm>
              <a:off x="180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88" name="Oval 1012"/>
            <p:cNvSpPr>
              <a:spLocks noChangeArrowheads="1"/>
            </p:cNvSpPr>
            <p:nvPr/>
          </p:nvSpPr>
          <p:spPr bwMode="auto">
            <a:xfrm>
              <a:off x="179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89" name="Oval 1013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0" name="Oval 1014"/>
            <p:cNvSpPr>
              <a:spLocks noChangeArrowheads="1"/>
            </p:cNvSpPr>
            <p:nvPr/>
          </p:nvSpPr>
          <p:spPr bwMode="auto">
            <a:xfrm>
              <a:off x="180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1" name="Oval 1015"/>
            <p:cNvSpPr>
              <a:spLocks noChangeArrowheads="1"/>
            </p:cNvSpPr>
            <p:nvPr/>
          </p:nvSpPr>
          <p:spPr bwMode="auto">
            <a:xfrm>
              <a:off x="1812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2" name="Oval 1016"/>
            <p:cNvSpPr>
              <a:spLocks noChangeArrowheads="1"/>
            </p:cNvSpPr>
            <p:nvPr/>
          </p:nvSpPr>
          <p:spPr bwMode="auto">
            <a:xfrm>
              <a:off x="184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793" name="Oval 1017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4" name="Oval 1018"/>
            <p:cNvSpPr>
              <a:spLocks noChangeArrowheads="1"/>
            </p:cNvSpPr>
            <p:nvPr/>
          </p:nvSpPr>
          <p:spPr bwMode="auto">
            <a:xfrm>
              <a:off x="1848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5" name="Oval 1019"/>
            <p:cNvSpPr>
              <a:spLocks noChangeArrowheads="1"/>
            </p:cNvSpPr>
            <p:nvPr/>
          </p:nvSpPr>
          <p:spPr bwMode="auto">
            <a:xfrm>
              <a:off x="1834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6" name="Oval 1020"/>
            <p:cNvSpPr>
              <a:spLocks noChangeArrowheads="1"/>
            </p:cNvSpPr>
            <p:nvPr/>
          </p:nvSpPr>
          <p:spPr bwMode="auto">
            <a:xfrm>
              <a:off x="1860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7" name="Oval 1021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8" name="Oval 1022"/>
            <p:cNvSpPr>
              <a:spLocks noChangeArrowheads="1"/>
            </p:cNvSpPr>
            <p:nvPr/>
          </p:nvSpPr>
          <p:spPr bwMode="auto">
            <a:xfrm>
              <a:off x="1800" y="256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799" name="Oval 1023"/>
            <p:cNvSpPr>
              <a:spLocks noChangeArrowheads="1"/>
            </p:cNvSpPr>
            <p:nvPr/>
          </p:nvSpPr>
          <p:spPr bwMode="auto">
            <a:xfrm>
              <a:off x="1848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00" name="Oval 1024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1" name="Oval 1025"/>
            <p:cNvSpPr>
              <a:spLocks noChangeArrowheads="1"/>
            </p:cNvSpPr>
            <p:nvPr/>
          </p:nvSpPr>
          <p:spPr bwMode="auto">
            <a:xfrm>
              <a:off x="184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2" name="Oval 1026"/>
            <p:cNvSpPr>
              <a:spLocks noChangeArrowheads="1"/>
            </p:cNvSpPr>
            <p:nvPr/>
          </p:nvSpPr>
          <p:spPr bwMode="auto">
            <a:xfrm>
              <a:off x="1834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3" name="Oval 1027"/>
            <p:cNvSpPr>
              <a:spLocks noChangeArrowheads="1"/>
            </p:cNvSpPr>
            <p:nvPr/>
          </p:nvSpPr>
          <p:spPr bwMode="auto">
            <a:xfrm>
              <a:off x="1860" y="254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4" name="Oval 1028"/>
            <p:cNvSpPr>
              <a:spLocks noChangeArrowheads="1"/>
            </p:cNvSpPr>
            <p:nvPr/>
          </p:nvSpPr>
          <p:spPr bwMode="auto">
            <a:xfrm>
              <a:off x="179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05" name="Oval 1029"/>
            <p:cNvSpPr>
              <a:spLocks noChangeArrowheads="1"/>
            </p:cNvSpPr>
            <p:nvPr/>
          </p:nvSpPr>
          <p:spPr bwMode="auto">
            <a:xfrm>
              <a:off x="1836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6" name="Oval 1030"/>
            <p:cNvSpPr>
              <a:spLocks noChangeArrowheads="1"/>
            </p:cNvSpPr>
            <p:nvPr/>
          </p:nvSpPr>
          <p:spPr bwMode="auto">
            <a:xfrm>
              <a:off x="180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7" name="Oval 1031"/>
            <p:cNvSpPr>
              <a:spLocks noChangeArrowheads="1"/>
            </p:cNvSpPr>
            <p:nvPr/>
          </p:nvSpPr>
          <p:spPr bwMode="auto">
            <a:xfrm>
              <a:off x="183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8" name="Oval 1032"/>
            <p:cNvSpPr>
              <a:spLocks noChangeArrowheads="1"/>
            </p:cNvSpPr>
            <p:nvPr/>
          </p:nvSpPr>
          <p:spPr bwMode="auto">
            <a:xfrm>
              <a:off x="1794" y="255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09" name="Oval 1033"/>
            <p:cNvSpPr>
              <a:spLocks noChangeArrowheads="1"/>
            </p:cNvSpPr>
            <p:nvPr/>
          </p:nvSpPr>
          <p:spPr bwMode="auto">
            <a:xfrm>
              <a:off x="1794" y="25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0" name="Oval 1034"/>
            <p:cNvSpPr>
              <a:spLocks noChangeArrowheads="1"/>
            </p:cNvSpPr>
            <p:nvPr/>
          </p:nvSpPr>
          <p:spPr bwMode="auto">
            <a:xfrm>
              <a:off x="197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1" name="Oval 1035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2" name="Oval 1036"/>
            <p:cNvSpPr>
              <a:spLocks noChangeArrowheads="1"/>
            </p:cNvSpPr>
            <p:nvPr/>
          </p:nvSpPr>
          <p:spPr bwMode="auto">
            <a:xfrm>
              <a:off x="198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13" name="Oval 1037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4" name="Oval 1038"/>
            <p:cNvSpPr>
              <a:spLocks noChangeArrowheads="1"/>
            </p:cNvSpPr>
            <p:nvPr/>
          </p:nvSpPr>
          <p:spPr bwMode="auto">
            <a:xfrm>
              <a:off x="196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5" name="Oval 1039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6" name="Oval 1040"/>
            <p:cNvSpPr>
              <a:spLocks noChangeArrowheads="1"/>
            </p:cNvSpPr>
            <p:nvPr/>
          </p:nvSpPr>
          <p:spPr bwMode="auto">
            <a:xfrm>
              <a:off x="194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17" name="Oval 1041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8" name="Oval 1042"/>
            <p:cNvSpPr>
              <a:spLocks noChangeArrowheads="1"/>
            </p:cNvSpPr>
            <p:nvPr/>
          </p:nvSpPr>
          <p:spPr bwMode="auto">
            <a:xfrm>
              <a:off x="1956" y="264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19" name="Oval 1043"/>
            <p:cNvSpPr>
              <a:spLocks noChangeArrowheads="1"/>
            </p:cNvSpPr>
            <p:nvPr/>
          </p:nvSpPr>
          <p:spPr bwMode="auto">
            <a:xfrm>
              <a:off x="1932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0" name="Oval 1044"/>
            <p:cNvSpPr>
              <a:spLocks noChangeArrowheads="1"/>
            </p:cNvSpPr>
            <p:nvPr/>
          </p:nvSpPr>
          <p:spPr bwMode="auto">
            <a:xfrm>
              <a:off x="192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21" name="Oval 1045"/>
            <p:cNvSpPr>
              <a:spLocks noChangeArrowheads="1"/>
            </p:cNvSpPr>
            <p:nvPr/>
          </p:nvSpPr>
          <p:spPr bwMode="auto">
            <a:xfrm>
              <a:off x="191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2" name="Oval 1046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3" name="Oval 1047"/>
            <p:cNvSpPr>
              <a:spLocks noChangeArrowheads="1"/>
            </p:cNvSpPr>
            <p:nvPr/>
          </p:nvSpPr>
          <p:spPr bwMode="auto">
            <a:xfrm>
              <a:off x="192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4" name="Oval 1048"/>
            <p:cNvSpPr>
              <a:spLocks noChangeArrowheads="1"/>
            </p:cNvSpPr>
            <p:nvPr/>
          </p:nvSpPr>
          <p:spPr bwMode="auto">
            <a:xfrm>
              <a:off x="190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5" name="Oval 1049"/>
            <p:cNvSpPr>
              <a:spLocks noChangeArrowheads="1"/>
            </p:cNvSpPr>
            <p:nvPr/>
          </p:nvSpPr>
          <p:spPr bwMode="auto">
            <a:xfrm>
              <a:off x="193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6" name="Oval 1050"/>
            <p:cNvSpPr>
              <a:spLocks noChangeArrowheads="1"/>
            </p:cNvSpPr>
            <p:nvPr/>
          </p:nvSpPr>
          <p:spPr bwMode="auto">
            <a:xfrm>
              <a:off x="197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27" name="Oval 1051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8" name="Oval 1052"/>
            <p:cNvSpPr>
              <a:spLocks noChangeArrowheads="1"/>
            </p:cNvSpPr>
            <p:nvPr/>
          </p:nvSpPr>
          <p:spPr bwMode="auto">
            <a:xfrm>
              <a:off x="197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29" name="Oval 1053"/>
            <p:cNvSpPr>
              <a:spLocks noChangeArrowheads="1"/>
            </p:cNvSpPr>
            <p:nvPr/>
          </p:nvSpPr>
          <p:spPr bwMode="auto">
            <a:xfrm>
              <a:off x="1957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0" name="Oval 1054"/>
            <p:cNvSpPr>
              <a:spLocks noChangeArrowheads="1"/>
            </p:cNvSpPr>
            <p:nvPr/>
          </p:nvSpPr>
          <p:spPr bwMode="auto">
            <a:xfrm>
              <a:off x="186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31" name="Oval 1055"/>
            <p:cNvSpPr>
              <a:spLocks noChangeArrowheads="1"/>
            </p:cNvSpPr>
            <p:nvPr/>
          </p:nvSpPr>
          <p:spPr bwMode="auto">
            <a:xfrm>
              <a:off x="186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2" name="Oval 1056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3" name="Oval 1057"/>
            <p:cNvSpPr>
              <a:spLocks noChangeArrowheads="1"/>
            </p:cNvSpPr>
            <p:nvPr/>
          </p:nvSpPr>
          <p:spPr bwMode="auto">
            <a:xfrm>
              <a:off x="1869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4" name="Oval 1058"/>
            <p:cNvSpPr>
              <a:spLocks noChangeArrowheads="1"/>
            </p:cNvSpPr>
            <p:nvPr/>
          </p:nvSpPr>
          <p:spPr bwMode="auto">
            <a:xfrm>
              <a:off x="1855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5" name="Oval 1059"/>
            <p:cNvSpPr>
              <a:spLocks noChangeArrowheads="1"/>
            </p:cNvSpPr>
            <p:nvPr/>
          </p:nvSpPr>
          <p:spPr bwMode="auto">
            <a:xfrm>
              <a:off x="188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6" name="Oval 1060"/>
            <p:cNvSpPr>
              <a:spLocks noChangeArrowheads="1"/>
            </p:cNvSpPr>
            <p:nvPr/>
          </p:nvSpPr>
          <p:spPr bwMode="auto">
            <a:xfrm>
              <a:off x="1917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37" name="Oval 1061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8" name="Oval 1062"/>
            <p:cNvSpPr>
              <a:spLocks noChangeArrowheads="1"/>
            </p:cNvSpPr>
            <p:nvPr/>
          </p:nvSpPr>
          <p:spPr bwMode="auto">
            <a:xfrm>
              <a:off x="195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39" name="Oval 1063"/>
            <p:cNvSpPr>
              <a:spLocks noChangeArrowheads="1"/>
            </p:cNvSpPr>
            <p:nvPr/>
          </p:nvSpPr>
          <p:spPr bwMode="auto">
            <a:xfrm>
              <a:off x="1917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0" name="Oval 1064"/>
            <p:cNvSpPr>
              <a:spLocks noChangeArrowheads="1"/>
            </p:cNvSpPr>
            <p:nvPr/>
          </p:nvSpPr>
          <p:spPr bwMode="auto">
            <a:xfrm>
              <a:off x="1903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1" name="Oval 1065"/>
            <p:cNvSpPr>
              <a:spLocks noChangeArrowheads="1"/>
            </p:cNvSpPr>
            <p:nvPr/>
          </p:nvSpPr>
          <p:spPr bwMode="auto">
            <a:xfrm>
              <a:off x="192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2" name="Oval 1066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3" name="Oval 1067"/>
            <p:cNvSpPr>
              <a:spLocks noChangeArrowheads="1"/>
            </p:cNvSpPr>
            <p:nvPr/>
          </p:nvSpPr>
          <p:spPr bwMode="auto">
            <a:xfrm>
              <a:off x="1805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44" name="Oval 1068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5" name="Oval 1069"/>
            <p:cNvSpPr>
              <a:spLocks noChangeArrowheads="1"/>
            </p:cNvSpPr>
            <p:nvPr/>
          </p:nvSpPr>
          <p:spPr bwMode="auto">
            <a:xfrm>
              <a:off x="1805" y="251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6" name="Oval 1070"/>
            <p:cNvSpPr>
              <a:spLocks noChangeArrowheads="1"/>
            </p:cNvSpPr>
            <p:nvPr/>
          </p:nvSpPr>
          <p:spPr bwMode="auto">
            <a:xfrm>
              <a:off x="1817" y="25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7" name="Oval 1071"/>
            <p:cNvSpPr>
              <a:spLocks noChangeArrowheads="1"/>
            </p:cNvSpPr>
            <p:nvPr/>
          </p:nvSpPr>
          <p:spPr bwMode="auto">
            <a:xfrm>
              <a:off x="1793" y="25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48" name="Oval 1072"/>
            <p:cNvSpPr>
              <a:spLocks noChangeArrowheads="1"/>
            </p:cNvSpPr>
            <p:nvPr/>
          </p:nvSpPr>
          <p:spPr bwMode="auto">
            <a:xfrm>
              <a:off x="189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49" name="Oval 1073"/>
            <p:cNvSpPr>
              <a:spLocks noChangeArrowheads="1"/>
            </p:cNvSpPr>
            <p:nvPr/>
          </p:nvSpPr>
          <p:spPr bwMode="auto">
            <a:xfrm>
              <a:off x="188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0" name="Oval 1074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1" name="Oval 1075"/>
            <p:cNvSpPr>
              <a:spLocks noChangeArrowheads="1"/>
            </p:cNvSpPr>
            <p:nvPr/>
          </p:nvSpPr>
          <p:spPr bwMode="auto">
            <a:xfrm>
              <a:off x="189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2" name="Oval 1076"/>
            <p:cNvSpPr>
              <a:spLocks noChangeArrowheads="1"/>
            </p:cNvSpPr>
            <p:nvPr/>
          </p:nvSpPr>
          <p:spPr bwMode="auto">
            <a:xfrm>
              <a:off x="1881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3" name="Oval 1077"/>
            <p:cNvSpPr>
              <a:spLocks noChangeArrowheads="1"/>
            </p:cNvSpPr>
            <p:nvPr/>
          </p:nvSpPr>
          <p:spPr bwMode="auto">
            <a:xfrm>
              <a:off x="1907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4" name="Oval 1078"/>
            <p:cNvSpPr>
              <a:spLocks noChangeArrowheads="1"/>
            </p:cNvSpPr>
            <p:nvPr/>
          </p:nvSpPr>
          <p:spPr bwMode="auto">
            <a:xfrm>
              <a:off x="194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55" name="Oval 1079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6" name="Oval 1080"/>
            <p:cNvSpPr>
              <a:spLocks noChangeArrowheads="1"/>
            </p:cNvSpPr>
            <p:nvPr/>
          </p:nvSpPr>
          <p:spPr bwMode="auto">
            <a:xfrm>
              <a:off x="194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7" name="Oval 1081"/>
            <p:cNvSpPr>
              <a:spLocks noChangeArrowheads="1"/>
            </p:cNvSpPr>
            <p:nvPr/>
          </p:nvSpPr>
          <p:spPr bwMode="auto">
            <a:xfrm>
              <a:off x="192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8" name="Oval 1082"/>
            <p:cNvSpPr>
              <a:spLocks noChangeArrowheads="1"/>
            </p:cNvSpPr>
            <p:nvPr/>
          </p:nvSpPr>
          <p:spPr bwMode="auto">
            <a:xfrm>
              <a:off x="195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59" name="Oval 1083"/>
            <p:cNvSpPr>
              <a:spLocks noChangeArrowheads="1"/>
            </p:cNvSpPr>
            <p:nvPr/>
          </p:nvSpPr>
          <p:spPr bwMode="auto">
            <a:xfrm>
              <a:off x="189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60" name="Oval 1084"/>
            <p:cNvSpPr>
              <a:spLocks noChangeArrowheads="1"/>
            </p:cNvSpPr>
            <p:nvPr/>
          </p:nvSpPr>
          <p:spPr bwMode="auto">
            <a:xfrm>
              <a:off x="1889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1" name="Oval 1085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2" name="Oval 1086"/>
            <p:cNvSpPr>
              <a:spLocks noChangeArrowheads="1"/>
            </p:cNvSpPr>
            <p:nvPr/>
          </p:nvSpPr>
          <p:spPr bwMode="auto">
            <a:xfrm>
              <a:off x="1895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3" name="Oval 1087"/>
            <p:cNvSpPr>
              <a:spLocks noChangeArrowheads="1"/>
            </p:cNvSpPr>
            <p:nvPr/>
          </p:nvSpPr>
          <p:spPr bwMode="auto">
            <a:xfrm>
              <a:off x="1881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4" name="Oval 1088"/>
            <p:cNvSpPr>
              <a:spLocks noChangeArrowheads="1"/>
            </p:cNvSpPr>
            <p:nvPr/>
          </p:nvSpPr>
          <p:spPr bwMode="auto">
            <a:xfrm>
              <a:off x="190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5" name="Oval 1089"/>
            <p:cNvSpPr>
              <a:spLocks noChangeArrowheads="1"/>
            </p:cNvSpPr>
            <p:nvPr/>
          </p:nvSpPr>
          <p:spPr bwMode="auto">
            <a:xfrm>
              <a:off x="194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66" name="Oval 1090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7" name="Oval 1091"/>
            <p:cNvSpPr>
              <a:spLocks noChangeArrowheads="1"/>
            </p:cNvSpPr>
            <p:nvPr/>
          </p:nvSpPr>
          <p:spPr bwMode="auto">
            <a:xfrm>
              <a:off x="1943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8" name="Oval 1092"/>
            <p:cNvSpPr>
              <a:spLocks noChangeArrowheads="1"/>
            </p:cNvSpPr>
            <p:nvPr/>
          </p:nvSpPr>
          <p:spPr bwMode="auto">
            <a:xfrm>
              <a:off x="1929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69" name="Oval 1093"/>
            <p:cNvSpPr>
              <a:spLocks noChangeArrowheads="1"/>
            </p:cNvSpPr>
            <p:nvPr/>
          </p:nvSpPr>
          <p:spPr bwMode="auto">
            <a:xfrm>
              <a:off x="1955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0" name="Oval 1094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1" name="Oval 1095"/>
            <p:cNvSpPr>
              <a:spLocks noChangeArrowheads="1"/>
            </p:cNvSpPr>
            <p:nvPr/>
          </p:nvSpPr>
          <p:spPr bwMode="auto">
            <a:xfrm>
              <a:off x="188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72" name="Oval 1096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3" name="Oval 1097"/>
            <p:cNvSpPr>
              <a:spLocks noChangeArrowheads="1"/>
            </p:cNvSpPr>
            <p:nvPr/>
          </p:nvSpPr>
          <p:spPr bwMode="auto">
            <a:xfrm>
              <a:off x="193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4" name="Oval 1098"/>
            <p:cNvSpPr>
              <a:spLocks noChangeArrowheads="1"/>
            </p:cNvSpPr>
            <p:nvPr/>
          </p:nvSpPr>
          <p:spPr bwMode="auto">
            <a:xfrm>
              <a:off x="190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5" name="Oval 1099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6" name="Oval 1100"/>
            <p:cNvSpPr>
              <a:spLocks noChangeArrowheads="1"/>
            </p:cNvSpPr>
            <p:nvPr/>
          </p:nvSpPr>
          <p:spPr bwMode="auto">
            <a:xfrm>
              <a:off x="1889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77" name="Oval 1101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8" name="Oval 1102"/>
            <p:cNvSpPr>
              <a:spLocks noChangeArrowheads="1"/>
            </p:cNvSpPr>
            <p:nvPr/>
          </p:nvSpPr>
          <p:spPr bwMode="auto">
            <a:xfrm>
              <a:off x="1931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79" name="Oval 1103"/>
            <p:cNvSpPr>
              <a:spLocks noChangeArrowheads="1"/>
            </p:cNvSpPr>
            <p:nvPr/>
          </p:nvSpPr>
          <p:spPr bwMode="auto">
            <a:xfrm>
              <a:off x="1889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0" name="Oval 1104"/>
            <p:cNvSpPr>
              <a:spLocks noChangeArrowheads="1"/>
            </p:cNvSpPr>
            <p:nvPr/>
          </p:nvSpPr>
          <p:spPr bwMode="auto">
            <a:xfrm>
              <a:off x="1875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1" name="Oval 1105"/>
            <p:cNvSpPr>
              <a:spLocks noChangeArrowheads="1"/>
            </p:cNvSpPr>
            <p:nvPr/>
          </p:nvSpPr>
          <p:spPr bwMode="auto">
            <a:xfrm>
              <a:off x="190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2" name="Oval 1106"/>
            <p:cNvSpPr>
              <a:spLocks noChangeArrowheads="1"/>
            </p:cNvSpPr>
            <p:nvPr/>
          </p:nvSpPr>
          <p:spPr bwMode="auto">
            <a:xfrm>
              <a:off x="179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83" name="Oval 1107"/>
            <p:cNvSpPr>
              <a:spLocks noChangeArrowheads="1"/>
            </p:cNvSpPr>
            <p:nvPr/>
          </p:nvSpPr>
          <p:spPr bwMode="auto">
            <a:xfrm>
              <a:off x="179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4" name="Oval 1108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5" name="Oval 1109"/>
            <p:cNvSpPr>
              <a:spLocks noChangeArrowheads="1"/>
            </p:cNvSpPr>
            <p:nvPr/>
          </p:nvSpPr>
          <p:spPr bwMode="auto">
            <a:xfrm>
              <a:off x="179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6" name="Oval 1110"/>
            <p:cNvSpPr>
              <a:spLocks noChangeArrowheads="1"/>
            </p:cNvSpPr>
            <p:nvPr/>
          </p:nvSpPr>
          <p:spPr bwMode="auto">
            <a:xfrm>
              <a:off x="1811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7" name="Oval 1111"/>
            <p:cNvSpPr>
              <a:spLocks noChangeArrowheads="1"/>
            </p:cNvSpPr>
            <p:nvPr/>
          </p:nvSpPr>
          <p:spPr bwMode="auto">
            <a:xfrm>
              <a:off x="184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88" name="Oval 1112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89" name="Oval 1113"/>
            <p:cNvSpPr>
              <a:spLocks noChangeArrowheads="1"/>
            </p:cNvSpPr>
            <p:nvPr/>
          </p:nvSpPr>
          <p:spPr bwMode="auto">
            <a:xfrm>
              <a:off x="1847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0" name="Oval 1114"/>
            <p:cNvSpPr>
              <a:spLocks noChangeArrowheads="1"/>
            </p:cNvSpPr>
            <p:nvPr/>
          </p:nvSpPr>
          <p:spPr bwMode="auto">
            <a:xfrm>
              <a:off x="1833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1" name="Oval 1115"/>
            <p:cNvSpPr>
              <a:spLocks noChangeArrowheads="1"/>
            </p:cNvSpPr>
            <p:nvPr/>
          </p:nvSpPr>
          <p:spPr bwMode="auto">
            <a:xfrm>
              <a:off x="1859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2" name="Oval 1116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3" name="Oval 1117"/>
            <p:cNvSpPr>
              <a:spLocks noChangeArrowheads="1"/>
            </p:cNvSpPr>
            <p:nvPr/>
          </p:nvSpPr>
          <p:spPr bwMode="auto">
            <a:xfrm>
              <a:off x="1799" y="24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4" name="Oval 1118"/>
            <p:cNvSpPr>
              <a:spLocks noChangeArrowheads="1"/>
            </p:cNvSpPr>
            <p:nvPr/>
          </p:nvSpPr>
          <p:spPr bwMode="auto">
            <a:xfrm>
              <a:off x="1847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895" name="Oval 1119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6" name="Oval 1120"/>
            <p:cNvSpPr>
              <a:spLocks noChangeArrowheads="1"/>
            </p:cNvSpPr>
            <p:nvPr/>
          </p:nvSpPr>
          <p:spPr bwMode="auto">
            <a:xfrm>
              <a:off x="184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7" name="Oval 1121"/>
            <p:cNvSpPr>
              <a:spLocks noChangeArrowheads="1"/>
            </p:cNvSpPr>
            <p:nvPr/>
          </p:nvSpPr>
          <p:spPr bwMode="auto">
            <a:xfrm>
              <a:off x="1833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8" name="Oval 1122"/>
            <p:cNvSpPr>
              <a:spLocks noChangeArrowheads="1"/>
            </p:cNvSpPr>
            <p:nvPr/>
          </p:nvSpPr>
          <p:spPr bwMode="auto">
            <a:xfrm>
              <a:off x="1859" y="246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899" name="Oval 1123"/>
            <p:cNvSpPr>
              <a:spLocks noChangeArrowheads="1"/>
            </p:cNvSpPr>
            <p:nvPr/>
          </p:nvSpPr>
          <p:spPr bwMode="auto">
            <a:xfrm>
              <a:off x="179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00" name="Oval 1124"/>
            <p:cNvSpPr>
              <a:spLocks noChangeArrowheads="1"/>
            </p:cNvSpPr>
            <p:nvPr/>
          </p:nvSpPr>
          <p:spPr bwMode="auto">
            <a:xfrm>
              <a:off x="1835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01" name="Oval 1125"/>
            <p:cNvSpPr>
              <a:spLocks noChangeArrowheads="1"/>
            </p:cNvSpPr>
            <p:nvPr/>
          </p:nvSpPr>
          <p:spPr bwMode="auto">
            <a:xfrm>
              <a:off x="180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02" name="Oval 1126"/>
            <p:cNvSpPr>
              <a:spLocks noChangeArrowheads="1"/>
            </p:cNvSpPr>
            <p:nvPr/>
          </p:nvSpPr>
          <p:spPr bwMode="auto">
            <a:xfrm>
              <a:off x="183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03" name="Oval 1127"/>
            <p:cNvSpPr>
              <a:spLocks noChangeArrowheads="1"/>
            </p:cNvSpPr>
            <p:nvPr/>
          </p:nvSpPr>
          <p:spPr bwMode="auto">
            <a:xfrm>
              <a:off x="1793" y="247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04" name="Oval 1128"/>
            <p:cNvSpPr>
              <a:spLocks noChangeArrowheads="1"/>
            </p:cNvSpPr>
            <p:nvPr/>
          </p:nvSpPr>
          <p:spPr bwMode="auto">
            <a:xfrm>
              <a:off x="1793" y="248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05" name="Oval 1129"/>
            <p:cNvSpPr>
              <a:spLocks noChangeArrowheads="1"/>
            </p:cNvSpPr>
            <p:nvPr/>
          </p:nvSpPr>
          <p:spPr bwMode="auto">
            <a:xfrm>
              <a:off x="197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588906" name="Group 1130"/>
          <p:cNvGrpSpPr>
            <a:grpSpLocks/>
          </p:cNvGrpSpPr>
          <p:nvPr/>
        </p:nvGrpSpPr>
        <p:grpSpPr bwMode="auto">
          <a:xfrm>
            <a:off x="10325100" y="5131595"/>
            <a:ext cx="514350" cy="1040606"/>
            <a:chOff x="1785" y="2460"/>
            <a:chExt cx="216" cy="437"/>
          </a:xfrm>
        </p:grpSpPr>
        <p:sp>
          <p:nvSpPr>
            <p:cNvPr id="588907" name="Oval 1131"/>
            <p:cNvSpPr>
              <a:spLocks noChangeArrowheads="1"/>
            </p:cNvSpPr>
            <p:nvPr/>
          </p:nvSpPr>
          <p:spPr bwMode="auto">
            <a:xfrm>
              <a:off x="182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08" name="Oval 1132"/>
            <p:cNvSpPr>
              <a:spLocks noChangeArrowheads="1"/>
            </p:cNvSpPr>
            <p:nvPr/>
          </p:nvSpPr>
          <p:spPr bwMode="auto">
            <a:xfrm>
              <a:off x="181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09" name="Oval 1133"/>
            <p:cNvSpPr>
              <a:spLocks noChangeArrowheads="1"/>
            </p:cNvSpPr>
            <p:nvPr/>
          </p:nvSpPr>
          <p:spPr bwMode="auto">
            <a:xfrm>
              <a:off x="186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0" name="Oval 1134"/>
            <p:cNvSpPr>
              <a:spLocks noChangeArrowheads="1"/>
            </p:cNvSpPr>
            <p:nvPr/>
          </p:nvSpPr>
          <p:spPr bwMode="auto">
            <a:xfrm>
              <a:off x="1825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1" name="Oval 1135"/>
            <p:cNvSpPr>
              <a:spLocks noChangeArrowheads="1"/>
            </p:cNvSpPr>
            <p:nvPr/>
          </p:nvSpPr>
          <p:spPr bwMode="auto">
            <a:xfrm>
              <a:off x="181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2" name="Oval 1136"/>
            <p:cNvSpPr>
              <a:spLocks noChangeArrowheads="1"/>
            </p:cNvSpPr>
            <p:nvPr/>
          </p:nvSpPr>
          <p:spPr bwMode="auto">
            <a:xfrm>
              <a:off x="1837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3" name="Oval 1137"/>
            <p:cNvSpPr>
              <a:spLocks noChangeArrowheads="1"/>
            </p:cNvSpPr>
            <p:nvPr/>
          </p:nvSpPr>
          <p:spPr bwMode="auto">
            <a:xfrm>
              <a:off x="1921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14" name="Oval 1138"/>
            <p:cNvSpPr>
              <a:spLocks noChangeArrowheads="1"/>
            </p:cNvSpPr>
            <p:nvPr/>
          </p:nvSpPr>
          <p:spPr bwMode="auto">
            <a:xfrm>
              <a:off x="1915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5" name="Oval 1139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6" name="Oval 1140"/>
            <p:cNvSpPr>
              <a:spLocks noChangeArrowheads="1"/>
            </p:cNvSpPr>
            <p:nvPr/>
          </p:nvSpPr>
          <p:spPr bwMode="auto">
            <a:xfrm>
              <a:off x="1921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7" name="Oval 1141"/>
            <p:cNvSpPr>
              <a:spLocks noChangeArrowheads="1"/>
            </p:cNvSpPr>
            <p:nvPr/>
          </p:nvSpPr>
          <p:spPr bwMode="auto">
            <a:xfrm>
              <a:off x="1907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8" name="Oval 1142"/>
            <p:cNvSpPr>
              <a:spLocks noChangeArrowheads="1"/>
            </p:cNvSpPr>
            <p:nvPr/>
          </p:nvSpPr>
          <p:spPr bwMode="auto">
            <a:xfrm>
              <a:off x="1933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19" name="Oval 1143"/>
            <p:cNvSpPr>
              <a:spLocks noChangeArrowheads="1"/>
            </p:cNvSpPr>
            <p:nvPr/>
          </p:nvSpPr>
          <p:spPr bwMode="auto">
            <a:xfrm>
              <a:off x="196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20" name="Oval 1144"/>
            <p:cNvSpPr>
              <a:spLocks noChangeArrowheads="1"/>
            </p:cNvSpPr>
            <p:nvPr/>
          </p:nvSpPr>
          <p:spPr bwMode="auto">
            <a:xfrm>
              <a:off x="1963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1" name="Oval 1145"/>
            <p:cNvSpPr>
              <a:spLocks noChangeArrowheads="1"/>
            </p:cNvSpPr>
            <p:nvPr/>
          </p:nvSpPr>
          <p:spPr bwMode="auto">
            <a:xfrm>
              <a:off x="196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2" name="Oval 1146"/>
            <p:cNvSpPr>
              <a:spLocks noChangeArrowheads="1"/>
            </p:cNvSpPr>
            <p:nvPr/>
          </p:nvSpPr>
          <p:spPr bwMode="auto">
            <a:xfrm>
              <a:off x="195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3" name="Oval 1147"/>
            <p:cNvSpPr>
              <a:spLocks noChangeArrowheads="1"/>
            </p:cNvSpPr>
            <p:nvPr/>
          </p:nvSpPr>
          <p:spPr bwMode="auto">
            <a:xfrm>
              <a:off x="1981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4" name="Oval 1148"/>
            <p:cNvSpPr>
              <a:spLocks noChangeArrowheads="1"/>
            </p:cNvSpPr>
            <p:nvPr/>
          </p:nvSpPr>
          <p:spPr bwMode="auto">
            <a:xfrm>
              <a:off x="1969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25" name="Oval 1149"/>
            <p:cNvSpPr>
              <a:spLocks noChangeArrowheads="1"/>
            </p:cNvSpPr>
            <p:nvPr/>
          </p:nvSpPr>
          <p:spPr bwMode="auto">
            <a:xfrm>
              <a:off x="196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6" name="Oval 1150"/>
            <p:cNvSpPr>
              <a:spLocks noChangeArrowheads="1"/>
            </p:cNvSpPr>
            <p:nvPr/>
          </p:nvSpPr>
          <p:spPr bwMode="auto">
            <a:xfrm>
              <a:off x="1969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7" name="Oval 1151"/>
            <p:cNvSpPr>
              <a:spLocks noChangeArrowheads="1"/>
            </p:cNvSpPr>
            <p:nvPr/>
          </p:nvSpPr>
          <p:spPr bwMode="auto">
            <a:xfrm>
              <a:off x="1955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8" name="Oval 1152"/>
            <p:cNvSpPr>
              <a:spLocks noChangeArrowheads="1"/>
            </p:cNvSpPr>
            <p:nvPr/>
          </p:nvSpPr>
          <p:spPr bwMode="auto">
            <a:xfrm>
              <a:off x="1981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29" name="Oval 1153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0" name="Oval 1154"/>
            <p:cNvSpPr>
              <a:spLocks noChangeArrowheads="1"/>
            </p:cNvSpPr>
            <p:nvPr/>
          </p:nvSpPr>
          <p:spPr bwMode="auto">
            <a:xfrm>
              <a:off x="192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31" name="Oval 1155"/>
            <p:cNvSpPr>
              <a:spLocks noChangeArrowheads="1"/>
            </p:cNvSpPr>
            <p:nvPr/>
          </p:nvSpPr>
          <p:spPr bwMode="auto">
            <a:xfrm>
              <a:off x="191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2" name="Oval 1156"/>
            <p:cNvSpPr>
              <a:spLocks noChangeArrowheads="1"/>
            </p:cNvSpPr>
            <p:nvPr/>
          </p:nvSpPr>
          <p:spPr bwMode="auto">
            <a:xfrm>
              <a:off x="196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3" name="Oval 1157"/>
            <p:cNvSpPr>
              <a:spLocks noChangeArrowheads="1"/>
            </p:cNvSpPr>
            <p:nvPr/>
          </p:nvSpPr>
          <p:spPr bwMode="auto">
            <a:xfrm>
              <a:off x="192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4" name="Oval 1158"/>
            <p:cNvSpPr>
              <a:spLocks noChangeArrowheads="1"/>
            </p:cNvSpPr>
            <p:nvPr/>
          </p:nvSpPr>
          <p:spPr bwMode="auto">
            <a:xfrm>
              <a:off x="1907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5" name="Oval 1159"/>
            <p:cNvSpPr>
              <a:spLocks noChangeArrowheads="1"/>
            </p:cNvSpPr>
            <p:nvPr/>
          </p:nvSpPr>
          <p:spPr bwMode="auto">
            <a:xfrm>
              <a:off x="193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6" name="Oval 1160"/>
            <p:cNvSpPr>
              <a:spLocks noChangeArrowheads="1"/>
            </p:cNvSpPr>
            <p:nvPr/>
          </p:nvSpPr>
          <p:spPr bwMode="auto">
            <a:xfrm>
              <a:off x="1873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37" name="Oval 1161"/>
            <p:cNvSpPr>
              <a:spLocks noChangeArrowheads="1"/>
            </p:cNvSpPr>
            <p:nvPr/>
          </p:nvSpPr>
          <p:spPr bwMode="auto">
            <a:xfrm>
              <a:off x="1867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8" name="Oval 1162"/>
            <p:cNvSpPr>
              <a:spLocks noChangeArrowheads="1"/>
            </p:cNvSpPr>
            <p:nvPr/>
          </p:nvSpPr>
          <p:spPr bwMode="auto">
            <a:xfrm>
              <a:off x="1915" y="28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39" name="Oval 1163"/>
            <p:cNvSpPr>
              <a:spLocks noChangeArrowheads="1"/>
            </p:cNvSpPr>
            <p:nvPr/>
          </p:nvSpPr>
          <p:spPr bwMode="auto">
            <a:xfrm>
              <a:off x="1873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0" name="Oval 1164"/>
            <p:cNvSpPr>
              <a:spLocks noChangeArrowheads="1"/>
            </p:cNvSpPr>
            <p:nvPr/>
          </p:nvSpPr>
          <p:spPr bwMode="auto">
            <a:xfrm>
              <a:off x="1859" y="28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1" name="Oval 1165"/>
            <p:cNvSpPr>
              <a:spLocks noChangeArrowheads="1"/>
            </p:cNvSpPr>
            <p:nvPr/>
          </p:nvSpPr>
          <p:spPr bwMode="auto">
            <a:xfrm>
              <a:off x="1885" y="280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2" name="Oval 1166"/>
            <p:cNvSpPr>
              <a:spLocks noChangeArrowheads="1"/>
            </p:cNvSpPr>
            <p:nvPr/>
          </p:nvSpPr>
          <p:spPr bwMode="auto">
            <a:xfrm>
              <a:off x="1787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43" name="Oval 1167"/>
            <p:cNvSpPr>
              <a:spLocks noChangeArrowheads="1"/>
            </p:cNvSpPr>
            <p:nvPr/>
          </p:nvSpPr>
          <p:spPr bwMode="auto">
            <a:xfrm>
              <a:off x="1829" y="27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4" name="Oval 1168"/>
            <p:cNvSpPr>
              <a:spLocks noChangeArrowheads="1"/>
            </p:cNvSpPr>
            <p:nvPr/>
          </p:nvSpPr>
          <p:spPr bwMode="auto">
            <a:xfrm>
              <a:off x="178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5" name="Oval 1169"/>
            <p:cNvSpPr>
              <a:spLocks noChangeArrowheads="1"/>
            </p:cNvSpPr>
            <p:nvPr/>
          </p:nvSpPr>
          <p:spPr bwMode="auto">
            <a:xfrm>
              <a:off x="1799" y="27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6" name="Oval 1170"/>
            <p:cNvSpPr>
              <a:spLocks noChangeArrowheads="1"/>
            </p:cNvSpPr>
            <p:nvPr/>
          </p:nvSpPr>
          <p:spPr bwMode="auto">
            <a:xfrm>
              <a:off x="179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47" name="Oval 1171"/>
            <p:cNvSpPr>
              <a:spLocks noChangeArrowheads="1"/>
            </p:cNvSpPr>
            <p:nvPr/>
          </p:nvSpPr>
          <p:spPr bwMode="auto">
            <a:xfrm>
              <a:off x="1785" y="279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8" name="Oval 1172"/>
            <p:cNvSpPr>
              <a:spLocks noChangeArrowheads="1"/>
            </p:cNvSpPr>
            <p:nvPr/>
          </p:nvSpPr>
          <p:spPr bwMode="auto">
            <a:xfrm>
              <a:off x="183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49" name="Oval 1173"/>
            <p:cNvSpPr>
              <a:spLocks noChangeArrowheads="1"/>
            </p:cNvSpPr>
            <p:nvPr/>
          </p:nvSpPr>
          <p:spPr bwMode="auto">
            <a:xfrm>
              <a:off x="1791" y="28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0" name="Oval 1174"/>
            <p:cNvSpPr>
              <a:spLocks noChangeArrowheads="1"/>
            </p:cNvSpPr>
            <p:nvPr/>
          </p:nvSpPr>
          <p:spPr bwMode="auto">
            <a:xfrm>
              <a:off x="1803" y="27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1" name="Oval 1175"/>
            <p:cNvSpPr>
              <a:spLocks noChangeArrowheads="1"/>
            </p:cNvSpPr>
            <p:nvPr/>
          </p:nvSpPr>
          <p:spPr bwMode="auto">
            <a:xfrm>
              <a:off x="1791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52" name="Oval 1176"/>
            <p:cNvSpPr>
              <a:spLocks noChangeArrowheads="1"/>
            </p:cNvSpPr>
            <p:nvPr/>
          </p:nvSpPr>
          <p:spPr bwMode="auto">
            <a:xfrm>
              <a:off x="1785" y="2823"/>
              <a:ext cx="6" cy="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3" name="Oval 1177"/>
            <p:cNvSpPr>
              <a:spLocks noChangeArrowheads="1"/>
            </p:cNvSpPr>
            <p:nvPr/>
          </p:nvSpPr>
          <p:spPr bwMode="auto">
            <a:xfrm>
              <a:off x="1833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4" name="Oval 1178"/>
            <p:cNvSpPr>
              <a:spLocks noChangeArrowheads="1"/>
            </p:cNvSpPr>
            <p:nvPr/>
          </p:nvSpPr>
          <p:spPr bwMode="auto">
            <a:xfrm>
              <a:off x="1791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5" name="Oval 1179"/>
            <p:cNvSpPr>
              <a:spLocks noChangeArrowheads="1"/>
            </p:cNvSpPr>
            <p:nvPr/>
          </p:nvSpPr>
          <p:spPr bwMode="auto">
            <a:xfrm>
              <a:off x="1803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6" name="Oval 1180"/>
            <p:cNvSpPr>
              <a:spLocks noChangeArrowheads="1"/>
            </p:cNvSpPr>
            <p:nvPr/>
          </p:nvSpPr>
          <p:spPr bwMode="auto">
            <a:xfrm>
              <a:off x="1825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57" name="Oval 1181"/>
            <p:cNvSpPr>
              <a:spLocks noChangeArrowheads="1"/>
            </p:cNvSpPr>
            <p:nvPr/>
          </p:nvSpPr>
          <p:spPr bwMode="auto">
            <a:xfrm>
              <a:off x="1819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8" name="Oval 1182"/>
            <p:cNvSpPr>
              <a:spLocks noChangeArrowheads="1"/>
            </p:cNvSpPr>
            <p:nvPr/>
          </p:nvSpPr>
          <p:spPr bwMode="auto">
            <a:xfrm>
              <a:off x="1867" y="282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59" name="Oval 1183"/>
            <p:cNvSpPr>
              <a:spLocks noChangeArrowheads="1"/>
            </p:cNvSpPr>
            <p:nvPr/>
          </p:nvSpPr>
          <p:spPr bwMode="auto">
            <a:xfrm>
              <a:off x="182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0" name="Oval 1184"/>
            <p:cNvSpPr>
              <a:spLocks noChangeArrowheads="1"/>
            </p:cNvSpPr>
            <p:nvPr/>
          </p:nvSpPr>
          <p:spPr bwMode="auto">
            <a:xfrm>
              <a:off x="1811" y="28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1" name="Oval 1185"/>
            <p:cNvSpPr>
              <a:spLocks noChangeArrowheads="1"/>
            </p:cNvSpPr>
            <p:nvPr/>
          </p:nvSpPr>
          <p:spPr bwMode="auto">
            <a:xfrm>
              <a:off x="183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2" name="Oval 1186"/>
            <p:cNvSpPr>
              <a:spLocks noChangeArrowheads="1"/>
            </p:cNvSpPr>
            <p:nvPr/>
          </p:nvSpPr>
          <p:spPr bwMode="auto">
            <a:xfrm>
              <a:off x="1839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63" name="Oval 1187"/>
            <p:cNvSpPr>
              <a:spLocks noChangeArrowheads="1"/>
            </p:cNvSpPr>
            <p:nvPr/>
          </p:nvSpPr>
          <p:spPr bwMode="auto">
            <a:xfrm>
              <a:off x="1833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4" name="Oval 1188"/>
            <p:cNvSpPr>
              <a:spLocks noChangeArrowheads="1"/>
            </p:cNvSpPr>
            <p:nvPr/>
          </p:nvSpPr>
          <p:spPr bwMode="auto">
            <a:xfrm>
              <a:off x="1881" y="28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5" name="Oval 1189"/>
            <p:cNvSpPr>
              <a:spLocks noChangeArrowheads="1"/>
            </p:cNvSpPr>
            <p:nvPr/>
          </p:nvSpPr>
          <p:spPr bwMode="auto">
            <a:xfrm>
              <a:off x="183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6" name="Oval 1190"/>
            <p:cNvSpPr>
              <a:spLocks noChangeArrowheads="1"/>
            </p:cNvSpPr>
            <p:nvPr/>
          </p:nvSpPr>
          <p:spPr bwMode="auto">
            <a:xfrm>
              <a:off x="1825" y="28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7" name="Oval 1191"/>
            <p:cNvSpPr>
              <a:spLocks noChangeArrowheads="1"/>
            </p:cNvSpPr>
            <p:nvPr/>
          </p:nvSpPr>
          <p:spPr bwMode="auto">
            <a:xfrm>
              <a:off x="185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68" name="Oval 1192"/>
            <p:cNvSpPr>
              <a:spLocks noChangeArrowheads="1"/>
            </p:cNvSpPr>
            <p:nvPr/>
          </p:nvSpPr>
          <p:spPr bwMode="auto">
            <a:xfrm>
              <a:off x="192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69" name="Oval 1193"/>
            <p:cNvSpPr>
              <a:spLocks noChangeArrowheads="1"/>
            </p:cNvSpPr>
            <p:nvPr/>
          </p:nvSpPr>
          <p:spPr bwMode="auto">
            <a:xfrm>
              <a:off x="191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0" name="Oval 1194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1" name="Oval 1195"/>
            <p:cNvSpPr>
              <a:spLocks noChangeArrowheads="1"/>
            </p:cNvSpPr>
            <p:nvPr/>
          </p:nvSpPr>
          <p:spPr bwMode="auto">
            <a:xfrm>
              <a:off x="192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2" name="Oval 1196"/>
            <p:cNvSpPr>
              <a:spLocks noChangeArrowheads="1"/>
            </p:cNvSpPr>
            <p:nvPr/>
          </p:nvSpPr>
          <p:spPr bwMode="auto">
            <a:xfrm>
              <a:off x="190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3" name="Oval 1197"/>
            <p:cNvSpPr>
              <a:spLocks noChangeArrowheads="1"/>
            </p:cNvSpPr>
            <p:nvPr/>
          </p:nvSpPr>
          <p:spPr bwMode="auto">
            <a:xfrm>
              <a:off x="193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4" name="Oval 1198"/>
            <p:cNvSpPr>
              <a:spLocks noChangeArrowheads="1"/>
            </p:cNvSpPr>
            <p:nvPr/>
          </p:nvSpPr>
          <p:spPr bwMode="auto">
            <a:xfrm>
              <a:off x="196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75" name="Oval 1199"/>
            <p:cNvSpPr>
              <a:spLocks noChangeArrowheads="1"/>
            </p:cNvSpPr>
            <p:nvPr/>
          </p:nvSpPr>
          <p:spPr bwMode="auto">
            <a:xfrm>
              <a:off x="196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6" name="Oval 1200"/>
            <p:cNvSpPr>
              <a:spLocks noChangeArrowheads="1"/>
            </p:cNvSpPr>
            <p:nvPr/>
          </p:nvSpPr>
          <p:spPr bwMode="auto">
            <a:xfrm>
              <a:off x="196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7" name="Oval 1201"/>
            <p:cNvSpPr>
              <a:spLocks noChangeArrowheads="1"/>
            </p:cNvSpPr>
            <p:nvPr/>
          </p:nvSpPr>
          <p:spPr bwMode="auto">
            <a:xfrm>
              <a:off x="1955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8" name="Oval 1202"/>
            <p:cNvSpPr>
              <a:spLocks noChangeArrowheads="1"/>
            </p:cNvSpPr>
            <p:nvPr/>
          </p:nvSpPr>
          <p:spPr bwMode="auto">
            <a:xfrm>
              <a:off x="1981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79" name="Oval 1203"/>
            <p:cNvSpPr>
              <a:spLocks noChangeArrowheads="1"/>
            </p:cNvSpPr>
            <p:nvPr/>
          </p:nvSpPr>
          <p:spPr bwMode="auto">
            <a:xfrm>
              <a:off x="1839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80" name="Oval 1204"/>
            <p:cNvSpPr>
              <a:spLocks noChangeArrowheads="1"/>
            </p:cNvSpPr>
            <p:nvPr/>
          </p:nvSpPr>
          <p:spPr bwMode="auto">
            <a:xfrm>
              <a:off x="1833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1" name="Oval 1205"/>
            <p:cNvSpPr>
              <a:spLocks noChangeArrowheads="1"/>
            </p:cNvSpPr>
            <p:nvPr/>
          </p:nvSpPr>
          <p:spPr bwMode="auto">
            <a:xfrm>
              <a:off x="1881" y="27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2" name="Oval 1206"/>
            <p:cNvSpPr>
              <a:spLocks noChangeArrowheads="1"/>
            </p:cNvSpPr>
            <p:nvPr/>
          </p:nvSpPr>
          <p:spPr bwMode="auto">
            <a:xfrm>
              <a:off x="1839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3" name="Oval 1207"/>
            <p:cNvSpPr>
              <a:spLocks noChangeArrowheads="1"/>
            </p:cNvSpPr>
            <p:nvPr/>
          </p:nvSpPr>
          <p:spPr bwMode="auto">
            <a:xfrm>
              <a:off x="1825" y="27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4" name="Oval 1208"/>
            <p:cNvSpPr>
              <a:spLocks noChangeArrowheads="1"/>
            </p:cNvSpPr>
            <p:nvPr/>
          </p:nvSpPr>
          <p:spPr bwMode="auto">
            <a:xfrm>
              <a:off x="1851" y="27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5" name="Oval 1209"/>
            <p:cNvSpPr>
              <a:spLocks noChangeArrowheads="1"/>
            </p:cNvSpPr>
            <p:nvPr/>
          </p:nvSpPr>
          <p:spPr bwMode="auto">
            <a:xfrm>
              <a:off x="1813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6" name="Oval 1210"/>
            <p:cNvSpPr>
              <a:spLocks noChangeArrowheads="1"/>
            </p:cNvSpPr>
            <p:nvPr/>
          </p:nvSpPr>
          <p:spPr bwMode="auto">
            <a:xfrm>
              <a:off x="186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87" name="Oval 1211"/>
            <p:cNvSpPr>
              <a:spLocks noChangeArrowheads="1"/>
            </p:cNvSpPr>
            <p:nvPr/>
          </p:nvSpPr>
          <p:spPr bwMode="auto">
            <a:xfrm>
              <a:off x="1861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8" name="Oval 1212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89" name="Oval 1213"/>
            <p:cNvSpPr>
              <a:spLocks noChangeArrowheads="1"/>
            </p:cNvSpPr>
            <p:nvPr/>
          </p:nvSpPr>
          <p:spPr bwMode="auto">
            <a:xfrm>
              <a:off x="1867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0" name="Oval 1214"/>
            <p:cNvSpPr>
              <a:spLocks noChangeArrowheads="1"/>
            </p:cNvSpPr>
            <p:nvPr/>
          </p:nvSpPr>
          <p:spPr bwMode="auto">
            <a:xfrm>
              <a:off x="1853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1" name="Oval 1215"/>
            <p:cNvSpPr>
              <a:spLocks noChangeArrowheads="1"/>
            </p:cNvSpPr>
            <p:nvPr/>
          </p:nvSpPr>
          <p:spPr bwMode="auto">
            <a:xfrm>
              <a:off x="1879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2" name="Oval 1216"/>
            <p:cNvSpPr>
              <a:spLocks noChangeArrowheads="1"/>
            </p:cNvSpPr>
            <p:nvPr/>
          </p:nvSpPr>
          <p:spPr bwMode="auto">
            <a:xfrm>
              <a:off x="1915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93" name="Oval 1217"/>
            <p:cNvSpPr>
              <a:spLocks noChangeArrowheads="1"/>
            </p:cNvSpPr>
            <p:nvPr/>
          </p:nvSpPr>
          <p:spPr bwMode="auto">
            <a:xfrm>
              <a:off x="1909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4" name="Oval 1218"/>
            <p:cNvSpPr>
              <a:spLocks noChangeArrowheads="1"/>
            </p:cNvSpPr>
            <p:nvPr/>
          </p:nvSpPr>
          <p:spPr bwMode="auto">
            <a:xfrm>
              <a:off x="1957" y="27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5" name="Oval 1219"/>
            <p:cNvSpPr>
              <a:spLocks noChangeArrowheads="1"/>
            </p:cNvSpPr>
            <p:nvPr/>
          </p:nvSpPr>
          <p:spPr bwMode="auto">
            <a:xfrm>
              <a:off x="1915" y="27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6" name="Oval 1220"/>
            <p:cNvSpPr>
              <a:spLocks noChangeArrowheads="1"/>
            </p:cNvSpPr>
            <p:nvPr/>
          </p:nvSpPr>
          <p:spPr bwMode="auto">
            <a:xfrm>
              <a:off x="1901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7" name="Oval 1221"/>
            <p:cNvSpPr>
              <a:spLocks noChangeArrowheads="1"/>
            </p:cNvSpPr>
            <p:nvPr/>
          </p:nvSpPr>
          <p:spPr bwMode="auto">
            <a:xfrm>
              <a:off x="1927" y="27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8998" name="Oval 1222"/>
            <p:cNvSpPr>
              <a:spLocks noChangeArrowheads="1"/>
            </p:cNvSpPr>
            <p:nvPr/>
          </p:nvSpPr>
          <p:spPr bwMode="auto">
            <a:xfrm>
              <a:off x="1915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8999" name="Oval 1223"/>
            <p:cNvSpPr>
              <a:spLocks noChangeArrowheads="1"/>
            </p:cNvSpPr>
            <p:nvPr/>
          </p:nvSpPr>
          <p:spPr bwMode="auto">
            <a:xfrm>
              <a:off x="190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0" name="Oval 1224"/>
            <p:cNvSpPr>
              <a:spLocks noChangeArrowheads="1"/>
            </p:cNvSpPr>
            <p:nvPr/>
          </p:nvSpPr>
          <p:spPr bwMode="auto">
            <a:xfrm>
              <a:off x="1957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1" name="Oval 1225"/>
            <p:cNvSpPr>
              <a:spLocks noChangeArrowheads="1"/>
            </p:cNvSpPr>
            <p:nvPr/>
          </p:nvSpPr>
          <p:spPr bwMode="auto">
            <a:xfrm>
              <a:off x="1915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2" name="Oval 1226"/>
            <p:cNvSpPr>
              <a:spLocks noChangeArrowheads="1"/>
            </p:cNvSpPr>
            <p:nvPr/>
          </p:nvSpPr>
          <p:spPr bwMode="auto">
            <a:xfrm>
              <a:off x="1901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3" name="Oval 1227"/>
            <p:cNvSpPr>
              <a:spLocks noChangeArrowheads="1"/>
            </p:cNvSpPr>
            <p:nvPr/>
          </p:nvSpPr>
          <p:spPr bwMode="auto">
            <a:xfrm>
              <a:off x="1927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4" name="Oval 1228"/>
            <p:cNvSpPr>
              <a:spLocks noChangeArrowheads="1"/>
            </p:cNvSpPr>
            <p:nvPr/>
          </p:nvSpPr>
          <p:spPr bwMode="auto">
            <a:xfrm>
              <a:off x="1915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05" name="Oval 1229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6" name="Oval 1230"/>
            <p:cNvSpPr>
              <a:spLocks noChangeArrowheads="1"/>
            </p:cNvSpPr>
            <p:nvPr/>
          </p:nvSpPr>
          <p:spPr bwMode="auto">
            <a:xfrm>
              <a:off x="1915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7" name="Oval 1231"/>
            <p:cNvSpPr>
              <a:spLocks noChangeArrowheads="1"/>
            </p:cNvSpPr>
            <p:nvPr/>
          </p:nvSpPr>
          <p:spPr bwMode="auto">
            <a:xfrm>
              <a:off x="1901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8" name="Oval 1232"/>
            <p:cNvSpPr>
              <a:spLocks noChangeArrowheads="1"/>
            </p:cNvSpPr>
            <p:nvPr/>
          </p:nvSpPr>
          <p:spPr bwMode="auto">
            <a:xfrm>
              <a:off x="1927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09" name="Oval 1233"/>
            <p:cNvSpPr>
              <a:spLocks noChangeArrowheads="1"/>
            </p:cNvSpPr>
            <p:nvPr/>
          </p:nvSpPr>
          <p:spPr bwMode="auto">
            <a:xfrm>
              <a:off x="1867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10" name="Oval 1234"/>
            <p:cNvSpPr>
              <a:spLocks noChangeArrowheads="1"/>
            </p:cNvSpPr>
            <p:nvPr/>
          </p:nvSpPr>
          <p:spPr bwMode="auto">
            <a:xfrm>
              <a:off x="1861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1" name="Oval 1235"/>
            <p:cNvSpPr>
              <a:spLocks noChangeArrowheads="1"/>
            </p:cNvSpPr>
            <p:nvPr/>
          </p:nvSpPr>
          <p:spPr bwMode="auto">
            <a:xfrm>
              <a:off x="1909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2" name="Oval 1236"/>
            <p:cNvSpPr>
              <a:spLocks noChangeArrowheads="1"/>
            </p:cNvSpPr>
            <p:nvPr/>
          </p:nvSpPr>
          <p:spPr bwMode="auto">
            <a:xfrm>
              <a:off x="1867" y="28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3" name="Oval 1237"/>
            <p:cNvSpPr>
              <a:spLocks noChangeArrowheads="1"/>
            </p:cNvSpPr>
            <p:nvPr/>
          </p:nvSpPr>
          <p:spPr bwMode="auto">
            <a:xfrm>
              <a:off x="1853" y="28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4" name="Oval 1238"/>
            <p:cNvSpPr>
              <a:spLocks noChangeArrowheads="1"/>
            </p:cNvSpPr>
            <p:nvPr/>
          </p:nvSpPr>
          <p:spPr bwMode="auto">
            <a:xfrm>
              <a:off x="1879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5" name="Oval 1239"/>
            <p:cNvSpPr>
              <a:spLocks noChangeArrowheads="1"/>
            </p:cNvSpPr>
            <p:nvPr/>
          </p:nvSpPr>
          <p:spPr bwMode="auto">
            <a:xfrm>
              <a:off x="1819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16" name="Oval 1240"/>
            <p:cNvSpPr>
              <a:spLocks noChangeArrowheads="1"/>
            </p:cNvSpPr>
            <p:nvPr/>
          </p:nvSpPr>
          <p:spPr bwMode="auto">
            <a:xfrm>
              <a:off x="1813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7" name="Oval 1241"/>
            <p:cNvSpPr>
              <a:spLocks noChangeArrowheads="1"/>
            </p:cNvSpPr>
            <p:nvPr/>
          </p:nvSpPr>
          <p:spPr bwMode="auto">
            <a:xfrm>
              <a:off x="1861" y="28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8" name="Oval 1242"/>
            <p:cNvSpPr>
              <a:spLocks noChangeArrowheads="1"/>
            </p:cNvSpPr>
            <p:nvPr/>
          </p:nvSpPr>
          <p:spPr bwMode="auto">
            <a:xfrm>
              <a:off x="1819" y="282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19" name="Oval 1243"/>
            <p:cNvSpPr>
              <a:spLocks noChangeArrowheads="1"/>
            </p:cNvSpPr>
            <p:nvPr/>
          </p:nvSpPr>
          <p:spPr bwMode="auto">
            <a:xfrm>
              <a:off x="1805" y="28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0" name="Oval 1244"/>
            <p:cNvSpPr>
              <a:spLocks noChangeArrowheads="1"/>
            </p:cNvSpPr>
            <p:nvPr/>
          </p:nvSpPr>
          <p:spPr bwMode="auto">
            <a:xfrm>
              <a:off x="1831" y="28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1" name="Oval 1245"/>
            <p:cNvSpPr>
              <a:spLocks noChangeArrowheads="1"/>
            </p:cNvSpPr>
            <p:nvPr/>
          </p:nvSpPr>
          <p:spPr bwMode="auto">
            <a:xfrm>
              <a:off x="1813" y="283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2" name="Oval 1246"/>
            <p:cNvSpPr>
              <a:spLocks noChangeArrowheads="1"/>
            </p:cNvSpPr>
            <p:nvPr/>
          </p:nvSpPr>
          <p:spPr bwMode="auto">
            <a:xfrm>
              <a:off x="1827" y="28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3" name="Oval 1247"/>
            <p:cNvSpPr>
              <a:spLocks noChangeArrowheads="1"/>
            </p:cNvSpPr>
            <p:nvPr/>
          </p:nvSpPr>
          <p:spPr bwMode="auto">
            <a:xfrm>
              <a:off x="186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24" name="Oval 1248"/>
            <p:cNvSpPr>
              <a:spLocks noChangeArrowheads="1"/>
            </p:cNvSpPr>
            <p:nvPr/>
          </p:nvSpPr>
          <p:spPr bwMode="auto">
            <a:xfrm>
              <a:off x="186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5" name="Oval 1249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6" name="Oval 1250"/>
            <p:cNvSpPr>
              <a:spLocks noChangeArrowheads="1"/>
            </p:cNvSpPr>
            <p:nvPr/>
          </p:nvSpPr>
          <p:spPr bwMode="auto">
            <a:xfrm>
              <a:off x="1867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7" name="Oval 1251"/>
            <p:cNvSpPr>
              <a:spLocks noChangeArrowheads="1"/>
            </p:cNvSpPr>
            <p:nvPr/>
          </p:nvSpPr>
          <p:spPr bwMode="auto">
            <a:xfrm>
              <a:off x="1853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8" name="Oval 1252"/>
            <p:cNvSpPr>
              <a:spLocks noChangeArrowheads="1"/>
            </p:cNvSpPr>
            <p:nvPr/>
          </p:nvSpPr>
          <p:spPr bwMode="auto">
            <a:xfrm>
              <a:off x="187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29" name="Oval 1253"/>
            <p:cNvSpPr>
              <a:spLocks noChangeArrowheads="1"/>
            </p:cNvSpPr>
            <p:nvPr/>
          </p:nvSpPr>
          <p:spPr bwMode="auto">
            <a:xfrm>
              <a:off x="191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30" name="Oval 1254"/>
            <p:cNvSpPr>
              <a:spLocks noChangeArrowheads="1"/>
            </p:cNvSpPr>
            <p:nvPr/>
          </p:nvSpPr>
          <p:spPr bwMode="auto">
            <a:xfrm>
              <a:off x="190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1" name="Oval 1255"/>
            <p:cNvSpPr>
              <a:spLocks noChangeArrowheads="1"/>
            </p:cNvSpPr>
            <p:nvPr/>
          </p:nvSpPr>
          <p:spPr bwMode="auto">
            <a:xfrm>
              <a:off x="195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2" name="Oval 1256"/>
            <p:cNvSpPr>
              <a:spLocks noChangeArrowheads="1"/>
            </p:cNvSpPr>
            <p:nvPr/>
          </p:nvSpPr>
          <p:spPr bwMode="auto">
            <a:xfrm>
              <a:off x="1915" y="27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3" name="Oval 1257"/>
            <p:cNvSpPr>
              <a:spLocks noChangeArrowheads="1"/>
            </p:cNvSpPr>
            <p:nvPr/>
          </p:nvSpPr>
          <p:spPr bwMode="auto">
            <a:xfrm>
              <a:off x="1901" y="27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4" name="Oval 1258"/>
            <p:cNvSpPr>
              <a:spLocks noChangeArrowheads="1"/>
            </p:cNvSpPr>
            <p:nvPr/>
          </p:nvSpPr>
          <p:spPr bwMode="auto">
            <a:xfrm>
              <a:off x="192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5" name="Oval 1259"/>
            <p:cNvSpPr>
              <a:spLocks noChangeArrowheads="1"/>
            </p:cNvSpPr>
            <p:nvPr/>
          </p:nvSpPr>
          <p:spPr bwMode="auto">
            <a:xfrm>
              <a:off x="1785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36" name="Oval 1260"/>
            <p:cNvSpPr>
              <a:spLocks noChangeArrowheads="1"/>
            </p:cNvSpPr>
            <p:nvPr/>
          </p:nvSpPr>
          <p:spPr bwMode="auto">
            <a:xfrm>
              <a:off x="1827" y="27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7" name="Oval 1261"/>
            <p:cNvSpPr>
              <a:spLocks noChangeArrowheads="1"/>
            </p:cNvSpPr>
            <p:nvPr/>
          </p:nvSpPr>
          <p:spPr bwMode="auto">
            <a:xfrm>
              <a:off x="1785" y="27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8" name="Oval 1262"/>
            <p:cNvSpPr>
              <a:spLocks noChangeArrowheads="1"/>
            </p:cNvSpPr>
            <p:nvPr/>
          </p:nvSpPr>
          <p:spPr bwMode="auto">
            <a:xfrm>
              <a:off x="1797" y="27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39" name="Oval 1263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0" name="Oval 1264"/>
            <p:cNvSpPr>
              <a:spLocks noChangeArrowheads="1"/>
            </p:cNvSpPr>
            <p:nvPr/>
          </p:nvSpPr>
          <p:spPr bwMode="auto">
            <a:xfrm>
              <a:off x="1803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41" name="Oval 1265"/>
            <p:cNvSpPr>
              <a:spLocks noChangeArrowheads="1"/>
            </p:cNvSpPr>
            <p:nvPr/>
          </p:nvSpPr>
          <p:spPr bwMode="auto">
            <a:xfrm>
              <a:off x="1797" y="27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2" name="Oval 1266"/>
            <p:cNvSpPr>
              <a:spLocks noChangeArrowheads="1"/>
            </p:cNvSpPr>
            <p:nvPr/>
          </p:nvSpPr>
          <p:spPr bwMode="auto">
            <a:xfrm>
              <a:off x="1803" y="279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3" name="Oval 1267"/>
            <p:cNvSpPr>
              <a:spLocks noChangeArrowheads="1"/>
            </p:cNvSpPr>
            <p:nvPr/>
          </p:nvSpPr>
          <p:spPr bwMode="auto">
            <a:xfrm>
              <a:off x="1789" y="27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4" name="Oval 1268"/>
            <p:cNvSpPr>
              <a:spLocks noChangeArrowheads="1"/>
            </p:cNvSpPr>
            <p:nvPr/>
          </p:nvSpPr>
          <p:spPr bwMode="auto">
            <a:xfrm>
              <a:off x="1815" y="278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5" name="Oval 1269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6" name="Oval 1270"/>
            <p:cNvSpPr>
              <a:spLocks noChangeArrowheads="1"/>
            </p:cNvSpPr>
            <p:nvPr/>
          </p:nvSpPr>
          <p:spPr bwMode="auto">
            <a:xfrm>
              <a:off x="1803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47" name="Oval 1271"/>
            <p:cNvSpPr>
              <a:spLocks noChangeArrowheads="1"/>
            </p:cNvSpPr>
            <p:nvPr/>
          </p:nvSpPr>
          <p:spPr bwMode="auto">
            <a:xfrm>
              <a:off x="1797" y="27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8" name="Oval 1272"/>
            <p:cNvSpPr>
              <a:spLocks noChangeArrowheads="1"/>
            </p:cNvSpPr>
            <p:nvPr/>
          </p:nvSpPr>
          <p:spPr bwMode="auto">
            <a:xfrm>
              <a:off x="1803" y="27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49" name="Oval 1273"/>
            <p:cNvSpPr>
              <a:spLocks noChangeArrowheads="1"/>
            </p:cNvSpPr>
            <p:nvPr/>
          </p:nvSpPr>
          <p:spPr bwMode="auto">
            <a:xfrm>
              <a:off x="1789" y="274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0" name="Oval 1274"/>
            <p:cNvSpPr>
              <a:spLocks noChangeArrowheads="1"/>
            </p:cNvSpPr>
            <p:nvPr/>
          </p:nvSpPr>
          <p:spPr bwMode="auto">
            <a:xfrm>
              <a:off x="1815" y="27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1" name="Oval 1275"/>
            <p:cNvSpPr>
              <a:spLocks noChangeArrowheads="1"/>
            </p:cNvSpPr>
            <p:nvPr/>
          </p:nvSpPr>
          <p:spPr bwMode="auto">
            <a:xfrm>
              <a:off x="1791" y="279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2" name="Oval 1276"/>
            <p:cNvSpPr>
              <a:spLocks noChangeArrowheads="1"/>
            </p:cNvSpPr>
            <p:nvPr/>
          </p:nvSpPr>
          <p:spPr bwMode="auto">
            <a:xfrm>
              <a:off x="1791" y="27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3" name="Oval 1277"/>
            <p:cNvSpPr>
              <a:spLocks noChangeArrowheads="1"/>
            </p:cNvSpPr>
            <p:nvPr/>
          </p:nvSpPr>
          <p:spPr bwMode="auto">
            <a:xfrm>
              <a:off x="1893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54" name="Oval 1278"/>
            <p:cNvSpPr>
              <a:spLocks noChangeArrowheads="1"/>
            </p:cNvSpPr>
            <p:nvPr/>
          </p:nvSpPr>
          <p:spPr bwMode="auto">
            <a:xfrm>
              <a:off x="188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5" name="Oval 1279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6" name="Oval 1280"/>
            <p:cNvSpPr>
              <a:spLocks noChangeArrowheads="1"/>
            </p:cNvSpPr>
            <p:nvPr/>
          </p:nvSpPr>
          <p:spPr bwMode="auto">
            <a:xfrm>
              <a:off x="189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7" name="Oval 1281"/>
            <p:cNvSpPr>
              <a:spLocks noChangeArrowheads="1"/>
            </p:cNvSpPr>
            <p:nvPr/>
          </p:nvSpPr>
          <p:spPr bwMode="auto">
            <a:xfrm>
              <a:off x="1879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8" name="Oval 1282"/>
            <p:cNvSpPr>
              <a:spLocks noChangeArrowheads="1"/>
            </p:cNvSpPr>
            <p:nvPr/>
          </p:nvSpPr>
          <p:spPr bwMode="auto">
            <a:xfrm>
              <a:off x="1905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59" name="Oval 1283"/>
            <p:cNvSpPr>
              <a:spLocks noChangeArrowheads="1"/>
            </p:cNvSpPr>
            <p:nvPr/>
          </p:nvSpPr>
          <p:spPr bwMode="auto">
            <a:xfrm>
              <a:off x="194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60" name="Oval 1284"/>
            <p:cNvSpPr>
              <a:spLocks noChangeArrowheads="1"/>
            </p:cNvSpPr>
            <p:nvPr/>
          </p:nvSpPr>
          <p:spPr bwMode="auto">
            <a:xfrm>
              <a:off x="193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1" name="Oval 1285"/>
            <p:cNvSpPr>
              <a:spLocks noChangeArrowheads="1"/>
            </p:cNvSpPr>
            <p:nvPr/>
          </p:nvSpPr>
          <p:spPr bwMode="auto">
            <a:xfrm>
              <a:off x="1941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2" name="Oval 1286"/>
            <p:cNvSpPr>
              <a:spLocks noChangeArrowheads="1"/>
            </p:cNvSpPr>
            <p:nvPr/>
          </p:nvSpPr>
          <p:spPr bwMode="auto">
            <a:xfrm>
              <a:off x="1927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3" name="Oval 1287"/>
            <p:cNvSpPr>
              <a:spLocks noChangeArrowheads="1"/>
            </p:cNvSpPr>
            <p:nvPr/>
          </p:nvSpPr>
          <p:spPr bwMode="auto">
            <a:xfrm>
              <a:off x="1953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4" name="Oval 1288"/>
            <p:cNvSpPr>
              <a:spLocks noChangeArrowheads="1"/>
            </p:cNvSpPr>
            <p:nvPr/>
          </p:nvSpPr>
          <p:spPr bwMode="auto">
            <a:xfrm>
              <a:off x="189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65" name="Oval 1289"/>
            <p:cNvSpPr>
              <a:spLocks noChangeArrowheads="1"/>
            </p:cNvSpPr>
            <p:nvPr/>
          </p:nvSpPr>
          <p:spPr bwMode="auto">
            <a:xfrm>
              <a:off x="1887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6" name="Oval 1290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7" name="Oval 1291"/>
            <p:cNvSpPr>
              <a:spLocks noChangeArrowheads="1"/>
            </p:cNvSpPr>
            <p:nvPr/>
          </p:nvSpPr>
          <p:spPr bwMode="auto">
            <a:xfrm>
              <a:off x="1893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8" name="Oval 1292"/>
            <p:cNvSpPr>
              <a:spLocks noChangeArrowheads="1"/>
            </p:cNvSpPr>
            <p:nvPr/>
          </p:nvSpPr>
          <p:spPr bwMode="auto">
            <a:xfrm>
              <a:off x="1879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69" name="Oval 1293"/>
            <p:cNvSpPr>
              <a:spLocks noChangeArrowheads="1"/>
            </p:cNvSpPr>
            <p:nvPr/>
          </p:nvSpPr>
          <p:spPr bwMode="auto">
            <a:xfrm>
              <a:off x="190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0" name="Oval 1294"/>
            <p:cNvSpPr>
              <a:spLocks noChangeArrowheads="1"/>
            </p:cNvSpPr>
            <p:nvPr/>
          </p:nvSpPr>
          <p:spPr bwMode="auto">
            <a:xfrm>
              <a:off x="194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71" name="Oval 1295"/>
            <p:cNvSpPr>
              <a:spLocks noChangeArrowheads="1"/>
            </p:cNvSpPr>
            <p:nvPr/>
          </p:nvSpPr>
          <p:spPr bwMode="auto">
            <a:xfrm>
              <a:off x="1935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2" name="Oval 1296"/>
            <p:cNvSpPr>
              <a:spLocks noChangeArrowheads="1"/>
            </p:cNvSpPr>
            <p:nvPr/>
          </p:nvSpPr>
          <p:spPr bwMode="auto">
            <a:xfrm>
              <a:off x="1941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3" name="Oval 1297"/>
            <p:cNvSpPr>
              <a:spLocks noChangeArrowheads="1"/>
            </p:cNvSpPr>
            <p:nvPr/>
          </p:nvSpPr>
          <p:spPr bwMode="auto">
            <a:xfrm>
              <a:off x="1927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4" name="Oval 1298"/>
            <p:cNvSpPr>
              <a:spLocks noChangeArrowheads="1"/>
            </p:cNvSpPr>
            <p:nvPr/>
          </p:nvSpPr>
          <p:spPr bwMode="auto">
            <a:xfrm>
              <a:off x="1953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5" name="Oval 1299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6" name="Oval 1300"/>
            <p:cNvSpPr>
              <a:spLocks noChangeArrowheads="1"/>
            </p:cNvSpPr>
            <p:nvPr/>
          </p:nvSpPr>
          <p:spPr bwMode="auto">
            <a:xfrm>
              <a:off x="1887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77" name="Oval 1301"/>
            <p:cNvSpPr>
              <a:spLocks noChangeArrowheads="1"/>
            </p:cNvSpPr>
            <p:nvPr/>
          </p:nvSpPr>
          <p:spPr bwMode="auto">
            <a:xfrm>
              <a:off x="188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8" name="Oval 1302"/>
            <p:cNvSpPr>
              <a:spLocks noChangeArrowheads="1"/>
            </p:cNvSpPr>
            <p:nvPr/>
          </p:nvSpPr>
          <p:spPr bwMode="auto">
            <a:xfrm>
              <a:off x="1929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79" name="Oval 1303"/>
            <p:cNvSpPr>
              <a:spLocks noChangeArrowheads="1"/>
            </p:cNvSpPr>
            <p:nvPr/>
          </p:nvSpPr>
          <p:spPr bwMode="auto">
            <a:xfrm>
              <a:off x="1899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0" name="Oval 1304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1" name="Oval 1305"/>
            <p:cNvSpPr>
              <a:spLocks noChangeArrowheads="1"/>
            </p:cNvSpPr>
            <p:nvPr/>
          </p:nvSpPr>
          <p:spPr bwMode="auto">
            <a:xfrm>
              <a:off x="1887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82" name="Oval 1306"/>
            <p:cNvSpPr>
              <a:spLocks noChangeArrowheads="1"/>
            </p:cNvSpPr>
            <p:nvPr/>
          </p:nvSpPr>
          <p:spPr bwMode="auto">
            <a:xfrm>
              <a:off x="1881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3" name="Oval 1307"/>
            <p:cNvSpPr>
              <a:spLocks noChangeArrowheads="1"/>
            </p:cNvSpPr>
            <p:nvPr/>
          </p:nvSpPr>
          <p:spPr bwMode="auto">
            <a:xfrm>
              <a:off x="1929" y="27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4" name="Oval 1308"/>
            <p:cNvSpPr>
              <a:spLocks noChangeArrowheads="1"/>
            </p:cNvSpPr>
            <p:nvPr/>
          </p:nvSpPr>
          <p:spPr bwMode="auto">
            <a:xfrm>
              <a:off x="1887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5" name="Oval 1309"/>
            <p:cNvSpPr>
              <a:spLocks noChangeArrowheads="1"/>
            </p:cNvSpPr>
            <p:nvPr/>
          </p:nvSpPr>
          <p:spPr bwMode="auto">
            <a:xfrm>
              <a:off x="1873" y="27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6" name="Oval 1310"/>
            <p:cNvSpPr>
              <a:spLocks noChangeArrowheads="1"/>
            </p:cNvSpPr>
            <p:nvPr/>
          </p:nvSpPr>
          <p:spPr bwMode="auto">
            <a:xfrm>
              <a:off x="189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7" name="Oval 1311"/>
            <p:cNvSpPr>
              <a:spLocks noChangeArrowheads="1"/>
            </p:cNvSpPr>
            <p:nvPr/>
          </p:nvSpPr>
          <p:spPr bwMode="auto">
            <a:xfrm>
              <a:off x="1797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88" name="Oval 1312"/>
            <p:cNvSpPr>
              <a:spLocks noChangeArrowheads="1"/>
            </p:cNvSpPr>
            <p:nvPr/>
          </p:nvSpPr>
          <p:spPr bwMode="auto">
            <a:xfrm>
              <a:off x="1791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89" name="Oval 1313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0" name="Oval 1314"/>
            <p:cNvSpPr>
              <a:spLocks noChangeArrowheads="1"/>
            </p:cNvSpPr>
            <p:nvPr/>
          </p:nvSpPr>
          <p:spPr bwMode="auto">
            <a:xfrm>
              <a:off x="1797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1" name="Oval 1315"/>
            <p:cNvSpPr>
              <a:spLocks noChangeArrowheads="1"/>
            </p:cNvSpPr>
            <p:nvPr/>
          </p:nvSpPr>
          <p:spPr bwMode="auto">
            <a:xfrm>
              <a:off x="1809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2" name="Oval 1316"/>
            <p:cNvSpPr>
              <a:spLocks noChangeArrowheads="1"/>
            </p:cNvSpPr>
            <p:nvPr/>
          </p:nvSpPr>
          <p:spPr bwMode="auto">
            <a:xfrm>
              <a:off x="1845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93" name="Oval 1317"/>
            <p:cNvSpPr>
              <a:spLocks noChangeArrowheads="1"/>
            </p:cNvSpPr>
            <p:nvPr/>
          </p:nvSpPr>
          <p:spPr bwMode="auto">
            <a:xfrm>
              <a:off x="1839" y="27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4" name="Oval 1318"/>
            <p:cNvSpPr>
              <a:spLocks noChangeArrowheads="1"/>
            </p:cNvSpPr>
            <p:nvPr/>
          </p:nvSpPr>
          <p:spPr bwMode="auto">
            <a:xfrm>
              <a:off x="1845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5" name="Oval 1319"/>
            <p:cNvSpPr>
              <a:spLocks noChangeArrowheads="1"/>
            </p:cNvSpPr>
            <p:nvPr/>
          </p:nvSpPr>
          <p:spPr bwMode="auto">
            <a:xfrm>
              <a:off x="1831" y="27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6" name="Oval 1320"/>
            <p:cNvSpPr>
              <a:spLocks noChangeArrowheads="1"/>
            </p:cNvSpPr>
            <p:nvPr/>
          </p:nvSpPr>
          <p:spPr bwMode="auto">
            <a:xfrm>
              <a:off x="1857" y="27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7" name="Oval 1321"/>
            <p:cNvSpPr>
              <a:spLocks noChangeArrowheads="1"/>
            </p:cNvSpPr>
            <p:nvPr/>
          </p:nvSpPr>
          <p:spPr bwMode="auto">
            <a:xfrm>
              <a:off x="1785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098" name="Oval 1322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099" name="Oval 1323"/>
            <p:cNvSpPr>
              <a:spLocks noChangeArrowheads="1"/>
            </p:cNvSpPr>
            <p:nvPr/>
          </p:nvSpPr>
          <p:spPr bwMode="auto">
            <a:xfrm>
              <a:off x="1785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0" name="Oval 1324"/>
            <p:cNvSpPr>
              <a:spLocks noChangeArrowheads="1"/>
            </p:cNvSpPr>
            <p:nvPr/>
          </p:nvSpPr>
          <p:spPr bwMode="auto">
            <a:xfrm>
              <a:off x="1797" y="27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1" name="Oval 1325"/>
            <p:cNvSpPr>
              <a:spLocks noChangeArrowheads="1"/>
            </p:cNvSpPr>
            <p:nvPr/>
          </p:nvSpPr>
          <p:spPr bwMode="auto">
            <a:xfrm>
              <a:off x="1845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02" name="Oval 1326"/>
            <p:cNvSpPr>
              <a:spLocks noChangeArrowheads="1"/>
            </p:cNvSpPr>
            <p:nvPr/>
          </p:nvSpPr>
          <p:spPr bwMode="auto">
            <a:xfrm>
              <a:off x="1839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3" name="Oval 1327"/>
            <p:cNvSpPr>
              <a:spLocks noChangeArrowheads="1"/>
            </p:cNvSpPr>
            <p:nvPr/>
          </p:nvSpPr>
          <p:spPr bwMode="auto">
            <a:xfrm>
              <a:off x="1845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4" name="Oval 1328"/>
            <p:cNvSpPr>
              <a:spLocks noChangeArrowheads="1"/>
            </p:cNvSpPr>
            <p:nvPr/>
          </p:nvSpPr>
          <p:spPr bwMode="auto">
            <a:xfrm>
              <a:off x="1831" y="269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5" name="Oval 1329"/>
            <p:cNvSpPr>
              <a:spLocks noChangeArrowheads="1"/>
            </p:cNvSpPr>
            <p:nvPr/>
          </p:nvSpPr>
          <p:spPr bwMode="auto">
            <a:xfrm>
              <a:off x="1857" y="269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6" name="Oval 1330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7" name="Oval 1331"/>
            <p:cNvSpPr>
              <a:spLocks noChangeArrowheads="1"/>
            </p:cNvSpPr>
            <p:nvPr/>
          </p:nvSpPr>
          <p:spPr bwMode="auto">
            <a:xfrm>
              <a:off x="1791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08" name="Oval 1332"/>
            <p:cNvSpPr>
              <a:spLocks noChangeArrowheads="1"/>
            </p:cNvSpPr>
            <p:nvPr/>
          </p:nvSpPr>
          <p:spPr bwMode="auto">
            <a:xfrm>
              <a:off x="1785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09" name="Oval 1333"/>
            <p:cNvSpPr>
              <a:spLocks noChangeArrowheads="1"/>
            </p:cNvSpPr>
            <p:nvPr/>
          </p:nvSpPr>
          <p:spPr bwMode="auto">
            <a:xfrm>
              <a:off x="1833" y="27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0" name="Oval 1334"/>
            <p:cNvSpPr>
              <a:spLocks noChangeArrowheads="1"/>
            </p:cNvSpPr>
            <p:nvPr/>
          </p:nvSpPr>
          <p:spPr bwMode="auto">
            <a:xfrm>
              <a:off x="1803" y="27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1" name="Oval 1335"/>
            <p:cNvSpPr>
              <a:spLocks noChangeArrowheads="1"/>
            </p:cNvSpPr>
            <p:nvPr/>
          </p:nvSpPr>
          <p:spPr bwMode="auto">
            <a:xfrm>
              <a:off x="1833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2" name="Oval 1336"/>
            <p:cNvSpPr>
              <a:spLocks noChangeArrowheads="1"/>
            </p:cNvSpPr>
            <p:nvPr/>
          </p:nvSpPr>
          <p:spPr bwMode="auto">
            <a:xfrm>
              <a:off x="1791" y="27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3" name="Oval 1337"/>
            <p:cNvSpPr>
              <a:spLocks noChangeArrowheads="1"/>
            </p:cNvSpPr>
            <p:nvPr/>
          </p:nvSpPr>
          <p:spPr bwMode="auto">
            <a:xfrm>
              <a:off x="1791" y="27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4" name="Oval 1338"/>
            <p:cNvSpPr>
              <a:spLocks noChangeArrowheads="1"/>
            </p:cNvSpPr>
            <p:nvPr/>
          </p:nvSpPr>
          <p:spPr bwMode="auto">
            <a:xfrm>
              <a:off x="1969" y="27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5" name="Oval 1339"/>
            <p:cNvSpPr>
              <a:spLocks noChangeArrowheads="1"/>
            </p:cNvSpPr>
            <p:nvPr/>
          </p:nvSpPr>
          <p:spPr bwMode="auto">
            <a:xfrm>
              <a:off x="1981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6" name="Oval 1340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7" name="Oval 1341"/>
            <p:cNvSpPr>
              <a:spLocks noChangeArrowheads="1"/>
            </p:cNvSpPr>
            <p:nvPr/>
          </p:nvSpPr>
          <p:spPr bwMode="auto">
            <a:xfrm>
              <a:off x="194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18" name="Oval 1342"/>
            <p:cNvSpPr>
              <a:spLocks noChangeArrowheads="1"/>
            </p:cNvSpPr>
            <p:nvPr/>
          </p:nvSpPr>
          <p:spPr bwMode="auto">
            <a:xfrm>
              <a:off x="193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19" name="Oval 1343"/>
            <p:cNvSpPr>
              <a:spLocks noChangeArrowheads="1"/>
            </p:cNvSpPr>
            <p:nvPr/>
          </p:nvSpPr>
          <p:spPr bwMode="auto">
            <a:xfrm>
              <a:off x="195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0" name="Oval 1344"/>
            <p:cNvSpPr>
              <a:spLocks noChangeArrowheads="1"/>
            </p:cNvSpPr>
            <p:nvPr/>
          </p:nvSpPr>
          <p:spPr bwMode="auto">
            <a:xfrm>
              <a:off x="192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1" name="Oval 1345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2" name="Oval 1346"/>
            <p:cNvSpPr>
              <a:spLocks noChangeArrowheads="1"/>
            </p:cNvSpPr>
            <p:nvPr/>
          </p:nvSpPr>
          <p:spPr bwMode="auto">
            <a:xfrm>
              <a:off x="1881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23" name="Oval 1347"/>
            <p:cNvSpPr>
              <a:spLocks noChangeArrowheads="1"/>
            </p:cNvSpPr>
            <p:nvPr/>
          </p:nvSpPr>
          <p:spPr bwMode="auto">
            <a:xfrm>
              <a:off x="1875" y="28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4" name="Oval 1348"/>
            <p:cNvSpPr>
              <a:spLocks noChangeArrowheads="1"/>
            </p:cNvSpPr>
            <p:nvPr/>
          </p:nvSpPr>
          <p:spPr bwMode="auto">
            <a:xfrm>
              <a:off x="1893" y="28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5" name="Oval 1349"/>
            <p:cNvSpPr>
              <a:spLocks noChangeArrowheads="1"/>
            </p:cNvSpPr>
            <p:nvPr/>
          </p:nvSpPr>
          <p:spPr bwMode="auto">
            <a:xfrm>
              <a:off x="1869" y="28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6" name="Oval 1350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7" name="Oval 1351"/>
            <p:cNvSpPr>
              <a:spLocks noChangeArrowheads="1"/>
            </p:cNvSpPr>
            <p:nvPr/>
          </p:nvSpPr>
          <p:spPr bwMode="auto">
            <a:xfrm>
              <a:off x="1881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28" name="Oval 1352"/>
            <p:cNvSpPr>
              <a:spLocks noChangeArrowheads="1"/>
            </p:cNvSpPr>
            <p:nvPr/>
          </p:nvSpPr>
          <p:spPr bwMode="auto">
            <a:xfrm>
              <a:off x="1875" y="28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29" name="Oval 1353"/>
            <p:cNvSpPr>
              <a:spLocks noChangeArrowheads="1"/>
            </p:cNvSpPr>
            <p:nvPr/>
          </p:nvSpPr>
          <p:spPr bwMode="auto">
            <a:xfrm>
              <a:off x="1893" y="28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0" name="Oval 1354"/>
            <p:cNvSpPr>
              <a:spLocks noChangeArrowheads="1"/>
            </p:cNvSpPr>
            <p:nvPr/>
          </p:nvSpPr>
          <p:spPr bwMode="auto">
            <a:xfrm>
              <a:off x="1869" y="28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1" name="Oval 1355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2" name="Oval 1356"/>
            <p:cNvSpPr>
              <a:spLocks noChangeArrowheads="1"/>
            </p:cNvSpPr>
            <p:nvPr/>
          </p:nvSpPr>
          <p:spPr bwMode="auto">
            <a:xfrm>
              <a:off x="1977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33" name="Oval 1357"/>
            <p:cNvSpPr>
              <a:spLocks noChangeArrowheads="1"/>
            </p:cNvSpPr>
            <p:nvPr/>
          </p:nvSpPr>
          <p:spPr bwMode="auto">
            <a:xfrm>
              <a:off x="1971" y="282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4" name="Oval 1358"/>
            <p:cNvSpPr>
              <a:spLocks noChangeArrowheads="1"/>
            </p:cNvSpPr>
            <p:nvPr/>
          </p:nvSpPr>
          <p:spPr bwMode="auto">
            <a:xfrm>
              <a:off x="1989" y="28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5" name="Oval 1359"/>
            <p:cNvSpPr>
              <a:spLocks noChangeArrowheads="1"/>
            </p:cNvSpPr>
            <p:nvPr/>
          </p:nvSpPr>
          <p:spPr bwMode="auto">
            <a:xfrm>
              <a:off x="1965" y="28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6" name="Oval 1360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7" name="Oval 1361"/>
            <p:cNvSpPr>
              <a:spLocks noChangeArrowheads="1"/>
            </p:cNvSpPr>
            <p:nvPr/>
          </p:nvSpPr>
          <p:spPr bwMode="auto">
            <a:xfrm>
              <a:off x="1941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38" name="Oval 1362"/>
            <p:cNvSpPr>
              <a:spLocks noChangeArrowheads="1"/>
            </p:cNvSpPr>
            <p:nvPr/>
          </p:nvSpPr>
          <p:spPr bwMode="auto">
            <a:xfrm>
              <a:off x="1935" y="27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39" name="Oval 1363"/>
            <p:cNvSpPr>
              <a:spLocks noChangeArrowheads="1"/>
            </p:cNvSpPr>
            <p:nvPr/>
          </p:nvSpPr>
          <p:spPr bwMode="auto">
            <a:xfrm>
              <a:off x="1953" y="279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0" name="Oval 1364"/>
            <p:cNvSpPr>
              <a:spLocks noChangeArrowheads="1"/>
            </p:cNvSpPr>
            <p:nvPr/>
          </p:nvSpPr>
          <p:spPr bwMode="auto">
            <a:xfrm>
              <a:off x="1929" y="27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1" name="Oval 1365"/>
            <p:cNvSpPr>
              <a:spLocks noChangeArrowheads="1"/>
            </p:cNvSpPr>
            <p:nvPr/>
          </p:nvSpPr>
          <p:spPr bwMode="auto">
            <a:xfrm>
              <a:off x="182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42" name="Oval 1366"/>
            <p:cNvSpPr>
              <a:spLocks noChangeArrowheads="1"/>
            </p:cNvSpPr>
            <p:nvPr/>
          </p:nvSpPr>
          <p:spPr bwMode="auto">
            <a:xfrm>
              <a:off x="182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3" name="Oval 1367"/>
            <p:cNvSpPr>
              <a:spLocks noChangeArrowheads="1"/>
            </p:cNvSpPr>
            <p:nvPr/>
          </p:nvSpPr>
          <p:spPr bwMode="auto">
            <a:xfrm>
              <a:off x="1870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4" name="Oval 1368"/>
            <p:cNvSpPr>
              <a:spLocks noChangeArrowheads="1"/>
            </p:cNvSpPr>
            <p:nvPr/>
          </p:nvSpPr>
          <p:spPr bwMode="auto">
            <a:xfrm>
              <a:off x="1828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5" name="Oval 1369"/>
            <p:cNvSpPr>
              <a:spLocks noChangeArrowheads="1"/>
            </p:cNvSpPr>
            <p:nvPr/>
          </p:nvSpPr>
          <p:spPr bwMode="auto">
            <a:xfrm>
              <a:off x="181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6" name="Oval 1370"/>
            <p:cNvSpPr>
              <a:spLocks noChangeArrowheads="1"/>
            </p:cNvSpPr>
            <p:nvPr/>
          </p:nvSpPr>
          <p:spPr bwMode="auto">
            <a:xfrm>
              <a:off x="1840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7" name="Oval 1371"/>
            <p:cNvSpPr>
              <a:spLocks noChangeArrowheads="1"/>
            </p:cNvSpPr>
            <p:nvPr/>
          </p:nvSpPr>
          <p:spPr bwMode="auto">
            <a:xfrm>
              <a:off x="1924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48" name="Oval 1372"/>
            <p:cNvSpPr>
              <a:spLocks noChangeArrowheads="1"/>
            </p:cNvSpPr>
            <p:nvPr/>
          </p:nvSpPr>
          <p:spPr bwMode="auto">
            <a:xfrm>
              <a:off x="1918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49" name="Oval 1373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0" name="Oval 1374"/>
            <p:cNvSpPr>
              <a:spLocks noChangeArrowheads="1"/>
            </p:cNvSpPr>
            <p:nvPr/>
          </p:nvSpPr>
          <p:spPr bwMode="auto">
            <a:xfrm>
              <a:off x="1924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1" name="Oval 1375"/>
            <p:cNvSpPr>
              <a:spLocks noChangeArrowheads="1"/>
            </p:cNvSpPr>
            <p:nvPr/>
          </p:nvSpPr>
          <p:spPr bwMode="auto">
            <a:xfrm>
              <a:off x="1910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2" name="Oval 1376"/>
            <p:cNvSpPr>
              <a:spLocks noChangeArrowheads="1"/>
            </p:cNvSpPr>
            <p:nvPr/>
          </p:nvSpPr>
          <p:spPr bwMode="auto">
            <a:xfrm>
              <a:off x="1936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3" name="Oval 1377"/>
            <p:cNvSpPr>
              <a:spLocks noChangeArrowheads="1"/>
            </p:cNvSpPr>
            <p:nvPr/>
          </p:nvSpPr>
          <p:spPr bwMode="auto">
            <a:xfrm>
              <a:off x="197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54" name="Oval 1378"/>
            <p:cNvSpPr>
              <a:spLocks noChangeArrowheads="1"/>
            </p:cNvSpPr>
            <p:nvPr/>
          </p:nvSpPr>
          <p:spPr bwMode="auto">
            <a:xfrm>
              <a:off x="1966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5" name="Oval 1379"/>
            <p:cNvSpPr>
              <a:spLocks noChangeArrowheads="1"/>
            </p:cNvSpPr>
            <p:nvPr/>
          </p:nvSpPr>
          <p:spPr bwMode="auto">
            <a:xfrm>
              <a:off x="197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6" name="Oval 1380"/>
            <p:cNvSpPr>
              <a:spLocks noChangeArrowheads="1"/>
            </p:cNvSpPr>
            <p:nvPr/>
          </p:nvSpPr>
          <p:spPr bwMode="auto">
            <a:xfrm>
              <a:off x="195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7" name="Oval 1381"/>
            <p:cNvSpPr>
              <a:spLocks noChangeArrowheads="1"/>
            </p:cNvSpPr>
            <p:nvPr/>
          </p:nvSpPr>
          <p:spPr bwMode="auto">
            <a:xfrm>
              <a:off x="1972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58" name="Oval 1382"/>
            <p:cNvSpPr>
              <a:spLocks noChangeArrowheads="1"/>
            </p:cNvSpPr>
            <p:nvPr/>
          </p:nvSpPr>
          <p:spPr bwMode="auto">
            <a:xfrm>
              <a:off x="196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59" name="Oval 1383"/>
            <p:cNvSpPr>
              <a:spLocks noChangeArrowheads="1"/>
            </p:cNvSpPr>
            <p:nvPr/>
          </p:nvSpPr>
          <p:spPr bwMode="auto">
            <a:xfrm>
              <a:off x="1972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0" name="Oval 1384"/>
            <p:cNvSpPr>
              <a:spLocks noChangeArrowheads="1"/>
            </p:cNvSpPr>
            <p:nvPr/>
          </p:nvSpPr>
          <p:spPr bwMode="auto">
            <a:xfrm>
              <a:off x="1958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1" name="Oval 1385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2" name="Oval 1386"/>
            <p:cNvSpPr>
              <a:spLocks noChangeArrowheads="1"/>
            </p:cNvSpPr>
            <p:nvPr/>
          </p:nvSpPr>
          <p:spPr bwMode="auto">
            <a:xfrm>
              <a:off x="192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63" name="Oval 1387"/>
            <p:cNvSpPr>
              <a:spLocks noChangeArrowheads="1"/>
            </p:cNvSpPr>
            <p:nvPr/>
          </p:nvSpPr>
          <p:spPr bwMode="auto">
            <a:xfrm>
              <a:off x="191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4" name="Oval 1388"/>
            <p:cNvSpPr>
              <a:spLocks noChangeArrowheads="1"/>
            </p:cNvSpPr>
            <p:nvPr/>
          </p:nvSpPr>
          <p:spPr bwMode="auto">
            <a:xfrm>
              <a:off x="196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5" name="Oval 1389"/>
            <p:cNvSpPr>
              <a:spLocks noChangeArrowheads="1"/>
            </p:cNvSpPr>
            <p:nvPr/>
          </p:nvSpPr>
          <p:spPr bwMode="auto">
            <a:xfrm>
              <a:off x="192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6" name="Oval 1390"/>
            <p:cNvSpPr>
              <a:spLocks noChangeArrowheads="1"/>
            </p:cNvSpPr>
            <p:nvPr/>
          </p:nvSpPr>
          <p:spPr bwMode="auto">
            <a:xfrm>
              <a:off x="1910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7" name="Oval 1391"/>
            <p:cNvSpPr>
              <a:spLocks noChangeArrowheads="1"/>
            </p:cNvSpPr>
            <p:nvPr/>
          </p:nvSpPr>
          <p:spPr bwMode="auto">
            <a:xfrm>
              <a:off x="193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68" name="Oval 1392"/>
            <p:cNvSpPr>
              <a:spLocks noChangeArrowheads="1"/>
            </p:cNvSpPr>
            <p:nvPr/>
          </p:nvSpPr>
          <p:spPr bwMode="auto">
            <a:xfrm>
              <a:off x="1876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69" name="Oval 1393"/>
            <p:cNvSpPr>
              <a:spLocks noChangeArrowheads="1"/>
            </p:cNvSpPr>
            <p:nvPr/>
          </p:nvSpPr>
          <p:spPr bwMode="auto">
            <a:xfrm>
              <a:off x="1870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0" name="Oval 1394"/>
            <p:cNvSpPr>
              <a:spLocks noChangeArrowheads="1"/>
            </p:cNvSpPr>
            <p:nvPr/>
          </p:nvSpPr>
          <p:spPr bwMode="auto">
            <a:xfrm>
              <a:off x="1918" y="26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1" name="Oval 1395"/>
            <p:cNvSpPr>
              <a:spLocks noChangeArrowheads="1"/>
            </p:cNvSpPr>
            <p:nvPr/>
          </p:nvSpPr>
          <p:spPr bwMode="auto">
            <a:xfrm>
              <a:off x="1876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2" name="Oval 1396"/>
            <p:cNvSpPr>
              <a:spLocks noChangeArrowheads="1"/>
            </p:cNvSpPr>
            <p:nvPr/>
          </p:nvSpPr>
          <p:spPr bwMode="auto">
            <a:xfrm>
              <a:off x="1862" y="26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3" name="Oval 1397"/>
            <p:cNvSpPr>
              <a:spLocks noChangeArrowheads="1"/>
            </p:cNvSpPr>
            <p:nvPr/>
          </p:nvSpPr>
          <p:spPr bwMode="auto">
            <a:xfrm>
              <a:off x="1888" y="266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4" name="Oval 1398"/>
            <p:cNvSpPr>
              <a:spLocks noChangeArrowheads="1"/>
            </p:cNvSpPr>
            <p:nvPr/>
          </p:nvSpPr>
          <p:spPr bwMode="auto">
            <a:xfrm>
              <a:off x="1832" y="262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5" name="Oval 1399"/>
            <p:cNvSpPr>
              <a:spLocks noChangeArrowheads="1"/>
            </p:cNvSpPr>
            <p:nvPr/>
          </p:nvSpPr>
          <p:spPr bwMode="auto">
            <a:xfrm>
              <a:off x="1802" y="263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6" name="Oval 1400"/>
            <p:cNvSpPr>
              <a:spLocks noChangeArrowheads="1"/>
            </p:cNvSpPr>
            <p:nvPr/>
          </p:nvSpPr>
          <p:spPr bwMode="auto">
            <a:xfrm>
              <a:off x="179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77" name="Oval 1401"/>
            <p:cNvSpPr>
              <a:spLocks noChangeArrowheads="1"/>
            </p:cNvSpPr>
            <p:nvPr/>
          </p:nvSpPr>
          <p:spPr bwMode="auto">
            <a:xfrm>
              <a:off x="183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8" name="Oval 1402"/>
            <p:cNvSpPr>
              <a:spLocks noChangeArrowheads="1"/>
            </p:cNvSpPr>
            <p:nvPr/>
          </p:nvSpPr>
          <p:spPr bwMode="auto">
            <a:xfrm>
              <a:off x="1794" y="26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79" name="Oval 1403"/>
            <p:cNvSpPr>
              <a:spLocks noChangeArrowheads="1"/>
            </p:cNvSpPr>
            <p:nvPr/>
          </p:nvSpPr>
          <p:spPr bwMode="auto">
            <a:xfrm>
              <a:off x="1806" y="26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0" name="Oval 1404"/>
            <p:cNvSpPr>
              <a:spLocks noChangeArrowheads="1"/>
            </p:cNvSpPr>
            <p:nvPr/>
          </p:nvSpPr>
          <p:spPr bwMode="auto">
            <a:xfrm>
              <a:off x="1794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81" name="Oval 1405"/>
            <p:cNvSpPr>
              <a:spLocks noChangeArrowheads="1"/>
            </p:cNvSpPr>
            <p:nvPr/>
          </p:nvSpPr>
          <p:spPr bwMode="auto">
            <a:xfrm>
              <a:off x="1836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2" name="Oval 1406"/>
            <p:cNvSpPr>
              <a:spLocks noChangeArrowheads="1"/>
            </p:cNvSpPr>
            <p:nvPr/>
          </p:nvSpPr>
          <p:spPr bwMode="auto">
            <a:xfrm>
              <a:off x="1794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3" name="Oval 1407"/>
            <p:cNvSpPr>
              <a:spLocks noChangeArrowheads="1"/>
            </p:cNvSpPr>
            <p:nvPr/>
          </p:nvSpPr>
          <p:spPr bwMode="auto">
            <a:xfrm>
              <a:off x="1806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4" name="Oval 1408"/>
            <p:cNvSpPr>
              <a:spLocks noChangeArrowheads="1"/>
            </p:cNvSpPr>
            <p:nvPr/>
          </p:nvSpPr>
          <p:spPr bwMode="auto">
            <a:xfrm>
              <a:off x="1828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85" name="Oval 1409"/>
            <p:cNvSpPr>
              <a:spLocks noChangeArrowheads="1"/>
            </p:cNvSpPr>
            <p:nvPr/>
          </p:nvSpPr>
          <p:spPr bwMode="auto">
            <a:xfrm>
              <a:off x="1822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6" name="Oval 1410"/>
            <p:cNvSpPr>
              <a:spLocks noChangeArrowheads="1"/>
            </p:cNvSpPr>
            <p:nvPr/>
          </p:nvSpPr>
          <p:spPr bwMode="auto">
            <a:xfrm>
              <a:off x="1870" y="267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7" name="Oval 1411"/>
            <p:cNvSpPr>
              <a:spLocks noChangeArrowheads="1"/>
            </p:cNvSpPr>
            <p:nvPr/>
          </p:nvSpPr>
          <p:spPr bwMode="auto">
            <a:xfrm>
              <a:off x="182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8" name="Oval 1412"/>
            <p:cNvSpPr>
              <a:spLocks noChangeArrowheads="1"/>
            </p:cNvSpPr>
            <p:nvPr/>
          </p:nvSpPr>
          <p:spPr bwMode="auto">
            <a:xfrm>
              <a:off x="1814" y="26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89" name="Oval 1413"/>
            <p:cNvSpPr>
              <a:spLocks noChangeArrowheads="1"/>
            </p:cNvSpPr>
            <p:nvPr/>
          </p:nvSpPr>
          <p:spPr bwMode="auto">
            <a:xfrm>
              <a:off x="184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0" name="Oval 1414"/>
            <p:cNvSpPr>
              <a:spLocks noChangeArrowheads="1"/>
            </p:cNvSpPr>
            <p:nvPr/>
          </p:nvSpPr>
          <p:spPr bwMode="auto">
            <a:xfrm>
              <a:off x="1842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91" name="Oval 1415"/>
            <p:cNvSpPr>
              <a:spLocks noChangeArrowheads="1"/>
            </p:cNvSpPr>
            <p:nvPr/>
          </p:nvSpPr>
          <p:spPr bwMode="auto">
            <a:xfrm>
              <a:off x="1836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2" name="Oval 1416"/>
            <p:cNvSpPr>
              <a:spLocks noChangeArrowheads="1"/>
            </p:cNvSpPr>
            <p:nvPr/>
          </p:nvSpPr>
          <p:spPr bwMode="auto">
            <a:xfrm>
              <a:off x="1884" y="270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3" name="Oval 1417"/>
            <p:cNvSpPr>
              <a:spLocks noChangeArrowheads="1"/>
            </p:cNvSpPr>
            <p:nvPr/>
          </p:nvSpPr>
          <p:spPr bwMode="auto">
            <a:xfrm>
              <a:off x="192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194" name="Oval 1418"/>
            <p:cNvSpPr>
              <a:spLocks noChangeArrowheads="1"/>
            </p:cNvSpPr>
            <p:nvPr/>
          </p:nvSpPr>
          <p:spPr bwMode="auto">
            <a:xfrm>
              <a:off x="191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5" name="Oval 1419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6" name="Oval 1420"/>
            <p:cNvSpPr>
              <a:spLocks noChangeArrowheads="1"/>
            </p:cNvSpPr>
            <p:nvPr/>
          </p:nvSpPr>
          <p:spPr bwMode="auto">
            <a:xfrm>
              <a:off x="192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7" name="Oval 1421"/>
            <p:cNvSpPr>
              <a:spLocks noChangeArrowheads="1"/>
            </p:cNvSpPr>
            <p:nvPr/>
          </p:nvSpPr>
          <p:spPr bwMode="auto">
            <a:xfrm>
              <a:off x="191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8" name="Oval 1422"/>
            <p:cNvSpPr>
              <a:spLocks noChangeArrowheads="1"/>
            </p:cNvSpPr>
            <p:nvPr/>
          </p:nvSpPr>
          <p:spPr bwMode="auto">
            <a:xfrm>
              <a:off x="193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199" name="Oval 1423"/>
            <p:cNvSpPr>
              <a:spLocks noChangeArrowheads="1"/>
            </p:cNvSpPr>
            <p:nvPr/>
          </p:nvSpPr>
          <p:spPr bwMode="auto">
            <a:xfrm>
              <a:off x="197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00" name="Oval 1424"/>
            <p:cNvSpPr>
              <a:spLocks noChangeArrowheads="1"/>
            </p:cNvSpPr>
            <p:nvPr/>
          </p:nvSpPr>
          <p:spPr bwMode="auto">
            <a:xfrm>
              <a:off x="196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1" name="Oval 1425"/>
            <p:cNvSpPr>
              <a:spLocks noChangeArrowheads="1"/>
            </p:cNvSpPr>
            <p:nvPr/>
          </p:nvSpPr>
          <p:spPr bwMode="auto">
            <a:xfrm>
              <a:off x="197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2" name="Oval 1426"/>
            <p:cNvSpPr>
              <a:spLocks noChangeArrowheads="1"/>
            </p:cNvSpPr>
            <p:nvPr/>
          </p:nvSpPr>
          <p:spPr bwMode="auto">
            <a:xfrm>
              <a:off x="1958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3" name="Oval 1427"/>
            <p:cNvSpPr>
              <a:spLocks noChangeArrowheads="1"/>
            </p:cNvSpPr>
            <p:nvPr/>
          </p:nvSpPr>
          <p:spPr bwMode="auto">
            <a:xfrm>
              <a:off x="1842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04" name="Oval 1428"/>
            <p:cNvSpPr>
              <a:spLocks noChangeArrowheads="1"/>
            </p:cNvSpPr>
            <p:nvPr/>
          </p:nvSpPr>
          <p:spPr bwMode="auto">
            <a:xfrm>
              <a:off x="1836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5" name="Oval 1429"/>
            <p:cNvSpPr>
              <a:spLocks noChangeArrowheads="1"/>
            </p:cNvSpPr>
            <p:nvPr/>
          </p:nvSpPr>
          <p:spPr bwMode="auto">
            <a:xfrm>
              <a:off x="1884" y="260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6" name="Oval 1430"/>
            <p:cNvSpPr>
              <a:spLocks noChangeArrowheads="1"/>
            </p:cNvSpPr>
            <p:nvPr/>
          </p:nvSpPr>
          <p:spPr bwMode="auto">
            <a:xfrm>
              <a:off x="1842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7" name="Oval 1431"/>
            <p:cNvSpPr>
              <a:spLocks noChangeArrowheads="1"/>
            </p:cNvSpPr>
            <p:nvPr/>
          </p:nvSpPr>
          <p:spPr bwMode="auto">
            <a:xfrm>
              <a:off x="1828" y="261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8" name="Oval 1432"/>
            <p:cNvSpPr>
              <a:spLocks noChangeArrowheads="1"/>
            </p:cNvSpPr>
            <p:nvPr/>
          </p:nvSpPr>
          <p:spPr bwMode="auto">
            <a:xfrm>
              <a:off x="1854" y="26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09" name="Oval 1433"/>
            <p:cNvSpPr>
              <a:spLocks noChangeArrowheads="1"/>
            </p:cNvSpPr>
            <p:nvPr/>
          </p:nvSpPr>
          <p:spPr bwMode="auto">
            <a:xfrm>
              <a:off x="1816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0" name="Oval 1434"/>
            <p:cNvSpPr>
              <a:spLocks noChangeArrowheads="1"/>
            </p:cNvSpPr>
            <p:nvPr/>
          </p:nvSpPr>
          <p:spPr bwMode="auto">
            <a:xfrm>
              <a:off x="187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11" name="Oval 1435"/>
            <p:cNvSpPr>
              <a:spLocks noChangeArrowheads="1"/>
            </p:cNvSpPr>
            <p:nvPr/>
          </p:nvSpPr>
          <p:spPr bwMode="auto">
            <a:xfrm>
              <a:off x="1864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2" name="Oval 1436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3" name="Oval 1437"/>
            <p:cNvSpPr>
              <a:spLocks noChangeArrowheads="1"/>
            </p:cNvSpPr>
            <p:nvPr/>
          </p:nvSpPr>
          <p:spPr bwMode="auto">
            <a:xfrm>
              <a:off x="1870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4" name="Oval 1438"/>
            <p:cNvSpPr>
              <a:spLocks noChangeArrowheads="1"/>
            </p:cNvSpPr>
            <p:nvPr/>
          </p:nvSpPr>
          <p:spPr bwMode="auto">
            <a:xfrm>
              <a:off x="1856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5" name="Oval 1439"/>
            <p:cNvSpPr>
              <a:spLocks noChangeArrowheads="1"/>
            </p:cNvSpPr>
            <p:nvPr/>
          </p:nvSpPr>
          <p:spPr bwMode="auto">
            <a:xfrm>
              <a:off x="1882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6" name="Oval 1440"/>
            <p:cNvSpPr>
              <a:spLocks noChangeArrowheads="1"/>
            </p:cNvSpPr>
            <p:nvPr/>
          </p:nvSpPr>
          <p:spPr bwMode="auto">
            <a:xfrm>
              <a:off x="1918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17" name="Oval 1441"/>
            <p:cNvSpPr>
              <a:spLocks noChangeArrowheads="1"/>
            </p:cNvSpPr>
            <p:nvPr/>
          </p:nvSpPr>
          <p:spPr bwMode="auto">
            <a:xfrm>
              <a:off x="1912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8" name="Oval 1442"/>
            <p:cNvSpPr>
              <a:spLocks noChangeArrowheads="1"/>
            </p:cNvSpPr>
            <p:nvPr/>
          </p:nvSpPr>
          <p:spPr bwMode="auto">
            <a:xfrm>
              <a:off x="1960" y="263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19" name="Oval 1443"/>
            <p:cNvSpPr>
              <a:spLocks noChangeArrowheads="1"/>
            </p:cNvSpPr>
            <p:nvPr/>
          </p:nvSpPr>
          <p:spPr bwMode="auto">
            <a:xfrm>
              <a:off x="1918" y="26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0" name="Oval 1444"/>
            <p:cNvSpPr>
              <a:spLocks noChangeArrowheads="1"/>
            </p:cNvSpPr>
            <p:nvPr/>
          </p:nvSpPr>
          <p:spPr bwMode="auto">
            <a:xfrm>
              <a:off x="1904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1" name="Oval 1445"/>
            <p:cNvSpPr>
              <a:spLocks noChangeArrowheads="1"/>
            </p:cNvSpPr>
            <p:nvPr/>
          </p:nvSpPr>
          <p:spPr bwMode="auto">
            <a:xfrm>
              <a:off x="1930" y="26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2" name="Oval 1446"/>
            <p:cNvSpPr>
              <a:spLocks noChangeArrowheads="1"/>
            </p:cNvSpPr>
            <p:nvPr/>
          </p:nvSpPr>
          <p:spPr bwMode="auto">
            <a:xfrm>
              <a:off x="1918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23" name="Oval 1447"/>
            <p:cNvSpPr>
              <a:spLocks noChangeArrowheads="1"/>
            </p:cNvSpPr>
            <p:nvPr/>
          </p:nvSpPr>
          <p:spPr bwMode="auto">
            <a:xfrm>
              <a:off x="191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4" name="Oval 1448"/>
            <p:cNvSpPr>
              <a:spLocks noChangeArrowheads="1"/>
            </p:cNvSpPr>
            <p:nvPr/>
          </p:nvSpPr>
          <p:spPr bwMode="auto">
            <a:xfrm>
              <a:off x="1960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5" name="Oval 1449"/>
            <p:cNvSpPr>
              <a:spLocks noChangeArrowheads="1"/>
            </p:cNvSpPr>
            <p:nvPr/>
          </p:nvSpPr>
          <p:spPr bwMode="auto">
            <a:xfrm>
              <a:off x="1918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6" name="Oval 1450"/>
            <p:cNvSpPr>
              <a:spLocks noChangeArrowheads="1"/>
            </p:cNvSpPr>
            <p:nvPr/>
          </p:nvSpPr>
          <p:spPr bwMode="auto">
            <a:xfrm>
              <a:off x="1904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7" name="Oval 1451"/>
            <p:cNvSpPr>
              <a:spLocks noChangeArrowheads="1"/>
            </p:cNvSpPr>
            <p:nvPr/>
          </p:nvSpPr>
          <p:spPr bwMode="auto">
            <a:xfrm>
              <a:off x="1930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28" name="Oval 1452"/>
            <p:cNvSpPr>
              <a:spLocks noChangeArrowheads="1"/>
            </p:cNvSpPr>
            <p:nvPr/>
          </p:nvSpPr>
          <p:spPr bwMode="auto">
            <a:xfrm>
              <a:off x="1918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29" name="Oval 1453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0" name="Oval 1454"/>
            <p:cNvSpPr>
              <a:spLocks noChangeArrowheads="1"/>
            </p:cNvSpPr>
            <p:nvPr/>
          </p:nvSpPr>
          <p:spPr bwMode="auto">
            <a:xfrm>
              <a:off x="1918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1" name="Oval 1455"/>
            <p:cNvSpPr>
              <a:spLocks noChangeArrowheads="1"/>
            </p:cNvSpPr>
            <p:nvPr/>
          </p:nvSpPr>
          <p:spPr bwMode="auto">
            <a:xfrm>
              <a:off x="1904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2" name="Oval 1456"/>
            <p:cNvSpPr>
              <a:spLocks noChangeArrowheads="1"/>
            </p:cNvSpPr>
            <p:nvPr/>
          </p:nvSpPr>
          <p:spPr bwMode="auto">
            <a:xfrm>
              <a:off x="1930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3" name="Oval 1457"/>
            <p:cNvSpPr>
              <a:spLocks noChangeArrowheads="1"/>
            </p:cNvSpPr>
            <p:nvPr/>
          </p:nvSpPr>
          <p:spPr bwMode="auto">
            <a:xfrm>
              <a:off x="1870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34" name="Oval 1458"/>
            <p:cNvSpPr>
              <a:spLocks noChangeArrowheads="1"/>
            </p:cNvSpPr>
            <p:nvPr/>
          </p:nvSpPr>
          <p:spPr bwMode="auto">
            <a:xfrm>
              <a:off x="1864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5" name="Oval 1459"/>
            <p:cNvSpPr>
              <a:spLocks noChangeArrowheads="1"/>
            </p:cNvSpPr>
            <p:nvPr/>
          </p:nvSpPr>
          <p:spPr bwMode="auto">
            <a:xfrm>
              <a:off x="1912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6" name="Oval 1460"/>
            <p:cNvSpPr>
              <a:spLocks noChangeArrowheads="1"/>
            </p:cNvSpPr>
            <p:nvPr/>
          </p:nvSpPr>
          <p:spPr bwMode="auto">
            <a:xfrm>
              <a:off x="1870" y="26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7" name="Oval 1461"/>
            <p:cNvSpPr>
              <a:spLocks noChangeArrowheads="1"/>
            </p:cNvSpPr>
            <p:nvPr/>
          </p:nvSpPr>
          <p:spPr bwMode="auto">
            <a:xfrm>
              <a:off x="1856" y="26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8" name="Oval 1462"/>
            <p:cNvSpPr>
              <a:spLocks noChangeArrowheads="1"/>
            </p:cNvSpPr>
            <p:nvPr/>
          </p:nvSpPr>
          <p:spPr bwMode="auto">
            <a:xfrm>
              <a:off x="1882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39" name="Oval 1463"/>
            <p:cNvSpPr>
              <a:spLocks noChangeArrowheads="1"/>
            </p:cNvSpPr>
            <p:nvPr/>
          </p:nvSpPr>
          <p:spPr bwMode="auto">
            <a:xfrm>
              <a:off x="1822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40" name="Oval 1464"/>
            <p:cNvSpPr>
              <a:spLocks noChangeArrowheads="1"/>
            </p:cNvSpPr>
            <p:nvPr/>
          </p:nvSpPr>
          <p:spPr bwMode="auto">
            <a:xfrm>
              <a:off x="1816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1" name="Oval 1465"/>
            <p:cNvSpPr>
              <a:spLocks noChangeArrowheads="1"/>
            </p:cNvSpPr>
            <p:nvPr/>
          </p:nvSpPr>
          <p:spPr bwMode="auto">
            <a:xfrm>
              <a:off x="1864" y="26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2" name="Oval 1466"/>
            <p:cNvSpPr>
              <a:spLocks noChangeArrowheads="1"/>
            </p:cNvSpPr>
            <p:nvPr/>
          </p:nvSpPr>
          <p:spPr bwMode="auto">
            <a:xfrm>
              <a:off x="1822" y="267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3" name="Oval 1467"/>
            <p:cNvSpPr>
              <a:spLocks noChangeArrowheads="1"/>
            </p:cNvSpPr>
            <p:nvPr/>
          </p:nvSpPr>
          <p:spPr bwMode="auto">
            <a:xfrm>
              <a:off x="1808" y="267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4" name="Oval 1468"/>
            <p:cNvSpPr>
              <a:spLocks noChangeArrowheads="1"/>
            </p:cNvSpPr>
            <p:nvPr/>
          </p:nvSpPr>
          <p:spPr bwMode="auto">
            <a:xfrm>
              <a:off x="1834" y="266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5" name="Oval 1469"/>
            <p:cNvSpPr>
              <a:spLocks noChangeArrowheads="1"/>
            </p:cNvSpPr>
            <p:nvPr/>
          </p:nvSpPr>
          <p:spPr bwMode="auto">
            <a:xfrm>
              <a:off x="1816" y="268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6" name="Oval 1470"/>
            <p:cNvSpPr>
              <a:spLocks noChangeArrowheads="1"/>
            </p:cNvSpPr>
            <p:nvPr/>
          </p:nvSpPr>
          <p:spPr bwMode="auto">
            <a:xfrm>
              <a:off x="187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47" name="Oval 1471"/>
            <p:cNvSpPr>
              <a:spLocks noChangeArrowheads="1"/>
            </p:cNvSpPr>
            <p:nvPr/>
          </p:nvSpPr>
          <p:spPr bwMode="auto">
            <a:xfrm>
              <a:off x="186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8" name="Oval 1472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49" name="Oval 1473"/>
            <p:cNvSpPr>
              <a:spLocks noChangeArrowheads="1"/>
            </p:cNvSpPr>
            <p:nvPr/>
          </p:nvSpPr>
          <p:spPr bwMode="auto">
            <a:xfrm>
              <a:off x="1870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0" name="Oval 1474"/>
            <p:cNvSpPr>
              <a:spLocks noChangeArrowheads="1"/>
            </p:cNvSpPr>
            <p:nvPr/>
          </p:nvSpPr>
          <p:spPr bwMode="auto">
            <a:xfrm>
              <a:off x="1856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1" name="Oval 1475"/>
            <p:cNvSpPr>
              <a:spLocks noChangeArrowheads="1"/>
            </p:cNvSpPr>
            <p:nvPr/>
          </p:nvSpPr>
          <p:spPr bwMode="auto">
            <a:xfrm>
              <a:off x="188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2" name="Oval 1476"/>
            <p:cNvSpPr>
              <a:spLocks noChangeArrowheads="1"/>
            </p:cNvSpPr>
            <p:nvPr/>
          </p:nvSpPr>
          <p:spPr bwMode="auto">
            <a:xfrm>
              <a:off x="1918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53" name="Oval 1477"/>
            <p:cNvSpPr>
              <a:spLocks noChangeArrowheads="1"/>
            </p:cNvSpPr>
            <p:nvPr/>
          </p:nvSpPr>
          <p:spPr bwMode="auto">
            <a:xfrm>
              <a:off x="191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4" name="Oval 1478"/>
            <p:cNvSpPr>
              <a:spLocks noChangeArrowheads="1"/>
            </p:cNvSpPr>
            <p:nvPr/>
          </p:nvSpPr>
          <p:spPr bwMode="auto">
            <a:xfrm>
              <a:off x="196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5" name="Oval 1479"/>
            <p:cNvSpPr>
              <a:spLocks noChangeArrowheads="1"/>
            </p:cNvSpPr>
            <p:nvPr/>
          </p:nvSpPr>
          <p:spPr bwMode="auto">
            <a:xfrm>
              <a:off x="1918" y="260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6" name="Oval 1480"/>
            <p:cNvSpPr>
              <a:spLocks noChangeArrowheads="1"/>
            </p:cNvSpPr>
            <p:nvPr/>
          </p:nvSpPr>
          <p:spPr bwMode="auto">
            <a:xfrm>
              <a:off x="1904" y="259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7" name="Oval 1481"/>
            <p:cNvSpPr>
              <a:spLocks noChangeArrowheads="1"/>
            </p:cNvSpPr>
            <p:nvPr/>
          </p:nvSpPr>
          <p:spPr bwMode="auto">
            <a:xfrm>
              <a:off x="193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8" name="Oval 1482"/>
            <p:cNvSpPr>
              <a:spLocks noChangeArrowheads="1"/>
            </p:cNvSpPr>
            <p:nvPr/>
          </p:nvSpPr>
          <p:spPr bwMode="auto">
            <a:xfrm>
              <a:off x="1830" y="261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59" name="Oval 1483"/>
            <p:cNvSpPr>
              <a:spLocks noChangeArrowheads="1"/>
            </p:cNvSpPr>
            <p:nvPr/>
          </p:nvSpPr>
          <p:spPr bwMode="auto">
            <a:xfrm>
              <a:off x="1800" y="262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0" name="Oval 1484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1" name="Oval 1485"/>
            <p:cNvSpPr>
              <a:spLocks noChangeArrowheads="1"/>
            </p:cNvSpPr>
            <p:nvPr/>
          </p:nvSpPr>
          <p:spPr bwMode="auto">
            <a:xfrm>
              <a:off x="1806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62" name="Oval 1486"/>
            <p:cNvSpPr>
              <a:spLocks noChangeArrowheads="1"/>
            </p:cNvSpPr>
            <p:nvPr/>
          </p:nvSpPr>
          <p:spPr bwMode="auto">
            <a:xfrm>
              <a:off x="1800" y="263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3" name="Oval 1487"/>
            <p:cNvSpPr>
              <a:spLocks noChangeArrowheads="1"/>
            </p:cNvSpPr>
            <p:nvPr/>
          </p:nvSpPr>
          <p:spPr bwMode="auto">
            <a:xfrm>
              <a:off x="1806" y="264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4" name="Oval 1488"/>
            <p:cNvSpPr>
              <a:spLocks noChangeArrowheads="1"/>
            </p:cNvSpPr>
            <p:nvPr/>
          </p:nvSpPr>
          <p:spPr bwMode="auto">
            <a:xfrm>
              <a:off x="1818" y="264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5" name="Oval 1489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6" name="Oval 1490"/>
            <p:cNvSpPr>
              <a:spLocks noChangeArrowheads="1"/>
            </p:cNvSpPr>
            <p:nvPr/>
          </p:nvSpPr>
          <p:spPr bwMode="auto">
            <a:xfrm>
              <a:off x="1806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67" name="Oval 1491"/>
            <p:cNvSpPr>
              <a:spLocks noChangeArrowheads="1"/>
            </p:cNvSpPr>
            <p:nvPr/>
          </p:nvSpPr>
          <p:spPr bwMode="auto">
            <a:xfrm>
              <a:off x="1800" y="25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8" name="Oval 1492"/>
            <p:cNvSpPr>
              <a:spLocks noChangeArrowheads="1"/>
            </p:cNvSpPr>
            <p:nvPr/>
          </p:nvSpPr>
          <p:spPr bwMode="auto">
            <a:xfrm>
              <a:off x="1806" y="260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69" name="Oval 1493"/>
            <p:cNvSpPr>
              <a:spLocks noChangeArrowheads="1"/>
            </p:cNvSpPr>
            <p:nvPr/>
          </p:nvSpPr>
          <p:spPr bwMode="auto">
            <a:xfrm>
              <a:off x="1818" y="259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0" name="Oval 1494"/>
            <p:cNvSpPr>
              <a:spLocks noChangeArrowheads="1"/>
            </p:cNvSpPr>
            <p:nvPr/>
          </p:nvSpPr>
          <p:spPr bwMode="auto">
            <a:xfrm>
              <a:off x="1794" y="264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1" name="Oval 1495"/>
            <p:cNvSpPr>
              <a:spLocks noChangeArrowheads="1"/>
            </p:cNvSpPr>
            <p:nvPr/>
          </p:nvSpPr>
          <p:spPr bwMode="auto">
            <a:xfrm>
              <a:off x="1794" y="259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2" name="Oval 1496"/>
            <p:cNvSpPr>
              <a:spLocks noChangeArrowheads="1"/>
            </p:cNvSpPr>
            <p:nvPr/>
          </p:nvSpPr>
          <p:spPr bwMode="auto">
            <a:xfrm>
              <a:off x="1896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73" name="Oval 1497"/>
            <p:cNvSpPr>
              <a:spLocks noChangeArrowheads="1"/>
            </p:cNvSpPr>
            <p:nvPr/>
          </p:nvSpPr>
          <p:spPr bwMode="auto">
            <a:xfrm>
              <a:off x="189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4" name="Oval 1498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5" name="Oval 1499"/>
            <p:cNvSpPr>
              <a:spLocks noChangeArrowheads="1"/>
            </p:cNvSpPr>
            <p:nvPr/>
          </p:nvSpPr>
          <p:spPr bwMode="auto">
            <a:xfrm>
              <a:off x="189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6" name="Oval 1500"/>
            <p:cNvSpPr>
              <a:spLocks noChangeArrowheads="1"/>
            </p:cNvSpPr>
            <p:nvPr/>
          </p:nvSpPr>
          <p:spPr bwMode="auto">
            <a:xfrm>
              <a:off x="1882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7" name="Oval 1501"/>
            <p:cNvSpPr>
              <a:spLocks noChangeArrowheads="1"/>
            </p:cNvSpPr>
            <p:nvPr/>
          </p:nvSpPr>
          <p:spPr bwMode="auto">
            <a:xfrm>
              <a:off x="1908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78" name="Oval 1502"/>
            <p:cNvSpPr>
              <a:spLocks noChangeArrowheads="1"/>
            </p:cNvSpPr>
            <p:nvPr/>
          </p:nvSpPr>
          <p:spPr bwMode="auto">
            <a:xfrm>
              <a:off x="194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79" name="Oval 1503"/>
            <p:cNvSpPr>
              <a:spLocks noChangeArrowheads="1"/>
            </p:cNvSpPr>
            <p:nvPr/>
          </p:nvSpPr>
          <p:spPr bwMode="auto">
            <a:xfrm>
              <a:off x="193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0" name="Oval 1504"/>
            <p:cNvSpPr>
              <a:spLocks noChangeArrowheads="1"/>
            </p:cNvSpPr>
            <p:nvPr/>
          </p:nvSpPr>
          <p:spPr bwMode="auto">
            <a:xfrm>
              <a:off x="1944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1" name="Oval 1505"/>
            <p:cNvSpPr>
              <a:spLocks noChangeArrowheads="1"/>
            </p:cNvSpPr>
            <p:nvPr/>
          </p:nvSpPr>
          <p:spPr bwMode="auto">
            <a:xfrm>
              <a:off x="1930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2" name="Oval 1506"/>
            <p:cNvSpPr>
              <a:spLocks noChangeArrowheads="1"/>
            </p:cNvSpPr>
            <p:nvPr/>
          </p:nvSpPr>
          <p:spPr bwMode="auto">
            <a:xfrm>
              <a:off x="1956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3" name="Oval 1507"/>
            <p:cNvSpPr>
              <a:spLocks noChangeArrowheads="1"/>
            </p:cNvSpPr>
            <p:nvPr/>
          </p:nvSpPr>
          <p:spPr bwMode="auto">
            <a:xfrm>
              <a:off x="189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84" name="Oval 1508"/>
            <p:cNvSpPr>
              <a:spLocks noChangeArrowheads="1"/>
            </p:cNvSpPr>
            <p:nvPr/>
          </p:nvSpPr>
          <p:spPr bwMode="auto">
            <a:xfrm>
              <a:off x="1890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5" name="Oval 1509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6" name="Oval 1510"/>
            <p:cNvSpPr>
              <a:spLocks noChangeArrowheads="1"/>
            </p:cNvSpPr>
            <p:nvPr/>
          </p:nvSpPr>
          <p:spPr bwMode="auto">
            <a:xfrm>
              <a:off x="1896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7" name="Oval 1511"/>
            <p:cNvSpPr>
              <a:spLocks noChangeArrowheads="1"/>
            </p:cNvSpPr>
            <p:nvPr/>
          </p:nvSpPr>
          <p:spPr bwMode="auto">
            <a:xfrm>
              <a:off x="1882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8" name="Oval 1512"/>
            <p:cNvSpPr>
              <a:spLocks noChangeArrowheads="1"/>
            </p:cNvSpPr>
            <p:nvPr/>
          </p:nvSpPr>
          <p:spPr bwMode="auto">
            <a:xfrm>
              <a:off x="190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89" name="Oval 1513"/>
            <p:cNvSpPr>
              <a:spLocks noChangeArrowheads="1"/>
            </p:cNvSpPr>
            <p:nvPr/>
          </p:nvSpPr>
          <p:spPr bwMode="auto">
            <a:xfrm>
              <a:off x="194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90" name="Oval 1514"/>
            <p:cNvSpPr>
              <a:spLocks noChangeArrowheads="1"/>
            </p:cNvSpPr>
            <p:nvPr/>
          </p:nvSpPr>
          <p:spPr bwMode="auto">
            <a:xfrm>
              <a:off x="1938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1" name="Oval 1515"/>
            <p:cNvSpPr>
              <a:spLocks noChangeArrowheads="1"/>
            </p:cNvSpPr>
            <p:nvPr/>
          </p:nvSpPr>
          <p:spPr bwMode="auto">
            <a:xfrm>
              <a:off x="1944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2" name="Oval 1516"/>
            <p:cNvSpPr>
              <a:spLocks noChangeArrowheads="1"/>
            </p:cNvSpPr>
            <p:nvPr/>
          </p:nvSpPr>
          <p:spPr bwMode="auto">
            <a:xfrm>
              <a:off x="1930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3" name="Oval 1517"/>
            <p:cNvSpPr>
              <a:spLocks noChangeArrowheads="1"/>
            </p:cNvSpPr>
            <p:nvPr/>
          </p:nvSpPr>
          <p:spPr bwMode="auto">
            <a:xfrm>
              <a:off x="1956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4" name="Oval 1518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5" name="Oval 1519"/>
            <p:cNvSpPr>
              <a:spLocks noChangeArrowheads="1"/>
            </p:cNvSpPr>
            <p:nvPr/>
          </p:nvSpPr>
          <p:spPr bwMode="auto">
            <a:xfrm>
              <a:off x="1890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296" name="Oval 1520"/>
            <p:cNvSpPr>
              <a:spLocks noChangeArrowheads="1"/>
            </p:cNvSpPr>
            <p:nvPr/>
          </p:nvSpPr>
          <p:spPr bwMode="auto">
            <a:xfrm>
              <a:off x="188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7" name="Oval 1521"/>
            <p:cNvSpPr>
              <a:spLocks noChangeArrowheads="1"/>
            </p:cNvSpPr>
            <p:nvPr/>
          </p:nvSpPr>
          <p:spPr bwMode="auto">
            <a:xfrm>
              <a:off x="1932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8" name="Oval 1522"/>
            <p:cNvSpPr>
              <a:spLocks noChangeArrowheads="1"/>
            </p:cNvSpPr>
            <p:nvPr/>
          </p:nvSpPr>
          <p:spPr bwMode="auto">
            <a:xfrm>
              <a:off x="1902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299" name="Oval 1523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0" name="Oval 1524"/>
            <p:cNvSpPr>
              <a:spLocks noChangeArrowheads="1"/>
            </p:cNvSpPr>
            <p:nvPr/>
          </p:nvSpPr>
          <p:spPr bwMode="auto">
            <a:xfrm>
              <a:off x="1890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01" name="Oval 1525"/>
            <p:cNvSpPr>
              <a:spLocks noChangeArrowheads="1"/>
            </p:cNvSpPr>
            <p:nvPr/>
          </p:nvSpPr>
          <p:spPr bwMode="auto">
            <a:xfrm>
              <a:off x="1884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2" name="Oval 1526"/>
            <p:cNvSpPr>
              <a:spLocks noChangeArrowheads="1"/>
            </p:cNvSpPr>
            <p:nvPr/>
          </p:nvSpPr>
          <p:spPr bwMode="auto">
            <a:xfrm>
              <a:off x="1932" y="255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3" name="Oval 1527"/>
            <p:cNvSpPr>
              <a:spLocks noChangeArrowheads="1"/>
            </p:cNvSpPr>
            <p:nvPr/>
          </p:nvSpPr>
          <p:spPr bwMode="auto">
            <a:xfrm>
              <a:off x="1890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4" name="Oval 1528"/>
            <p:cNvSpPr>
              <a:spLocks noChangeArrowheads="1"/>
            </p:cNvSpPr>
            <p:nvPr/>
          </p:nvSpPr>
          <p:spPr bwMode="auto">
            <a:xfrm>
              <a:off x="1876" y="255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5" name="Oval 1529"/>
            <p:cNvSpPr>
              <a:spLocks noChangeArrowheads="1"/>
            </p:cNvSpPr>
            <p:nvPr/>
          </p:nvSpPr>
          <p:spPr bwMode="auto">
            <a:xfrm>
              <a:off x="190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6" name="Oval 1530"/>
            <p:cNvSpPr>
              <a:spLocks noChangeArrowheads="1"/>
            </p:cNvSpPr>
            <p:nvPr/>
          </p:nvSpPr>
          <p:spPr bwMode="auto">
            <a:xfrm>
              <a:off x="1800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07" name="Oval 1531"/>
            <p:cNvSpPr>
              <a:spLocks noChangeArrowheads="1"/>
            </p:cNvSpPr>
            <p:nvPr/>
          </p:nvSpPr>
          <p:spPr bwMode="auto">
            <a:xfrm>
              <a:off x="1794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8" name="Oval 1532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09" name="Oval 1533"/>
            <p:cNvSpPr>
              <a:spLocks noChangeArrowheads="1"/>
            </p:cNvSpPr>
            <p:nvPr/>
          </p:nvSpPr>
          <p:spPr bwMode="auto">
            <a:xfrm>
              <a:off x="1800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0" name="Oval 1534"/>
            <p:cNvSpPr>
              <a:spLocks noChangeArrowheads="1"/>
            </p:cNvSpPr>
            <p:nvPr/>
          </p:nvSpPr>
          <p:spPr bwMode="auto">
            <a:xfrm>
              <a:off x="1812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1" name="Oval 1535"/>
            <p:cNvSpPr>
              <a:spLocks noChangeArrowheads="1"/>
            </p:cNvSpPr>
            <p:nvPr/>
          </p:nvSpPr>
          <p:spPr bwMode="auto">
            <a:xfrm>
              <a:off x="1848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12" name="Oval 1536"/>
            <p:cNvSpPr>
              <a:spLocks noChangeArrowheads="1"/>
            </p:cNvSpPr>
            <p:nvPr/>
          </p:nvSpPr>
          <p:spPr bwMode="auto">
            <a:xfrm>
              <a:off x="1842" y="257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3" name="Oval 1537"/>
            <p:cNvSpPr>
              <a:spLocks noChangeArrowheads="1"/>
            </p:cNvSpPr>
            <p:nvPr/>
          </p:nvSpPr>
          <p:spPr bwMode="auto">
            <a:xfrm>
              <a:off x="1848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4" name="Oval 1538"/>
            <p:cNvSpPr>
              <a:spLocks noChangeArrowheads="1"/>
            </p:cNvSpPr>
            <p:nvPr/>
          </p:nvSpPr>
          <p:spPr bwMode="auto">
            <a:xfrm>
              <a:off x="1834" y="25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5" name="Oval 1539"/>
            <p:cNvSpPr>
              <a:spLocks noChangeArrowheads="1"/>
            </p:cNvSpPr>
            <p:nvPr/>
          </p:nvSpPr>
          <p:spPr bwMode="auto">
            <a:xfrm>
              <a:off x="1860" y="258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6" name="Oval 1540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7" name="Oval 1541"/>
            <p:cNvSpPr>
              <a:spLocks noChangeArrowheads="1"/>
            </p:cNvSpPr>
            <p:nvPr/>
          </p:nvSpPr>
          <p:spPr bwMode="auto">
            <a:xfrm>
              <a:off x="1800" y="256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18" name="Oval 1542"/>
            <p:cNvSpPr>
              <a:spLocks noChangeArrowheads="1"/>
            </p:cNvSpPr>
            <p:nvPr/>
          </p:nvSpPr>
          <p:spPr bwMode="auto">
            <a:xfrm>
              <a:off x="1848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19" name="Oval 1543"/>
            <p:cNvSpPr>
              <a:spLocks noChangeArrowheads="1"/>
            </p:cNvSpPr>
            <p:nvPr/>
          </p:nvSpPr>
          <p:spPr bwMode="auto">
            <a:xfrm>
              <a:off x="1842" y="254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0" name="Oval 1544"/>
            <p:cNvSpPr>
              <a:spLocks noChangeArrowheads="1"/>
            </p:cNvSpPr>
            <p:nvPr/>
          </p:nvSpPr>
          <p:spPr bwMode="auto">
            <a:xfrm>
              <a:off x="1848" y="255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1" name="Oval 1545"/>
            <p:cNvSpPr>
              <a:spLocks noChangeArrowheads="1"/>
            </p:cNvSpPr>
            <p:nvPr/>
          </p:nvSpPr>
          <p:spPr bwMode="auto">
            <a:xfrm>
              <a:off x="1834" y="255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2" name="Oval 1546"/>
            <p:cNvSpPr>
              <a:spLocks noChangeArrowheads="1"/>
            </p:cNvSpPr>
            <p:nvPr/>
          </p:nvSpPr>
          <p:spPr bwMode="auto">
            <a:xfrm>
              <a:off x="1860" y="254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3" name="Oval 1547"/>
            <p:cNvSpPr>
              <a:spLocks noChangeArrowheads="1"/>
            </p:cNvSpPr>
            <p:nvPr/>
          </p:nvSpPr>
          <p:spPr bwMode="auto">
            <a:xfrm>
              <a:off x="1794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24" name="Oval 1548"/>
            <p:cNvSpPr>
              <a:spLocks noChangeArrowheads="1"/>
            </p:cNvSpPr>
            <p:nvPr/>
          </p:nvSpPr>
          <p:spPr bwMode="auto">
            <a:xfrm>
              <a:off x="1836" y="258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5" name="Oval 1549"/>
            <p:cNvSpPr>
              <a:spLocks noChangeArrowheads="1"/>
            </p:cNvSpPr>
            <p:nvPr/>
          </p:nvSpPr>
          <p:spPr bwMode="auto">
            <a:xfrm>
              <a:off x="1806" y="259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6" name="Oval 1550"/>
            <p:cNvSpPr>
              <a:spLocks noChangeArrowheads="1"/>
            </p:cNvSpPr>
            <p:nvPr/>
          </p:nvSpPr>
          <p:spPr bwMode="auto">
            <a:xfrm>
              <a:off x="1836" y="254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7" name="Oval 1551"/>
            <p:cNvSpPr>
              <a:spLocks noChangeArrowheads="1"/>
            </p:cNvSpPr>
            <p:nvPr/>
          </p:nvSpPr>
          <p:spPr bwMode="auto">
            <a:xfrm>
              <a:off x="1794" y="255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8" name="Oval 1552"/>
            <p:cNvSpPr>
              <a:spLocks noChangeArrowheads="1"/>
            </p:cNvSpPr>
            <p:nvPr/>
          </p:nvSpPr>
          <p:spPr bwMode="auto">
            <a:xfrm>
              <a:off x="1794" y="256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29" name="Oval 1553"/>
            <p:cNvSpPr>
              <a:spLocks noChangeArrowheads="1"/>
            </p:cNvSpPr>
            <p:nvPr/>
          </p:nvSpPr>
          <p:spPr bwMode="auto">
            <a:xfrm>
              <a:off x="1972" y="256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0" name="Oval 1554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1" name="Oval 1555"/>
            <p:cNvSpPr>
              <a:spLocks noChangeArrowheads="1"/>
            </p:cNvSpPr>
            <p:nvPr/>
          </p:nvSpPr>
          <p:spPr bwMode="auto">
            <a:xfrm>
              <a:off x="1980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32" name="Oval 1556"/>
            <p:cNvSpPr>
              <a:spLocks noChangeArrowheads="1"/>
            </p:cNvSpPr>
            <p:nvPr/>
          </p:nvSpPr>
          <p:spPr bwMode="auto">
            <a:xfrm>
              <a:off x="1974" y="268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3" name="Oval 1557"/>
            <p:cNvSpPr>
              <a:spLocks noChangeArrowheads="1"/>
            </p:cNvSpPr>
            <p:nvPr/>
          </p:nvSpPr>
          <p:spPr bwMode="auto">
            <a:xfrm>
              <a:off x="1968" y="268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4" name="Oval 1558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5" name="Oval 1559"/>
            <p:cNvSpPr>
              <a:spLocks noChangeArrowheads="1"/>
            </p:cNvSpPr>
            <p:nvPr/>
          </p:nvSpPr>
          <p:spPr bwMode="auto">
            <a:xfrm>
              <a:off x="1944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36" name="Oval 1560"/>
            <p:cNvSpPr>
              <a:spLocks noChangeArrowheads="1"/>
            </p:cNvSpPr>
            <p:nvPr/>
          </p:nvSpPr>
          <p:spPr bwMode="auto">
            <a:xfrm>
              <a:off x="1938" y="2637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7" name="Oval 1561"/>
            <p:cNvSpPr>
              <a:spLocks noChangeArrowheads="1"/>
            </p:cNvSpPr>
            <p:nvPr/>
          </p:nvSpPr>
          <p:spPr bwMode="auto">
            <a:xfrm>
              <a:off x="1956" y="264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8" name="Oval 1562"/>
            <p:cNvSpPr>
              <a:spLocks noChangeArrowheads="1"/>
            </p:cNvSpPr>
            <p:nvPr/>
          </p:nvSpPr>
          <p:spPr bwMode="auto">
            <a:xfrm>
              <a:off x="1932" y="264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39" name="Oval 1563"/>
            <p:cNvSpPr>
              <a:spLocks noChangeArrowheads="1"/>
            </p:cNvSpPr>
            <p:nvPr/>
          </p:nvSpPr>
          <p:spPr bwMode="auto">
            <a:xfrm>
              <a:off x="192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40" name="Oval 1564"/>
            <p:cNvSpPr>
              <a:spLocks noChangeArrowheads="1"/>
            </p:cNvSpPr>
            <p:nvPr/>
          </p:nvSpPr>
          <p:spPr bwMode="auto">
            <a:xfrm>
              <a:off x="191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1" name="Oval 1565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2" name="Oval 1566"/>
            <p:cNvSpPr>
              <a:spLocks noChangeArrowheads="1"/>
            </p:cNvSpPr>
            <p:nvPr/>
          </p:nvSpPr>
          <p:spPr bwMode="auto">
            <a:xfrm>
              <a:off x="192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3" name="Oval 1567"/>
            <p:cNvSpPr>
              <a:spLocks noChangeArrowheads="1"/>
            </p:cNvSpPr>
            <p:nvPr/>
          </p:nvSpPr>
          <p:spPr bwMode="auto">
            <a:xfrm>
              <a:off x="190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4" name="Oval 1568"/>
            <p:cNvSpPr>
              <a:spLocks noChangeArrowheads="1"/>
            </p:cNvSpPr>
            <p:nvPr/>
          </p:nvSpPr>
          <p:spPr bwMode="auto">
            <a:xfrm>
              <a:off x="193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5" name="Oval 1569"/>
            <p:cNvSpPr>
              <a:spLocks noChangeArrowheads="1"/>
            </p:cNvSpPr>
            <p:nvPr/>
          </p:nvSpPr>
          <p:spPr bwMode="auto">
            <a:xfrm>
              <a:off x="197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46" name="Oval 1570"/>
            <p:cNvSpPr>
              <a:spLocks noChangeArrowheads="1"/>
            </p:cNvSpPr>
            <p:nvPr/>
          </p:nvSpPr>
          <p:spPr bwMode="auto">
            <a:xfrm>
              <a:off x="196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7" name="Oval 1571"/>
            <p:cNvSpPr>
              <a:spLocks noChangeArrowheads="1"/>
            </p:cNvSpPr>
            <p:nvPr/>
          </p:nvSpPr>
          <p:spPr bwMode="auto">
            <a:xfrm>
              <a:off x="197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8" name="Oval 1572"/>
            <p:cNvSpPr>
              <a:spLocks noChangeArrowheads="1"/>
            </p:cNvSpPr>
            <p:nvPr/>
          </p:nvSpPr>
          <p:spPr bwMode="auto">
            <a:xfrm>
              <a:off x="1957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49" name="Oval 1573"/>
            <p:cNvSpPr>
              <a:spLocks noChangeArrowheads="1"/>
            </p:cNvSpPr>
            <p:nvPr/>
          </p:nvSpPr>
          <p:spPr bwMode="auto">
            <a:xfrm>
              <a:off x="186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50" name="Oval 1574"/>
            <p:cNvSpPr>
              <a:spLocks noChangeArrowheads="1"/>
            </p:cNvSpPr>
            <p:nvPr/>
          </p:nvSpPr>
          <p:spPr bwMode="auto">
            <a:xfrm>
              <a:off x="186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1" name="Oval 1575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2" name="Oval 1576"/>
            <p:cNvSpPr>
              <a:spLocks noChangeArrowheads="1"/>
            </p:cNvSpPr>
            <p:nvPr/>
          </p:nvSpPr>
          <p:spPr bwMode="auto">
            <a:xfrm>
              <a:off x="1869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3" name="Oval 1577"/>
            <p:cNvSpPr>
              <a:spLocks noChangeArrowheads="1"/>
            </p:cNvSpPr>
            <p:nvPr/>
          </p:nvSpPr>
          <p:spPr bwMode="auto">
            <a:xfrm>
              <a:off x="1855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4" name="Oval 1578"/>
            <p:cNvSpPr>
              <a:spLocks noChangeArrowheads="1"/>
            </p:cNvSpPr>
            <p:nvPr/>
          </p:nvSpPr>
          <p:spPr bwMode="auto">
            <a:xfrm>
              <a:off x="188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5" name="Oval 1579"/>
            <p:cNvSpPr>
              <a:spLocks noChangeArrowheads="1"/>
            </p:cNvSpPr>
            <p:nvPr/>
          </p:nvSpPr>
          <p:spPr bwMode="auto">
            <a:xfrm>
              <a:off x="1917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56" name="Oval 1580"/>
            <p:cNvSpPr>
              <a:spLocks noChangeArrowheads="1"/>
            </p:cNvSpPr>
            <p:nvPr/>
          </p:nvSpPr>
          <p:spPr bwMode="auto">
            <a:xfrm>
              <a:off x="191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7" name="Oval 1581"/>
            <p:cNvSpPr>
              <a:spLocks noChangeArrowheads="1"/>
            </p:cNvSpPr>
            <p:nvPr/>
          </p:nvSpPr>
          <p:spPr bwMode="auto">
            <a:xfrm>
              <a:off x="195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8" name="Oval 1582"/>
            <p:cNvSpPr>
              <a:spLocks noChangeArrowheads="1"/>
            </p:cNvSpPr>
            <p:nvPr/>
          </p:nvSpPr>
          <p:spPr bwMode="auto">
            <a:xfrm>
              <a:off x="1917" y="252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59" name="Oval 1583"/>
            <p:cNvSpPr>
              <a:spLocks noChangeArrowheads="1"/>
            </p:cNvSpPr>
            <p:nvPr/>
          </p:nvSpPr>
          <p:spPr bwMode="auto">
            <a:xfrm>
              <a:off x="1903" y="251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0" name="Oval 1584"/>
            <p:cNvSpPr>
              <a:spLocks noChangeArrowheads="1"/>
            </p:cNvSpPr>
            <p:nvPr/>
          </p:nvSpPr>
          <p:spPr bwMode="auto">
            <a:xfrm>
              <a:off x="192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1" name="Oval 1585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2" name="Oval 1586"/>
            <p:cNvSpPr>
              <a:spLocks noChangeArrowheads="1"/>
            </p:cNvSpPr>
            <p:nvPr/>
          </p:nvSpPr>
          <p:spPr bwMode="auto">
            <a:xfrm>
              <a:off x="1805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63" name="Oval 1587"/>
            <p:cNvSpPr>
              <a:spLocks noChangeArrowheads="1"/>
            </p:cNvSpPr>
            <p:nvPr/>
          </p:nvSpPr>
          <p:spPr bwMode="auto">
            <a:xfrm>
              <a:off x="1799" y="2505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4" name="Oval 1588"/>
            <p:cNvSpPr>
              <a:spLocks noChangeArrowheads="1"/>
            </p:cNvSpPr>
            <p:nvPr/>
          </p:nvSpPr>
          <p:spPr bwMode="auto">
            <a:xfrm>
              <a:off x="1805" y="2519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5" name="Oval 1589"/>
            <p:cNvSpPr>
              <a:spLocks noChangeArrowheads="1"/>
            </p:cNvSpPr>
            <p:nvPr/>
          </p:nvSpPr>
          <p:spPr bwMode="auto">
            <a:xfrm>
              <a:off x="1817" y="2511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6" name="Oval 1590"/>
            <p:cNvSpPr>
              <a:spLocks noChangeArrowheads="1"/>
            </p:cNvSpPr>
            <p:nvPr/>
          </p:nvSpPr>
          <p:spPr bwMode="auto">
            <a:xfrm>
              <a:off x="1793" y="2513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7" name="Oval 1591"/>
            <p:cNvSpPr>
              <a:spLocks noChangeArrowheads="1"/>
            </p:cNvSpPr>
            <p:nvPr/>
          </p:nvSpPr>
          <p:spPr bwMode="auto">
            <a:xfrm>
              <a:off x="1895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68" name="Oval 1592"/>
            <p:cNvSpPr>
              <a:spLocks noChangeArrowheads="1"/>
            </p:cNvSpPr>
            <p:nvPr/>
          </p:nvSpPr>
          <p:spPr bwMode="auto">
            <a:xfrm>
              <a:off x="188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69" name="Oval 1593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0" name="Oval 1594"/>
            <p:cNvSpPr>
              <a:spLocks noChangeArrowheads="1"/>
            </p:cNvSpPr>
            <p:nvPr/>
          </p:nvSpPr>
          <p:spPr bwMode="auto">
            <a:xfrm>
              <a:off x="189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1" name="Oval 1595"/>
            <p:cNvSpPr>
              <a:spLocks noChangeArrowheads="1"/>
            </p:cNvSpPr>
            <p:nvPr/>
          </p:nvSpPr>
          <p:spPr bwMode="auto">
            <a:xfrm>
              <a:off x="1881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2" name="Oval 1596"/>
            <p:cNvSpPr>
              <a:spLocks noChangeArrowheads="1"/>
            </p:cNvSpPr>
            <p:nvPr/>
          </p:nvSpPr>
          <p:spPr bwMode="auto">
            <a:xfrm>
              <a:off x="1907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3" name="Oval 1597"/>
            <p:cNvSpPr>
              <a:spLocks noChangeArrowheads="1"/>
            </p:cNvSpPr>
            <p:nvPr/>
          </p:nvSpPr>
          <p:spPr bwMode="auto">
            <a:xfrm>
              <a:off x="194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74" name="Oval 1598"/>
            <p:cNvSpPr>
              <a:spLocks noChangeArrowheads="1"/>
            </p:cNvSpPr>
            <p:nvPr/>
          </p:nvSpPr>
          <p:spPr bwMode="auto">
            <a:xfrm>
              <a:off x="193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5" name="Oval 1599"/>
            <p:cNvSpPr>
              <a:spLocks noChangeArrowheads="1"/>
            </p:cNvSpPr>
            <p:nvPr/>
          </p:nvSpPr>
          <p:spPr bwMode="auto">
            <a:xfrm>
              <a:off x="1943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6" name="Oval 1600"/>
            <p:cNvSpPr>
              <a:spLocks noChangeArrowheads="1"/>
            </p:cNvSpPr>
            <p:nvPr/>
          </p:nvSpPr>
          <p:spPr bwMode="auto">
            <a:xfrm>
              <a:off x="1929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7" name="Oval 1601"/>
            <p:cNvSpPr>
              <a:spLocks noChangeArrowheads="1"/>
            </p:cNvSpPr>
            <p:nvPr/>
          </p:nvSpPr>
          <p:spPr bwMode="auto">
            <a:xfrm>
              <a:off x="1955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78" name="Oval 1602"/>
            <p:cNvSpPr>
              <a:spLocks noChangeArrowheads="1"/>
            </p:cNvSpPr>
            <p:nvPr/>
          </p:nvSpPr>
          <p:spPr bwMode="auto">
            <a:xfrm>
              <a:off x="189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79" name="Oval 1603"/>
            <p:cNvSpPr>
              <a:spLocks noChangeArrowheads="1"/>
            </p:cNvSpPr>
            <p:nvPr/>
          </p:nvSpPr>
          <p:spPr bwMode="auto">
            <a:xfrm>
              <a:off x="1889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0" name="Oval 1604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1" name="Oval 1605"/>
            <p:cNvSpPr>
              <a:spLocks noChangeArrowheads="1"/>
            </p:cNvSpPr>
            <p:nvPr/>
          </p:nvSpPr>
          <p:spPr bwMode="auto">
            <a:xfrm>
              <a:off x="1895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2" name="Oval 1606"/>
            <p:cNvSpPr>
              <a:spLocks noChangeArrowheads="1"/>
            </p:cNvSpPr>
            <p:nvPr/>
          </p:nvSpPr>
          <p:spPr bwMode="auto">
            <a:xfrm>
              <a:off x="1881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3" name="Oval 1607"/>
            <p:cNvSpPr>
              <a:spLocks noChangeArrowheads="1"/>
            </p:cNvSpPr>
            <p:nvPr/>
          </p:nvSpPr>
          <p:spPr bwMode="auto">
            <a:xfrm>
              <a:off x="190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4" name="Oval 1608"/>
            <p:cNvSpPr>
              <a:spLocks noChangeArrowheads="1"/>
            </p:cNvSpPr>
            <p:nvPr/>
          </p:nvSpPr>
          <p:spPr bwMode="auto">
            <a:xfrm>
              <a:off x="194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85" name="Oval 1609"/>
            <p:cNvSpPr>
              <a:spLocks noChangeArrowheads="1"/>
            </p:cNvSpPr>
            <p:nvPr/>
          </p:nvSpPr>
          <p:spPr bwMode="auto">
            <a:xfrm>
              <a:off x="1937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6" name="Oval 1610"/>
            <p:cNvSpPr>
              <a:spLocks noChangeArrowheads="1"/>
            </p:cNvSpPr>
            <p:nvPr/>
          </p:nvSpPr>
          <p:spPr bwMode="auto">
            <a:xfrm>
              <a:off x="1943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7" name="Oval 1611"/>
            <p:cNvSpPr>
              <a:spLocks noChangeArrowheads="1"/>
            </p:cNvSpPr>
            <p:nvPr/>
          </p:nvSpPr>
          <p:spPr bwMode="auto">
            <a:xfrm>
              <a:off x="1929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8" name="Oval 1612"/>
            <p:cNvSpPr>
              <a:spLocks noChangeArrowheads="1"/>
            </p:cNvSpPr>
            <p:nvPr/>
          </p:nvSpPr>
          <p:spPr bwMode="auto">
            <a:xfrm>
              <a:off x="1955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89" name="Oval 1613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0" name="Oval 1614"/>
            <p:cNvSpPr>
              <a:spLocks noChangeArrowheads="1"/>
            </p:cNvSpPr>
            <p:nvPr/>
          </p:nvSpPr>
          <p:spPr bwMode="auto">
            <a:xfrm>
              <a:off x="1889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91" name="Oval 1615"/>
            <p:cNvSpPr>
              <a:spLocks noChangeArrowheads="1"/>
            </p:cNvSpPr>
            <p:nvPr/>
          </p:nvSpPr>
          <p:spPr bwMode="auto">
            <a:xfrm>
              <a:off x="188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2" name="Oval 1616"/>
            <p:cNvSpPr>
              <a:spLocks noChangeArrowheads="1"/>
            </p:cNvSpPr>
            <p:nvPr/>
          </p:nvSpPr>
          <p:spPr bwMode="auto">
            <a:xfrm>
              <a:off x="1931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3" name="Oval 1617"/>
            <p:cNvSpPr>
              <a:spLocks noChangeArrowheads="1"/>
            </p:cNvSpPr>
            <p:nvPr/>
          </p:nvSpPr>
          <p:spPr bwMode="auto">
            <a:xfrm>
              <a:off x="1901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4" name="Oval 1618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5" name="Oval 1619"/>
            <p:cNvSpPr>
              <a:spLocks noChangeArrowheads="1"/>
            </p:cNvSpPr>
            <p:nvPr/>
          </p:nvSpPr>
          <p:spPr bwMode="auto">
            <a:xfrm>
              <a:off x="1889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396" name="Oval 1620"/>
            <p:cNvSpPr>
              <a:spLocks noChangeArrowheads="1"/>
            </p:cNvSpPr>
            <p:nvPr/>
          </p:nvSpPr>
          <p:spPr bwMode="auto">
            <a:xfrm>
              <a:off x="1883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7" name="Oval 1621"/>
            <p:cNvSpPr>
              <a:spLocks noChangeArrowheads="1"/>
            </p:cNvSpPr>
            <p:nvPr/>
          </p:nvSpPr>
          <p:spPr bwMode="auto">
            <a:xfrm>
              <a:off x="1931" y="247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8" name="Oval 1622"/>
            <p:cNvSpPr>
              <a:spLocks noChangeArrowheads="1"/>
            </p:cNvSpPr>
            <p:nvPr/>
          </p:nvSpPr>
          <p:spPr bwMode="auto">
            <a:xfrm>
              <a:off x="1889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399" name="Oval 1623"/>
            <p:cNvSpPr>
              <a:spLocks noChangeArrowheads="1"/>
            </p:cNvSpPr>
            <p:nvPr/>
          </p:nvSpPr>
          <p:spPr bwMode="auto">
            <a:xfrm>
              <a:off x="1875" y="247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0" name="Oval 1624"/>
            <p:cNvSpPr>
              <a:spLocks noChangeArrowheads="1"/>
            </p:cNvSpPr>
            <p:nvPr/>
          </p:nvSpPr>
          <p:spPr bwMode="auto">
            <a:xfrm>
              <a:off x="190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1" name="Oval 1625"/>
            <p:cNvSpPr>
              <a:spLocks noChangeArrowheads="1"/>
            </p:cNvSpPr>
            <p:nvPr/>
          </p:nvSpPr>
          <p:spPr bwMode="auto">
            <a:xfrm>
              <a:off x="1799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402" name="Oval 1626"/>
            <p:cNvSpPr>
              <a:spLocks noChangeArrowheads="1"/>
            </p:cNvSpPr>
            <p:nvPr/>
          </p:nvSpPr>
          <p:spPr bwMode="auto">
            <a:xfrm>
              <a:off x="1793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3" name="Oval 1627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4" name="Oval 1628"/>
            <p:cNvSpPr>
              <a:spLocks noChangeArrowheads="1"/>
            </p:cNvSpPr>
            <p:nvPr/>
          </p:nvSpPr>
          <p:spPr bwMode="auto">
            <a:xfrm>
              <a:off x="1799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5" name="Oval 1629"/>
            <p:cNvSpPr>
              <a:spLocks noChangeArrowheads="1"/>
            </p:cNvSpPr>
            <p:nvPr/>
          </p:nvSpPr>
          <p:spPr bwMode="auto">
            <a:xfrm>
              <a:off x="1811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6" name="Oval 1630"/>
            <p:cNvSpPr>
              <a:spLocks noChangeArrowheads="1"/>
            </p:cNvSpPr>
            <p:nvPr/>
          </p:nvSpPr>
          <p:spPr bwMode="auto">
            <a:xfrm>
              <a:off x="1847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407" name="Oval 1631"/>
            <p:cNvSpPr>
              <a:spLocks noChangeArrowheads="1"/>
            </p:cNvSpPr>
            <p:nvPr/>
          </p:nvSpPr>
          <p:spPr bwMode="auto">
            <a:xfrm>
              <a:off x="1841" y="249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8" name="Oval 1632"/>
            <p:cNvSpPr>
              <a:spLocks noChangeArrowheads="1"/>
            </p:cNvSpPr>
            <p:nvPr/>
          </p:nvSpPr>
          <p:spPr bwMode="auto">
            <a:xfrm>
              <a:off x="1847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09" name="Oval 1633"/>
            <p:cNvSpPr>
              <a:spLocks noChangeArrowheads="1"/>
            </p:cNvSpPr>
            <p:nvPr/>
          </p:nvSpPr>
          <p:spPr bwMode="auto">
            <a:xfrm>
              <a:off x="1833" y="250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0" name="Oval 1634"/>
            <p:cNvSpPr>
              <a:spLocks noChangeArrowheads="1"/>
            </p:cNvSpPr>
            <p:nvPr/>
          </p:nvSpPr>
          <p:spPr bwMode="auto">
            <a:xfrm>
              <a:off x="1859" y="250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1" name="Oval 1635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2" name="Oval 1636"/>
            <p:cNvSpPr>
              <a:spLocks noChangeArrowheads="1"/>
            </p:cNvSpPr>
            <p:nvPr/>
          </p:nvSpPr>
          <p:spPr bwMode="auto">
            <a:xfrm>
              <a:off x="1799" y="248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3" name="Oval 1637"/>
            <p:cNvSpPr>
              <a:spLocks noChangeArrowheads="1"/>
            </p:cNvSpPr>
            <p:nvPr/>
          </p:nvSpPr>
          <p:spPr bwMode="auto">
            <a:xfrm>
              <a:off x="1847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414" name="Oval 1638"/>
            <p:cNvSpPr>
              <a:spLocks noChangeArrowheads="1"/>
            </p:cNvSpPr>
            <p:nvPr/>
          </p:nvSpPr>
          <p:spPr bwMode="auto">
            <a:xfrm>
              <a:off x="1841" y="246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5" name="Oval 1639"/>
            <p:cNvSpPr>
              <a:spLocks noChangeArrowheads="1"/>
            </p:cNvSpPr>
            <p:nvPr/>
          </p:nvSpPr>
          <p:spPr bwMode="auto">
            <a:xfrm>
              <a:off x="1847" y="247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6" name="Oval 1640"/>
            <p:cNvSpPr>
              <a:spLocks noChangeArrowheads="1"/>
            </p:cNvSpPr>
            <p:nvPr/>
          </p:nvSpPr>
          <p:spPr bwMode="auto">
            <a:xfrm>
              <a:off x="1833" y="2470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7" name="Oval 1641"/>
            <p:cNvSpPr>
              <a:spLocks noChangeArrowheads="1"/>
            </p:cNvSpPr>
            <p:nvPr/>
          </p:nvSpPr>
          <p:spPr bwMode="auto">
            <a:xfrm>
              <a:off x="1859" y="246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18" name="Oval 1642"/>
            <p:cNvSpPr>
              <a:spLocks noChangeArrowheads="1"/>
            </p:cNvSpPr>
            <p:nvPr/>
          </p:nvSpPr>
          <p:spPr bwMode="auto">
            <a:xfrm>
              <a:off x="1793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589419" name="Oval 1643"/>
            <p:cNvSpPr>
              <a:spLocks noChangeArrowheads="1"/>
            </p:cNvSpPr>
            <p:nvPr/>
          </p:nvSpPr>
          <p:spPr bwMode="auto">
            <a:xfrm>
              <a:off x="1835" y="2506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20" name="Oval 1644"/>
            <p:cNvSpPr>
              <a:spLocks noChangeArrowheads="1"/>
            </p:cNvSpPr>
            <p:nvPr/>
          </p:nvSpPr>
          <p:spPr bwMode="auto">
            <a:xfrm>
              <a:off x="1805" y="251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21" name="Oval 1645"/>
            <p:cNvSpPr>
              <a:spLocks noChangeArrowheads="1"/>
            </p:cNvSpPr>
            <p:nvPr/>
          </p:nvSpPr>
          <p:spPr bwMode="auto">
            <a:xfrm>
              <a:off x="1835" y="2468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22" name="Oval 1646"/>
            <p:cNvSpPr>
              <a:spLocks noChangeArrowheads="1"/>
            </p:cNvSpPr>
            <p:nvPr/>
          </p:nvSpPr>
          <p:spPr bwMode="auto">
            <a:xfrm>
              <a:off x="1793" y="247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23" name="Oval 1647"/>
            <p:cNvSpPr>
              <a:spLocks noChangeArrowheads="1"/>
            </p:cNvSpPr>
            <p:nvPr/>
          </p:nvSpPr>
          <p:spPr bwMode="auto">
            <a:xfrm>
              <a:off x="1793" y="2484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589424" name="Oval 1648"/>
            <p:cNvSpPr>
              <a:spLocks noChangeArrowheads="1"/>
            </p:cNvSpPr>
            <p:nvPr/>
          </p:nvSpPr>
          <p:spPr bwMode="auto">
            <a:xfrm>
              <a:off x="1971" y="2482"/>
              <a:ext cx="12" cy="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589427" name="Group 1651"/>
          <p:cNvGrpSpPr>
            <a:grpSpLocks/>
          </p:cNvGrpSpPr>
          <p:nvPr/>
        </p:nvGrpSpPr>
        <p:grpSpPr bwMode="auto">
          <a:xfrm>
            <a:off x="10482263" y="6634163"/>
            <a:ext cx="114300" cy="95250"/>
            <a:chOff x="3444" y="2160"/>
            <a:chExt cx="48" cy="40"/>
          </a:xfrm>
        </p:grpSpPr>
        <p:sp>
          <p:nvSpPr>
            <p:cNvPr id="589428" name="Freeform 1652"/>
            <p:cNvSpPr>
              <a:spLocks/>
            </p:cNvSpPr>
            <p:nvPr/>
          </p:nvSpPr>
          <p:spPr bwMode="auto">
            <a:xfrm>
              <a:off x="3446" y="2160"/>
              <a:ext cx="46" cy="39"/>
            </a:xfrm>
            <a:custGeom>
              <a:avLst/>
              <a:gdLst>
                <a:gd name="T0" fmla="*/ 0 w 46"/>
                <a:gd name="T1" fmla="*/ 39 h 39"/>
                <a:gd name="T2" fmla="*/ 2 w 46"/>
                <a:gd name="T3" fmla="*/ 9 h 39"/>
                <a:gd name="T4" fmla="*/ 6 w 46"/>
                <a:gd name="T5" fmla="*/ 15 h 39"/>
                <a:gd name="T6" fmla="*/ 12 w 46"/>
                <a:gd name="T7" fmla="*/ 35 h 39"/>
                <a:gd name="T8" fmla="*/ 24 w 46"/>
                <a:gd name="T9" fmla="*/ 17 h 39"/>
                <a:gd name="T10" fmla="*/ 26 w 46"/>
                <a:gd name="T11" fmla="*/ 37 h 39"/>
                <a:gd name="T12" fmla="*/ 28 w 46"/>
                <a:gd name="T13" fmla="*/ 31 h 39"/>
                <a:gd name="T14" fmla="*/ 32 w 46"/>
                <a:gd name="T15" fmla="*/ 11 h 39"/>
                <a:gd name="T16" fmla="*/ 42 w 46"/>
                <a:gd name="T17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cubicBezTo>
                    <a:pt x="1" y="29"/>
                    <a:pt x="0" y="19"/>
                    <a:pt x="2" y="9"/>
                  </a:cubicBezTo>
                  <a:cubicBezTo>
                    <a:pt x="3" y="7"/>
                    <a:pt x="5" y="13"/>
                    <a:pt x="6" y="15"/>
                  </a:cubicBezTo>
                  <a:cubicBezTo>
                    <a:pt x="9" y="21"/>
                    <a:pt x="10" y="28"/>
                    <a:pt x="12" y="35"/>
                  </a:cubicBezTo>
                  <a:cubicBezTo>
                    <a:pt x="13" y="29"/>
                    <a:pt x="13" y="0"/>
                    <a:pt x="24" y="17"/>
                  </a:cubicBezTo>
                  <a:cubicBezTo>
                    <a:pt x="25" y="24"/>
                    <a:pt x="24" y="31"/>
                    <a:pt x="26" y="37"/>
                  </a:cubicBezTo>
                  <a:cubicBezTo>
                    <a:pt x="27" y="39"/>
                    <a:pt x="28" y="33"/>
                    <a:pt x="28" y="31"/>
                  </a:cubicBezTo>
                  <a:cubicBezTo>
                    <a:pt x="33" y="8"/>
                    <a:pt x="27" y="25"/>
                    <a:pt x="32" y="11"/>
                  </a:cubicBezTo>
                  <a:cubicBezTo>
                    <a:pt x="46" y="14"/>
                    <a:pt x="42" y="23"/>
                    <a:pt x="42" y="37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589429" name="Line 1653"/>
            <p:cNvSpPr>
              <a:spLocks noChangeShapeType="1"/>
            </p:cNvSpPr>
            <p:nvPr/>
          </p:nvSpPr>
          <p:spPr bwMode="auto">
            <a:xfrm>
              <a:off x="3444" y="2200"/>
              <a:ext cx="4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1083" name="TextBox 1082"/>
          <p:cNvSpPr txBox="1"/>
          <p:nvPr/>
        </p:nvSpPr>
        <p:spPr>
          <a:xfrm>
            <a:off x="361950" y="628900"/>
            <a:ext cx="1424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257300" lvl="2" indent="-342900">
              <a:buFont typeface="+mj-lt"/>
              <a:buAutoNum type="arabicPeriod" startAt="2"/>
            </a:pP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u="sng" dirty="0" smtClean="0">
                <a:solidFill>
                  <a:srgbClr val="FF0000"/>
                </a:solidFill>
                <a:latin typeface="+mj-lt"/>
              </a:rPr>
              <a:t>Thí nghiệm 2: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Đun nóng đường ăn </a:t>
            </a:r>
            <a:endParaRPr lang="en-US" sz="4800" dirty="0">
              <a:latin typeface="+mj-lt"/>
            </a:endParaRPr>
          </a:p>
        </p:txBody>
      </p:sp>
      <p:sp>
        <p:nvSpPr>
          <p:cNvPr id="1084" name="TextBox 1083"/>
          <p:cNvSpPr txBox="1"/>
          <p:nvPr/>
        </p:nvSpPr>
        <p:spPr>
          <a:xfrm>
            <a:off x="1693623" y="1607216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sz="4000" dirty="0" smtClean="0">
                <a:latin typeface="+mj-lt"/>
              </a:rPr>
              <a:t> Cách tiến hành </a:t>
            </a:r>
            <a:endParaRPr lang="en-US" sz="4000" dirty="0"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93923" y="3815040"/>
            <a:ext cx="1069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(1)</a:t>
            </a:r>
            <a:endParaRPr lang="en-US" sz="4000" dirty="0">
              <a:latin typeface="+mj-lt"/>
            </a:endParaRPr>
          </a:p>
        </p:txBody>
      </p:sp>
      <p:sp>
        <p:nvSpPr>
          <p:cNvPr id="1605" name="TextBox 1604"/>
          <p:cNvSpPr txBox="1"/>
          <p:nvPr/>
        </p:nvSpPr>
        <p:spPr>
          <a:xfrm>
            <a:off x="11186479" y="2315102"/>
            <a:ext cx="1069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+mj-lt"/>
              </a:rPr>
              <a:t>(2)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4019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ân hủy đường bằng nhiệ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0"/>
            <a:ext cx="140208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152400" y="0"/>
            <a:ext cx="38862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72000" y="2857500"/>
            <a:ext cx="12954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Tx/>
              <a:buChar char="-"/>
            </a:pPr>
            <a:r>
              <a:rPr lang="vi-VN" sz="5400" dirty="0" smtClean="0">
                <a:latin typeface="+mj-lt"/>
              </a:rPr>
              <a:t>Trong </a:t>
            </a:r>
            <a:r>
              <a:rPr lang="vi-VN" sz="5400" dirty="0">
                <a:latin typeface="+mj-lt"/>
              </a:rPr>
              <a:t>hai thí nghiệm trên, lưu huỳnh, sắt và đường đã biến đổi thành chất khác</a:t>
            </a:r>
            <a:r>
              <a:rPr lang="vi-VN" sz="5400" dirty="0" smtClean="0">
                <a:latin typeface="+mj-lt"/>
              </a:rPr>
              <a:t>.</a:t>
            </a:r>
          </a:p>
          <a:p>
            <a:pPr marL="685800" indent="-685800">
              <a:buFontTx/>
              <a:buChar char="-"/>
            </a:pPr>
            <a:endParaRPr lang="vi-VN" sz="5400" dirty="0" smtClean="0">
              <a:latin typeface="+mj-lt"/>
            </a:endParaRPr>
          </a:p>
          <a:p>
            <a:pPr marL="685800" indent="-685800">
              <a:buFontTx/>
              <a:buChar char="-"/>
            </a:pPr>
            <a:r>
              <a:rPr lang="vi-VN" sz="5400" u="sng" dirty="0" smtClean="0">
                <a:solidFill>
                  <a:srgbClr val="FF0000"/>
                </a:solidFill>
                <a:latin typeface="+mj-lt"/>
              </a:rPr>
              <a:t>Hiện </a:t>
            </a:r>
            <a:r>
              <a:rPr lang="vi-VN" sz="5400" u="sng" dirty="0">
                <a:solidFill>
                  <a:srgbClr val="FF0000"/>
                </a:solidFill>
                <a:latin typeface="+mj-lt"/>
              </a:rPr>
              <a:t>tượng hóa học:</a:t>
            </a:r>
            <a:r>
              <a:rPr lang="vi-VN" sz="5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5400" dirty="0">
                <a:latin typeface="+mj-lt"/>
              </a:rPr>
              <a:t>Là hiện tượng chất biến đổi </a:t>
            </a:r>
            <a:r>
              <a:rPr lang="vi-VN" sz="5400" u="sng" dirty="0">
                <a:latin typeface="+mj-lt"/>
              </a:rPr>
              <a:t>có tạo ra chất khác.</a:t>
            </a:r>
            <a:endParaRPr lang="en-US" sz="5400" u="sng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764280" y="1333500"/>
            <a:ext cx="535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b="1" dirty="0">
                <a:latin typeface="+mj-lt"/>
              </a:rPr>
              <a:t>3. Nhận xét</a:t>
            </a:r>
          </a:p>
        </p:txBody>
      </p:sp>
    </p:spTree>
    <p:extLst>
      <p:ext uri="{BB962C8B-B14F-4D97-AF65-F5344CB8AC3E}">
        <p14:creationId xmlns:p14="http://schemas.microsoft.com/office/powerpoint/2010/main" val="314818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2323"/>
            <a:ext cx="1773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+mj-lt"/>
              </a:rPr>
              <a:t>Một số hình ảnh về hiện tượng hóa học trong tự nhiên và trong cuộc sống có ảnh hưởng tới con người </a:t>
            </a:r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028700"/>
            <a:ext cx="7315200" cy="4191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920" y="5581302"/>
            <a:ext cx="7315200" cy="4276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7400" y="1028701"/>
            <a:ext cx="7315200" cy="4191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400" y="5581302"/>
            <a:ext cx="7315200" cy="4191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7220" y="4511814"/>
            <a:ext cx="327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QUANG HỢP 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794490" y="9064416"/>
            <a:ext cx="327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CHÁY RỪNG 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0390" y="9150141"/>
            <a:ext cx="327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TÀU BỊ GỈ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96700" y="4511814"/>
            <a:ext cx="32766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dirty="0" smtClean="0">
                <a:solidFill>
                  <a:srgbClr val="FF0000"/>
                </a:solidFill>
                <a:latin typeface="+mj-lt"/>
              </a:rPr>
              <a:t>ĐỐT RÁC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0354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0" y="800100"/>
            <a:ext cx="5791200" cy="1143000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vi-VN" sz="6000" b="1" dirty="0" smtClean="0"/>
              <a:t>C</a:t>
            </a:r>
            <a:r>
              <a:rPr lang="en-US" sz="6000" b="1" dirty="0" err="1" smtClean="0"/>
              <a:t>hú</a:t>
            </a:r>
            <a:r>
              <a:rPr lang="en-US" sz="6000" b="1" dirty="0" smtClean="0"/>
              <a:t> ý</a:t>
            </a:r>
            <a:endParaRPr lang="en-US" sz="6000" b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5281977"/>
              </p:ext>
            </p:extLst>
          </p:nvPr>
        </p:nvGraphicFramePr>
        <p:xfrm>
          <a:off x="2057400" y="2171700"/>
          <a:ext cx="13563600" cy="6781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78000" y="126294"/>
            <a:ext cx="2770787" cy="32015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215675" flipH="1">
            <a:off x="-1344890" y="1834706"/>
            <a:ext cx="3698494" cy="84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90800" y="1485900"/>
            <a:ext cx="1478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b="1" dirty="0" smtClean="0">
                <a:ln>
                  <a:solidFill>
                    <a:srgbClr val="FF7C80"/>
                  </a:solidFill>
                </a:ln>
                <a:solidFill>
                  <a:srgbClr val="FF0066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+mj-lt"/>
              </a:rPr>
              <a:t>XIN CHÂN THÀNH CẢM ƠN! </a:t>
            </a:r>
            <a:endParaRPr lang="en-US" sz="8000" b="1" dirty="0">
              <a:ln>
                <a:solidFill>
                  <a:srgbClr val="FF7C80"/>
                </a:solidFill>
              </a:ln>
              <a:solidFill>
                <a:srgbClr val="FF0066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42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215" y="6186432"/>
            <a:ext cx="4380014" cy="410056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200400" y="623475"/>
            <a:ext cx="11658600" cy="13606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dirty="0" smtClean="0">
                <a:solidFill>
                  <a:srgbClr val="000000"/>
                </a:solidFill>
                <a:latin typeface="Noto Serif Display Black"/>
              </a:rPr>
              <a:t>CẤU TRÚC BÀI HỌC </a:t>
            </a:r>
            <a:endParaRPr lang="en-US" sz="6600" dirty="0">
              <a:solidFill>
                <a:srgbClr val="000000"/>
              </a:solidFill>
              <a:latin typeface="Noto Serif Display Black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5347189" y="1522032"/>
            <a:ext cx="2354549" cy="1476944"/>
          </a:xfrm>
          <a:prstGeom prst="rect">
            <a:avLst/>
          </a:prstGeom>
        </p:spPr>
      </p:pic>
      <p:sp>
        <p:nvSpPr>
          <p:cNvPr id="7" name="Line Callout 1 (Accent Bar) 6"/>
          <p:cNvSpPr/>
          <p:nvPr/>
        </p:nvSpPr>
        <p:spPr>
          <a:xfrm>
            <a:off x="9632466" y="3455836"/>
            <a:ext cx="6819068" cy="1535263"/>
          </a:xfrm>
          <a:prstGeom prst="accentCallout1">
            <a:avLst/>
          </a:prstGeom>
          <a:solidFill>
            <a:schemeClr val="accent6">
              <a:lumMod val="75000"/>
            </a:schemeClr>
          </a:solidFill>
          <a:ln w="19050"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solidFill>
                  <a:schemeClr val="bg1"/>
                </a:solidFill>
                <a:latin typeface="+mj-lt"/>
              </a:rPr>
              <a:t>HIỆN TƯỢNG VẬT LÍ</a:t>
            </a:r>
            <a:endParaRPr lang="en-US" sz="4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8" name="Line Callout 2 (Accent Bar) 7"/>
          <p:cNvSpPr/>
          <p:nvPr/>
        </p:nvSpPr>
        <p:spPr>
          <a:xfrm>
            <a:off x="9632466" y="6186432"/>
            <a:ext cx="6819068" cy="1509619"/>
          </a:xfrm>
          <a:prstGeom prst="accent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36591"/>
              <a:gd name="adj6" fmla="val -35299"/>
            </a:avLst>
          </a:prstGeom>
          <a:solidFill>
            <a:schemeClr val="accent3">
              <a:lumMod val="75000"/>
            </a:schemeClr>
          </a:solidFill>
          <a:ln>
            <a:solidFill>
              <a:srgbClr val="92D050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HÓA HỌC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7000" y="3469364"/>
            <a:ext cx="4800600" cy="386613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BIẾN ĐỔI CHẤT</a:t>
            </a:r>
            <a:endParaRPr lang="en-US" sz="6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10000" y="0"/>
            <a:ext cx="10058400" cy="20737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6758" y="6573249"/>
            <a:ext cx="3021068" cy="37416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75734"/>
            <a:ext cx="1264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vi-VN" sz="6000" dirty="0" smtClean="0">
                <a:latin typeface="+mj-lt"/>
              </a:rPr>
              <a:t> HIỆN TƯỢNG VẬT LÍ </a:t>
            </a:r>
            <a:endParaRPr lang="en-US" sz="60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8480" y="1790700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u="sng" dirty="0" smtClean="0">
                <a:solidFill>
                  <a:srgbClr val="FF0000"/>
                </a:solidFill>
                <a:latin typeface="+mj-lt"/>
              </a:rPr>
              <a:t>Quan sát: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Nước biến đổi thành những trạng thái nào ? </a:t>
            </a:r>
            <a:endParaRPr lang="en-US" sz="4800" dirty="0">
              <a:latin typeface="+mj-lt"/>
            </a:endParaRPr>
          </a:p>
        </p:txBody>
      </p:sp>
      <p:pic>
        <p:nvPicPr>
          <p:cNvPr id="1026" name="Picture 2" descr="Công dụng của đá lạnh đối với nhà bếp - Đào Tạo Bếp Trưở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3"/>
          <a:stretch/>
        </p:blipFill>
        <p:spPr bwMode="auto">
          <a:xfrm>
            <a:off x="255300" y="4000500"/>
            <a:ext cx="3528000" cy="35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ình yêu là cốc nước trắng – Tâm lý học tình yêu và hôn nhâ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45" t="13612" r="24290" b="14207"/>
          <a:stretch/>
        </p:blipFill>
        <p:spPr bwMode="auto">
          <a:xfrm>
            <a:off x="6561534" y="4000500"/>
            <a:ext cx="3995232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ẹo hay để rót nước sôi không làm bể ly | Sapakitche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3571" b="47619"/>
          <a:stretch/>
        </p:blipFill>
        <p:spPr bwMode="auto">
          <a:xfrm>
            <a:off x="13335000" y="4000500"/>
            <a:ext cx="471054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4038600" y="5372100"/>
            <a:ext cx="21336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896600" y="5372100"/>
            <a:ext cx="21336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11010900" y="6800612"/>
            <a:ext cx="21717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4019550" y="6808232"/>
            <a:ext cx="21717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19550" y="47257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Chảy lỏng </a:t>
            </a:r>
            <a:endParaRPr lang="en-US" sz="36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000" y="475683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Bay hơi </a:t>
            </a:r>
            <a:endParaRPr lang="en-US" sz="36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211560" y="6194921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Ngưng tụ </a:t>
            </a:r>
            <a:endParaRPr lang="en-US" sz="36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27988" y="6161901"/>
            <a:ext cx="2049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latin typeface="+mj-lt"/>
              </a:rPr>
              <a:t>Đông đặc </a:t>
            </a:r>
            <a:endParaRPr lang="en-US" sz="36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3634" y="7343517"/>
            <a:ext cx="2743200" cy="218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tx2"/>
                </a:solidFill>
                <a:latin typeface="+mj-lt"/>
              </a:rPr>
              <a:t>Nước đá </a:t>
            </a:r>
          </a:p>
          <a:p>
            <a:pPr algn="ctr">
              <a:lnSpc>
                <a:spcPct val="150000"/>
              </a:lnSpc>
            </a:pPr>
            <a:r>
              <a:rPr lang="vi-VN" sz="4800" b="1" i="1" dirty="0" smtClean="0">
                <a:solidFill>
                  <a:schemeClr val="tx2"/>
                </a:solidFill>
                <a:latin typeface="+mj-lt"/>
              </a:rPr>
              <a:t>(rắn) </a:t>
            </a:r>
            <a:endParaRPr lang="en-US" sz="48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27520" y="7561520"/>
            <a:ext cx="3505200" cy="218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tx2"/>
                </a:solidFill>
                <a:latin typeface="+mj-lt"/>
              </a:rPr>
              <a:t>Nước </a:t>
            </a:r>
          </a:p>
          <a:p>
            <a:pPr algn="ctr">
              <a:lnSpc>
                <a:spcPct val="150000"/>
              </a:lnSpc>
            </a:pPr>
            <a:r>
              <a:rPr lang="vi-VN" sz="4800" b="1" i="1" dirty="0" smtClean="0">
                <a:solidFill>
                  <a:schemeClr val="tx2"/>
                </a:solidFill>
                <a:latin typeface="+mj-lt"/>
              </a:rPr>
              <a:t>(lỏng) </a:t>
            </a:r>
            <a:endParaRPr lang="en-US" sz="48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401800" y="7284302"/>
            <a:ext cx="3124200" cy="218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800" b="1" dirty="0" smtClean="0">
                <a:solidFill>
                  <a:schemeClr val="tx2"/>
                </a:solidFill>
                <a:latin typeface="+mj-lt"/>
              </a:rPr>
              <a:t>Nước sôi </a:t>
            </a:r>
          </a:p>
          <a:p>
            <a:pPr algn="ctr">
              <a:lnSpc>
                <a:spcPct val="150000"/>
              </a:lnSpc>
            </a:pPr>
            <a:r>
              <a:rPr lang="vi-VN" sz="4800" b="1" i="1" dirty="0" smtClean="0">
                <a:solidFill>
                  <a:schemeClr val="tx2"/>
                </a:solidFill>
                <a:latin typeface="+mj-lt"/>
              </a:rPr>
              <a:t>(hơi) </a:t>
            </a:r>
            <a:endParaRPr lang="en-US" sz="4800" b="1" i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887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360" y="651063"/>
            <a:ext cx="1424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vi-VN" sz="4800" dirty="0" smtClean="0">
                <a:latin typeface="+mj-lt"/>
              </a:rPr>
              <a:t> </a:t>
            </a:r>
            <a:r>
              <a:rPr lang="vi-VN" sz="4800" u="sng" dirty="0" smtClean="0">
                <a:solidFill>
                  <a:srgbClr val="FF0000"/>
                </a:solidFill>
                <a:latin typeface="+mj-lt"/>
              </a:rPr>
              <a:t>Thí nghiệm 1: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Cô cạn dung dịch muối ăn </a:t>
            </a:r>
            <a:endParaRPr lang="en-US" sz="4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0200" y="1659031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sz="4000" dirty="0" smtClean="0">
                <a:latin typeface="+mj-lt"/>
              </a:rPr>
              <a:t> Cách tiến hành </a:t>
            </a:r>
            <a:endParaRPr lang="en-US" sz="4000" dirty="0">
              <a:latin typeface="+mj-lt"/>
            </a:endParaRPr>
          </a:p>
        </p:txBody>
      </p:sp>
      <p:pic>
        <p:nvPicPr>
          <p:cNvPr id="2050" name="Picture 2" descr="11. Tách chất ra khỏi hỗn hợp - Hoc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543889"/>
            <a:ext cx="16232059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200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ách Muối Ăn Ra Khỏi Dung Dịch Muối - Khoa Học Tự Nhiên 6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65840" y="0"/>
            <a:ext cx="13716000" cy="1028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2250301">
            <a:off x="-1265557" y="821021"/>
            <a:ext cx="7293116" cy="808101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733800" y="3250674"/>
            <a:ext cx="13716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>
              <a:buFontTx/>
              <a:buChar char="-"/>
            </a:pP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 thí nghiệm trên: Nước và muối ăn sau quá trình biến đổi vẫn là chất ban đầu, chỉ thay đổi trạng thái</a:t>
            </a:r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vi-VN" sz="4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tượng vật lí:</a:t>
            </a:r>
            <a:r>
              <a:rPr lang="vi-VN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hiện tượng chất biến đổi mà vẫn </a:t>
            </a:r>
            <a:r>
              <a:rPr lang="vi-VN" sz="4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giữ nguyên là chất ban đầu.</a:t>
            </a:r>
            <a:endParaRPr lang="en-US" sz="4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81400" y="2019300"/>
            <a:ext cx="4953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6000" dirty="0">
                <a:latin typeface="+mj-lt"/>
              </a:rPr>
              <a:t>3. Nhận xét</a:t>
            </a:r>
          </a:p>
        </p:txBody>
      </p:sp>
    </p:spTree>
    <p:extLst>
      <p:ext uri="{BB962C8B-B14F-4D97-AF65-F5344CB8AC3E}">
        <p14:creationId xmlns:p14="http://schemas.microsoft.com/office/powerpoint/2010/main" val="220511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82323"/>
            <a:ext cx="17732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 smtClean="0">
                <a:latin typeface="+mj-lt"/>
              </a:rPr>
              <a:t>Một số hình ảnh về hiện tượng vật lí trong tự nhiên và trong cuộc sống có ảnh hưởng tới con người </a:t>
            </a:r>
            <a:endParaRPr lang="en-US" sz="3200" b="1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829" y="957580"/>
            <a:ext cx="6896099" cy="459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2" y="5586729"/>
            <a:ext cx="6896098" cy="459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400" y="957580"/>
            <a:ext cx="6896099" cy="45973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0640" y="5599429"/>
            <a:ext cx="6904670" cy="4615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133851" y="4764294"/>
            <a:ext cx="2667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C00000"/>
                </a:solidFill>
                <a:latin typeface="+mj-lt"/>
              </a:rPr>
              <a:t>HẠN HÁN 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049475" y="4764294"/>
            <a:ext cx="266700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C00000"/>
                </a:solidFill>
                <a:latin typeface="+mj-lt"/>
              </a:rPr>
              <a:t>SẠT NÚI 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23690" y="9278894"/>
            <a:ext cx="2962909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 smtClean="0">
                <a:solidFill>
                  <a:srgbClr val="C00000"/>
                </a:solidFill>
                <a:latin typeface="+mj-lt"/>
              </a:rPr>
              <a:t>BĂNG TAN 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014708" y="9361693"/>
            <a:ext cx="31584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rgbClr val="C00000"/>
                </a:solidFill>
                <a:latin typeface="+mj-lt"/>
              </a:rPr>
              <a:t>TUYẾT RƠI </a:t>
            </a:r>
            <a:endParaRPr lang="en-US" sz="4000" b="1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4616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6930" name="Group 2"/>
          <p:cNvGrpSpPr>
            <a:grpSpLocks/>
          </p:cNvGrpSpPr>
          <p:nvPr/>
        </p:nvGrpSpPr>
        <p:grpSpPr bwMode="auto">
          <a:xfrm>
            <a:off x="11413332" y="5943600"/>
            <a:ext cx="588168" cy="1028700"/>
            <a:chOff x="1097" y="2496"/>
            <a:chExt cx="247" cy="432"/>
          </a:xfrm>
        </p:grpSpPr>
        <p:sp>
          <p:nvSpPr>
            <p:cNvPr id="636931" name="Arc 3"/>
            <p:cNvSpPr>
              <a:spLocks/>
            </p:cNvSpPr>
            <p:nvPr/>
          </p:nvSpPr>
          <p:spPr bwMode="auto">
            <a:xfrm rot="7512669">
              <a:off x="1147" y="2757"/>
              <a:ext cx="142" cy="1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6705"/>
                <a:gd name="T2" fmla="*/ 20988 w 21600"/>
                <a:gd name="T3" fmla="*/ 26705 h 26705"/>
                <a:gd name="T4" fmla="*/ 0 w 21600"/>
                <a:gd name="T5" fmla="*/ 21600 h 26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705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319"/>
                    <a:pt x="21394" y="25033"/>
                    <a:pt x="20988" y="26705"/>
                  </a:cubicBezTo>
                </a:path>
                <a:path w="21600" h="26705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319"/>
                    <a:pt x="21394" y="25033"/>
                    <a:pt x="20988" y="267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altLang="en-US" sz="2700"/>
            </a:p>
          </p:txBody>
        </p:sp>
        <p:grpSp>
          <p:nvGrpSpPr>
            <p:cNvPr id="636932" name="Group 4"/>
            <p:cNvGrpSpPr>
              <a:grpSpLocks/>
            </p:cNvGrpSpPr>
            <p:nvPr/>
          </p:nvGrpSpPr>
          <p:grpSpPr bwMode="auto">
            <a:xfrm>
              <a:off x="1097" y="2496"/>
              <a:ext cx="247" cy="407"/>
              <a:chOff x="1769" y="2496"/>
              <a:chExt cx="247" cy="407"/>
            </a:xfrm>
          </p:grpSpPr>
          <p:sp>
            <p:nvSpPr>
              <p:cNvPr id="636933" name="Oval 5"/>
              <p:cNvSpPr>
                <a:spLocks noChangeArrowheads="1"/>
              </p:cNvSpPr>
              <p:nvPr/>
            </p:nvSpPr>
            <p:spPr bwMode="auto">
              <a:xfrm>
                <a:off x="1817" y="2544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34" name="Oval 6"/>
              <p:cNvSpPr>
                <a:spLocks noChangeArrowheads="1"/>
              </p:cNvSpPr>
              <p:nvPr/>
            </p:nvSpPr>
            <p:spPr bwMode="auto">
              <a:xfrm>
                <a:off x="1913" y="2544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35" name="Oval 7"/>
              <p:cNvSpPr>
                <a:spLocks noChangeArrowheads="1"/>
              </p:cNvSpPr>
              <p:nvPr/>
            </p:nvSpPr>
            <p:spPr bwMode="auto">
              <a:xfrm>
                <a:off x="1913" y="2640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36" name="Oval 8"/>
              <p:cNvSpPr>
                <a:spLocks noChangeArrowheads="1"/>
              </p:cNvSpPr>
              <p:nvPr/>
            </p:nvSpPr>
            <p:spPr bwMode="auto">
              <a:xfrm>
                <a:off x="1817" y="2640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37" name="Oval 9"/>
              <p:cNvSpPr>
                <a:spLocks noChangeArrowheads="1"/>
              </p:cNvSpPr>
              <p:nvPr/>
            </p:nvSpPr>
            <p:spPr bwMode="auto">
              <a:xfrm>
                <a:off x="1769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38" name="Oval 10"/>
              <p:cNvSpPr>
                <a:spLocks noChangeArrowheads="1"/>
              </p:cNvSpPr>
              <p:nvPr/>
            </p:nvSpPr>
            <p:spPr bwMode="auto">
              <a:xfrm>
                <a:off x="1865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39" name="Oval 11"/>
              <p:cNvSpPr>
                <a:spLocks noChangeArrowheads="1"/>
              </p:cNvSpPr>
              <p:nvPr/>
            </p:nvSpPr>
            <p:spPr bwMode="auto">
              <a:xfrm>
                <a:off x="1961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0" name="Oval 12"/>
              <p:cNvSpPr>
                <a:spLocks noChangeArrowheads="1"/>
              </p:cNvSpPr>
              <p:nvPr/>
            </p:nvSpPr>
            <p:spPr bwMode="auto">
              <a:xfrm>
                <a:off x="1769" y="264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700"/>
              </a:p>
            </p:txBody>
          </p:sp>
          <p:sp>
            <p:nvSpPr>
              <p:cNvPr id="636941" name="Oval 13"/>
              <p:cNvSpPr>
                <a:spLocks noChangeArrowheads="1"/>
              </p:cNvSpPr>
              <p:nvPr/>
            </p:nvSpPr>
            <p:spPr bwMode="auto">
              <a:xfrm>
                <a:off x="1769" y="249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2" name="Oval 14"/>
              <p:cNvSpPr>
                <a:spLocks noChangeArrowheads="1"/>
              </p:cNvSpPr>
              <p:nvPr/>
            </p:nvSpPr>
            <p:spPr bwMode="auto">
              <a:xfrm>
                <a:off x="1842" y="249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3" name="Oval 15"/>
              <p:cNvSpPr>
                <a:spLocks noChangeArrowheads="1"/>
              </p:cNvSpPr>
              <p:nvPr/>
            </p:nvSpPr>
            <p:spPr bwMode="auto">
              <a:xfrm>
                <a:off x="1938" y="249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4" name="Oval 16"/>
              <p:cNvSpPr>
                <a:spLocks noChangeArrowheads="1"/>
              </p:cNvSpPr>
              <p:nvPr/>
            </p:nvSpPr>
            <p:spPr bwMode="auto">
              <a:xfrm>
                <a:off x="1890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5" name="Oval 17"/>
              <p:cNvSpPr>
                <a:spLocks noChangeArrowheads="1"/>
              </p:cNvSpPr>
              <p:nvPr/>
            </p:nvSpPr>
            <p:spPr bwMode="auto">
              <a:xfrm>
                <a:off x="1961" y="264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6" name="Oval 18"/>
              <p:cNvSpPr>
                <a:spLocks noChangeArrowheads="1"/>
              </p:cNvSpPr>
              <p:nvPr/>
            </p:nvSpPr>
            <p:spPr bwMode="auto">
              <a:xfrm>
                <a:off x="1961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7" name="Oval 19"/>
              <p:cNvSpPr>
                <a:spLocks noChangeArrowheads="1"/>
              </p:cNvSpPr>
              <p:nvPr/>
            </p:nvSpPr>
            <p:spPr bwMode="auto">
              <a:xfrm>
                <a:off x="1769" y="254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8" name="Oval 20"/>
              <p:cNvSpPr>
                <a:spLocks noChangeArrowheads="1"/>
              </p:cNvSpPr>
              <p:nvPr/>
            </p:nvSpPr>
            <p:spPr bwMode="auto">
              <a:xfrm>
                <a:off x="1865" y="254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49" name="Oval 21"/>
              <p:cNvSpPr>
                <a:spLocks noChangeArrowheads="1"/>
              </p:cNvSpPr>
              <p:nvPr/>
            </p:nvSpPr>
            <p:spPr bwMode="auto">
              <a:xfrm>
                <a:off x="1890" y="2521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0" name="Oval 22"/>
              <p:cNvSpPr>
                <a:spLocks noChangeArrowheads="1"/>
              </p:cNvSpPr>
              <p:nvPr/>
            </p:nvSpPr>
            <p:spPr bwMode="auto">
              <a:xfrm>
                <a:off x="1961" y="254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1" name="Oval 23"/>
              <p:cNvSpPr>
                <a:spLocks noChangeArrowheads="1"/>
              </p:cNvSpPr>
              <p:nvPr/>
            </p:nvSpPr>
            <p:spPr bwMode="auto">
              <a:xfrm>
                <a:off x="1817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2" name="Oval 24"/>
              <p:cNvSpPr>
                <a:spLocks noChangeArrowheads="1"/>
              </p:cNvSpPr>
              <p:nvPr/>
            </p:nvSpPr>
            <p:spPr bwMode="auto">
              <a:xfrm>
                <a:off x="1865" y="264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3" name="Oval 25"/>
              <p:cNvSpPr>
                <a:spLocks noChangeArrowheads="1"/>
              </p:cNvSpPr>
              <p:nvPr/>
            </p:nvSpPr>
            <p:spPr bwMode="auto">
              <a:xfrm>
                <a:off x="1913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4" name="Oval 26"/>
              <p:cNvSpPr>
                <a:spLocks noChangeArrowheads="1"/>
              </p:cNvSpPr>
              <p:nvPr/>
            </p:nvSpPr>
            <p:spPr bwMode="auto">
              <a:xfrm>
                <a:off x="1842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5" name="Oval 27"/>
              <p:cNvSpPr>
                <a:spLocks noChangeArrowheads="1"/>
              </p:cNvSpPr>
              <p:nvPr/>
            </p:nvSpPr>
            <p:spPr bwMode="auto">
              <a:xfrm>
                <a:off x="1769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6" name="Oval 28"/>
              <p:cNvSpPr>
                <a:spLocks noChangeArrowheads="1"/>
              </p:cNvSpPr>
              <p:nvPr/>
            </p:nvSpPr>
            <p:spPr bwMode="auto">
              <a:xfrm>
                <a:off x="1824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7" name="Oval 29"/>
              <p:cNvSpPr>
                <a:spLocks noChangeArrowheads="1"/>
              </p:cNvSpPr>
              <p:nvPr/>
            </p:nvSpPr>
            <p:spPr bwMode="auto">
              <a:xfrm>
                <a:off x="1913" y="2803"/>
                <a:ext cx="29" cy="29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8" name="Oval 30"/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59" name="Oval 31"/>
              <p:cNvSpPr>
                <a:spLocks noChangeArrowheads="1"/>
              </p:cNvSpPr>
              <p:nvPr/>
            </p:nvSpPr>
            <p:spPr bwMode="auto">
              <a:xfrm>
                <a:off x="1913" y="285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0" name="Oval 32"/>
              <p:cNvSpPr>
                <a:spLocks noChangeArrowheads="1"/>
              </p:cNvSpPr>
              <p:nvPr/>
            </p:nvSpPr>
            <p:spPr bwMode="auto">
              <a:xfrm>
                <a:off x="1824" y="2784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1" name="Oval 33"/>
              <p:cNvSpPr>
                <a:spLocks noChangeArrowheads="1"/>
              </p:cNvSpPr>
              <p:nvPr/>
            </p:nvSpPr>
            <p:spPr bwMode="auto">
              <a:xfrm>
                <a:off x="1987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2" name="Oval 34"/>
              <p:cNvSpPr>
                <a:spLocks noChangeArrowheads="1"/>
              </p:cNvSpPr>
              <p:nvPr/>
            </p:nvSpPr>
            <p:spPr bwMode="auto">
              <a:xfrm>
                <a:off x="1968" y="2803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3" name="Oval 35"/>
              <p:cNvSpPr>
                <a:spLocks noChangeArrowheads="1"/>
              </p:cNvSpPr>
              <p:nvPr/>
            </p:nvSpPr>
            <p:spPr bwMode="auto">
              <a:xfrm>
                <a:off x="1824" y="285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4" name="Oval 36"/>
              <p:cNvSpPr>
                <a:spLocks noChangeArrowheads="1"/>
              </p:cNvSpPr>
              <p:nvPr/>
            </p:nvSpPr>
            <p:spPr bwMode="auto">
              <a:xfrm>
                <a:off x="1776" y="2803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700"/>
              </a:p>
            </p:txBody>
          </p:sp>
          <p:sp>
            <p:nvSpPr>
              <p:cNvPr id="636965" name="Oval 37"/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6" name="Oval 38"/>
              <p:cNvSpPr>
                <a:spLocks noChangeArrowheads="1"/>
              </p:cNvSpPr>
              <p:nvPr/>
            </p:nvSpPr>
            <p:spPr bwMode="auto">
              <a:xfrm>
                <a:off x="1872" y="2755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7" name="Oval 39"/>
              <p:cNvSpPr>
                <a:spLocks noChangeArrowheads="1"/>
              </p:cNvSpPr>
              <p:nvPr/>
            </p:nvSpPr>
            <p:spPr bwMode="auto">
              <a:xfrm>
                <a:off x="1939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8" name="Oval 40"/>
              <p:cNvSpPr>
                <a:spLocks noChangeArrowheads="1"/>
              </p:cNvSpPr>
              <p:nvPr/>
            </p:nvSpPr>
            <p:spPr bwMode="auto">
              <a:xfrm>
                <a:off x="1987" y="249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69" name="Oval 41"/>
              <p:cNvSpPr>
                <a:spLocks noChangeArrowheads="1"/>
              </p:cNvSpPr>
              <p:nvPr/>
            </p:nvSpPr>
            <p:spPr bwMode="auto">
              <a:xfrm>
                <a:off x="1795" y="249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0" name="Oval 42"/>
              <p:cNvSpPr>
                <a:spLocks noChangeArrowheads="1"/>
              </p:cNvSpPr>
              <p:nvPr/>
            </p:nvSpPr>
            <p:spPr bwMode="auto">
              <a:xfrm>
                <a:off x="1795" y="261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1" name="Oval 43"/>
              <p:cNvSpPr>
                <a:spLocks noChangeArrowheads="1"/>
              </p:cNvSpPr>
              <p:nvPr/>
            </p:nvSpPr>
            <p:spPr bwMode="auto">
              <a:xfrm>
                <a:off x="1987" y="261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2" name="Oval 44"/>
              <p:cNvSpPr>
                <a:spLocks noChangeArrowheads="1"/>
              </p:cNvSpPr>
              <p:nvPr/>
            </p:nvSpPr>
            <p:spPr bwMode="auto">
              <a:xfrm>
                <a:off x="1920" y="2688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3" name="Oval 45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4" name="Oval 46"/>
              <p:cNvSpPr>
                <a:spLocks noChangeArrowheads="1"/>
              </p:cNvSpPr>
              <p:nvPr/>
            </p:nvSpPr>
            <p:spPr bwMode="auto">
              <a:xfrm>
                <a:off x="1795" y="2688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700"/>
              </a:p>
            </p:txBody>
          </p:sp>
          <p:sp>
            <p:nvSpPr>
              <p:cNvPr id="636975" name="Oval 47"/>
              <p:cNvSpPr>
                <a:spLocks noChangeArrowheads="1"/>
              </p:cNvSpPr>
              <p:nvPr/>
            </p:nvSpPr>
            <p:spPr bwMode="auto">
              <a:xfrm>
                <a:off x="1884" y="2563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6" name="Oval 48"/>
              <p:cNvSpPr>
                <a:spLocks noChangeArrowheads="1"/>
              </p:cNvSpPr>
              <p:nvPr/>
            </p:nvSpPr>
            <p:spPr bwMode="auto">
              <a:xfrm>
                <a:off x="1889" y="2612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7" name="Oval 49"/>
              <p:cNvSpPr>
                <a:spLocks noChangeArrowheads="1"/>
              </p:cNvSpPr>
              <p:nvPr/>
            </p:nvSpPr>
            <p:spPr bwMode="auto">
              <a:xfrm>
                <a:off x="1801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8" name="Oval 50"/>
              <p:cNvSpPr>
                <a:spLocks noChangeArrowheads="1"/>
              </p:cNvSpPr>
              <p:nvPr/>
            </p:nvSpPr>
            <p:spPr bwMode="auto">
              <a:xfrm>
                <a:off x="1849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79" name="Oval 51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0" name="Oval 52"/>
              <p:cNvSpPr>
                <a:spLocks noChangeArrowheads="1"/>
              </p:cNvSpPr>
              <p:nvPr/>
            </p:nvSpPr>
            <p:spPr bwMode="auto">
              <a:xfrm>
                <a:off x="1824" y="278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1" name="Oval 53"/>
              <p:cNvSpPr>
                <a:spLocks noChangeArrowheads="1"/>
              </p:cNvSpPr>
              <p:nvPr/>
            </p:nvSpPr>
            <p:spPr bwMode="auto">
              <a:xfrm>
                <a:off x="1849" y="288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2" name="Oval 54"/>
              <p:cNvSpPr>
                <a:spLocks noChangeArrowheads="1"/>
              </p:cNvSpPr>
              <p:nvPr/>
            </p:nvSpPr>
            <p:spPr bwMode="auto">
              <a:xfrm>
                <a:off x="1897" y="288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3" name="Oval 55"/>
              <p:cNvSpPr>
                <a:spLocks noChangeArrowheads="1"/>
              </p:cNvSpPr>
              <p:nvPr/>
            </p:nvSpPr>
            <p:spPr bwMode="auto">
              <a:xfrm>
                <a:off x="1849" y="273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4" name="Oval 56"/>
              <p:cNvSpPr>
                <a:spLocks noChangeArrowheads="1"/>
              </p:cNvSpPr>
              <p:nvPr/>
            </p:nvSpPr>
            <p:spPr bwMode="auto">
              <a:xfrm>
                <a:off x="1897" y="273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5" name="Oval 57"/>
              <p:cNvSpPr>
                <a:spLocks noChangeArrowheads="1"/>
              </p:cNvSpPr>
              <p:nvPr/>
            </p:nvSpPr>
            <p:spPr bwMode="auto">
              <a:xfrm>
                <a:off x="1920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6" name="Oval 58"/>
              <p:cNvSpPr>
                <a:spLocks noChangeArrowheads="1"/>
              </p:cNvSpPr>
              <p:nvPr/>
            </p:nvSpPr>
            <p:spPr bwMode="auto">
              <a:xfrm>
                <a:off x="1968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7" name="Oval 59"/>
              <p:cNvSpPr>
                <a:spLocks noChangeArrowheads="1"/>
              </p:cNvSpPr>
              <p:nvPr/>
            </p:nvSpPr>
            <p:spPr bwMode="auto">
              <a:xfrm>
                <a:off x="1914" y="277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6988" name="Oval 60"/>
              <p:cNvSpPr>
                <a:spLocks noChangeArrowheads="1"/>
              </p:cNvSpPr>
              <p:nvPr/>
            </p:nvSpPr>
            <p:spPr bwMode="auto">
              <a:xfrm>
                <a:off x="1962" y="277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</p:grpSp>
        <p:sp>
          <p:nvSpPr>
            <p:cNvPr id="636989" name="Oval 61"/>
            <p:cNvSpPr>
              <a:spLocks noChangeArrowheads="1"/>
            </p:cNvSpPr>
            <p:nvPr/>
          </p:nvSpPr>
          <p:spPr bwMode="auto">
            <a:xfrm>
              <a:off x="1321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0" name="Oval 62"/>
            <p:cNvSpPr>
              <a:spLocks noChangeArrowheads="1"/>
            </p:cNvSpPr>
            <p:nvPr/>
          </p:nvSpPr>
          <p:spPr bwMode="auto">
            <a:xfrm>
              <a:off x="1321" y="2665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1" name="Oval 63"/>
            <p:cNvSpPr>
              <a:spLocks noChangeArrowheads="1"/>
            </p:cNvSpPr>
            <p:nvPr/>
          </p:nvSpPr>
          <p:spPr bwMode="auto">
            <a:xfrm>
              <a:off x="1296" y="271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2" name="Oval 64"/>
            <p:cNvSpPr>
              <a:spLocks noChangeArrowheads="1"/>
            </p:cNvSpPr>
            <p:nvPr/>
          </p:nvSpPr>
          <p:spPr bwMode="auto">
            <a:xfrm>
              <a:off x="1152" y="252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3" name="Oval 65"/>
            <p:cNvSpPr>
              <a:spLocks noChangeArrowheads="1"/>
            </p:cNvSpPr>
            <p:nvPr/>
          </p:nvSpPr>
          <p:spPr bwMode="auto">
            <a:xfrm>
              <a:off x="1104" y="271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6994" name="Oval 66"/>
            <p:cNvSpPr>
              <a:spLocks noChangeArrowheads="1"/>
            </p:cNvSpPr>
            <p:nvPr/>
          </p:nvSpPr>
          <p:spPr bwMode="auto">
            <a:xfrm>
              <a:off x="1164" y="256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5" name="Oval 67"/>
            <p:cNvSpPr>
              <a:spLocks noChangeArrowheads="1"/>
            </p:cNvSpPr>
            <p:nvPr/>
          </p:nvSpPr>
          <p:spPr bwMode="auto">
            <a:xfrm>
              <a:off x="1200" y="266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6" name="Oval 68"/>
            <p:cNvSpPr>
              <a:spLocks noChangeArrowheads="1"/>
            </p:cNvSpPr>
            <p:nvPr/>
          </p:nvSpPr>
          <p:spPr bwMode="auto">
            <a:xfrm>
              <a:off x="1200" y="280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7" name="Oval 69"/>
            <p:cNvSpPr>
              <a:spLocks noChangeArrowheads="1"/>
            </p:cNvSpPr>
            <p:nvPr/>
          </p:nvSpPr>
          <p:spPr bwMode="auto">
            <a:xfrm>
              <a:off x="1152" y="270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8" name="Oval 70"/>
            <p:cNvSpPr>
              <a:spLocks noChangeArrowheads="1"/>
            </p:cNvSpPr>
            <p:nvPr/>
          </p:nvSpPr>
          <p:spPr bwMode="auto">
            <a:xfrm>
              <a:off x="1132" y="276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6999" name="Oval 71"/>
            <p:cNvSpPr>
              <a:spLocks noChangeArrowheads="1"/>
            </p:cNvSpPr>
            <p:nvPr/>
          </p:nvSpPr>
          <p:spPr bwMode="auto">
            <a:xfrm>
              <a:off x="1256" y="261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0" name="Oval 72"/>
            <p:cNvSpPr>
              <a:spLocks noChangeArrowheads="1"/>
            </p:cNvSpPr>
            <p:nvPr/>
          </p:nvSpPr>
          <p:spPr bwMode="auto">
            <a:xfrm>
              <a:off x="1114" y="257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1" name="Oval 73"/>
            <p:cNvSpPr>
              <a:spLocks noChangeArrowheads="1"/>
            </p:cNvSpPr>
            <p:nvPr/>
          </p:nvSpPr>
          <p:spPr bwMode="auto">
            <a:xfrm>
              <a:off x="1248" y="251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2" name="Oval 74"/>
            <p:cNvSpPr>
              <a:spLocks noChangeArrowheads="1"/>
            </p:cNvSpPr>
            <p:nvPr/>
          </p:nvSpPr>
          <p:spPr bwMode="auto">
            <a:xfrm>
              <a:off x="1280" y="286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3" name="Oval 75"/>
            <p:cNvSpPr>
              <a:spLocks noChangeArrowheads="1"/>
            </p:cNvSpPr>
            <p:nvPr/>
          </p:nvSpPr>
          <p:spPr bwMode="auto">
            <a:xfrm>
              <a:off x="1200" y="271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4" name="Oval 76"/>
            <p:cNvSpPr>
              <a:spLocks noChangeArrowheads="1"/>
            </p:cNvSpPr>
            <p:nvPr/>
          </p:nvSpPr>
          <p:spPr bwMode="auto">
            <a:xfrm>
              <a:off x="1312" y="2569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5" name="Oval 77"/>
            <p:cNvSpPr>
              <a:spLocks noChangeArrowheads="1"/>
            </p:cNvSpPr>
            <p:nvPr/>
          </p:nvSpPr>
          <p:spPr bwMode="auto">
            <a:xfrm>
              <a:off x="1274" y="256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6" name="Oval 78"/>
            <p:cNvSpPr>
              <a:spLocks noChangeArrowheads="1"/>
            </p:cNvSpPr>
            <p:nvPr/>
          </p:nvSpPr>
          <p:spPr bwMode="auto">
            <a:xfrm>
              <a:off x="1126" y="265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07" name="Oval 79"/>
            <p:cNvSpPr>
              <a:spLocks noChangeArrowheads="1"/>
            </p:cNvSpPr>
            <p:nvPr/>
          </p:nvSpPr>
          <p:spPr bwMode="auto">
            <a:xfrm>
              <a:off x="1166" y="262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637008" name="Rectangle 7"/>
          <p:cNvSpPr>
            <a:spLocks noChangeArrowheads="1"/>
          </p:cNvSpPr>
          <p:nvPr/>
        </p:nvSpPr>
        <p:spPr bwMode="auto">
          <a:xfrm>
            <a:off x="3960020" y="1714501"/>
            <a:ext cx="4536281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20000"/>
              </a:spcBef>
            </a:pPr>
            <a:endParaRPr lang="en-US" altLang="en-US" sz="360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37009" name="Line 81"/>
          <p:cNvSpPr>
            <a:spLocks noChangeShapeType="1"/>
          </p:cNvSpPr>
          <p:nvPr/>
        </p:nvSpPr>
        <p:spPr bwMode="auto">
          <a:xfrm flipV="1">
            <a:off x="11406188" y="2971800"/>
            <a:ext cx="4763" cy="381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10" name="Line 82"/>
          <p:cNvSpPr>
            <a:spLocks noChangeShapeType="1"/>
          </p:cNvSpPr>
          <p:nvPr/>
        </p:nvSpPr>
        <p:spPr bwMode="auto">
          <a:xfrm flipV="1">
            <a:off x="12001500" y="2952750"/>
            <a:ext cx="19050" cy="384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11" name="Line 83"/>
          <p:cNvSpPr>
            <a:spLocks noChangeShapeType="1"/>
          </p:cNvSpPr>
          <p:nvPr/>
        </p:nvSpPr>
        <p:spPr bwMode="auto">
          <a:xfrm>
            <a:off x="13373100" y="2800350"/>
            <a:ext cx="0" cy="600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12" name="Line 84"/>
          <p:cNvSpPr>
            <a:spLocks noChangeShapeType="1"/>
          </p:cNvSpPr>
          <p:nvPr/>
        </p:nvSpPr>
        <p:spPr bwMode="auto">
          <a:xfrm>
            <a:off x="13573125" y="27813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13" name="Rectangle 85"/>
          <p:cNvSpPr>
            <a:spLocks noChangeArrowheads="1"/>
          </p:cNvSpPr>
          <p:nvPr/>
        </p:nvSpPr>
        <p:spPr bwMode="auto">
          <a:xfrm>
            <a:off x="10287000" y="8801100"/>
            <a:ext cx="37719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37014" name="Arc 86"/>
          <p:cNvSpPr>
            <a:spLocks/>
          </p:cNvSpPr>
          <p:nvPr/>
        </p:nvSpPr>
        <p:spPr bwMode="auto">
          <a:xfrm rot="7512669">
            <a:off x="11531204" y="6566297"/>
            <a:ext cx="338138" cy="47387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6705"/>
              <a:gd name="T2" fmla="*/ 20988 w 21600"/>
              <a:gd name="T3" fmla="*/ 26705 h 26705"/>
              <a:gd name="T4" fmla="*/ 0 w 21600"/>
              <a:gd name="T5" fmla="*/ 21600 h 26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705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</a:path>
              <a:path w="21600" h="26705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altLang="en-US" sz="2700"/>
          </a:p>
        </p:txBody>
      </p:sp>
      <p:sp>
        <p:nvSpPr>
          <p:cNvPr id="637015" name="Line 87"/>
          <p:cNvSpPr>
            <a:spLocks noChangeShapeType="1"/>
          </p:cNvSpPr>
          <p:nvPr/>
        </p:nvSpPr>
        <p:spPr bwMode="auto">
          <a:xfrm>
            <a:off x="11772900" y="4271963"/>
            <a:ext cx="17835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16" name="Line 88"/>
          <p:cNvSpPr>
            <a:spLocks noChangeShapeType="1"/>
          </p:cNvSpPr>
          <p:nvPr/>
        </p:nvSpPr>
        <p:spPr bwMode="auto">
          <a:xfrm>
            <a:off x="11658601" y="4157663"/>
            <a:ext cx="2014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17" name="Rectangle 89"/>
          <p:cNvSpPr>
            <a:spLocks noChangeArrowheads="1"/>
          </p:cNvSpPr>
          <p:nvPr/>
        </p:nvSpPr>
        <p:spPr bwMode="auto">
          <a:xfrm>
            <a:off x="13301663" y="4114800"/>
            <a:ext cx="385763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37018" name="Rectangle 90"/>
          <p:cNvSpPr>
            <a:spLocks noChangeArrowheads="1"/>
          </p:cNvSpPr>
          <p:nvPr/>
        </p:nvSpPr>
        <p:spPr bwMode="auto">
          <a:xfrm>
            <a:off x="11372850" y="4114800"/>
            <a:ext cx="685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637019" name="Group 91"/>
          <p:cNvGrpSpPr>
            <a:grpSpLocks/>
          </p:cNvGrpSpPr>
          <p:nvPr/>
        </p:nvGrpSpPr>
        <p:grpSpPr bwMode="auto">
          <a:xfrm>
            <a:off x="10972800" y="7429500"/>
            <a:ext cx="1409700" cy="1323975"/>
            <a:chOff x="3648" y="3132"/>
            <a:chExt cx="592" cy="556"/>
          </a:xfrm>
        </p:grpSpPr>
        <p:grpSp>
          <p:nvGrpSpPr>
            <p:cNvPr id="637020" name="Group 92"/>
            <p:cNvGrpSpPr>
              <a:grpSpLocks/>
            </p:cNvGrpSpPr>
            <p:nvPr/>
          </p:nvGrpSpPr>
          <p:grpSpPr bwMode="auto">
            <a:xfrm>
              <a:off x="3648" y="3139"/>
              <a:ext cx="592" cy="549"/>
              <a:chOff x="2816" y="3051"/>
              <a:chExt cx="592" cy="549"/>
            </a:xfrm>
          </p:grpSpPr>
          <p:sp>
            <p:nvSpPr>
              <p:cNvPr id="637021" name="Freeform 93"/>
              <p:cNvSpPr>
                <a:spLocks/>
              </p:cNvSpPr>
              <p:nvPr/>
            </p:nvSpPr>
            <p:spPr bwMode="auto">
              <a:xfrm>
                <a:off x="2816" y="3051"/>
                <a:ext cx="243" cy="549"/>
              </a:xfrm>
              <a:custGeom>
                <a:avLst/>
                <a:gdLst>
                  <a:gd name="T0" fmla="*/ 64 w 243"/>
                  <a:gd name="T1" fmla="*/ 549 h 549"/>
                  <a:gd name="T2" fmla="*/ 112 w 243"/>
                  <a:gd name="T3" fmla="*/ 501 h 549"/>
                  <a:gd name="T4" fmla="*/ 16 w 243"/>
                  <a:gd name="T5" fmla="*/ 309 h 549"/>
                  <a:gd name="T6" fmla="*/ 208 w 243"/>
                  <a:gd name="T7" fmla="*/ 165 h 549"/>
                  <a:gd name="T8" fmla="*/ 229 w 243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549">
                    <a:moveTo>
                      <a:pt x="64" y="549"/>
                    </a:moveTo>
                    <a:cubicBezTo>
                      <a:pt x="92" y="545"/>
                      <a:pt x="120" y="541"/>
                      <a:pt x="112" y="501"/>
                    </a:cubicBezTo>
                    <a:cubicBezTo>
                      <a:pt x="104" y="461"/>
                      <a:pt x="0" y="365"/>
                      <a:pt x="16" y="309"/>
                    </a:cubicBezTo>
                    <a:cubicBezTo>
                      <a:pt x="32" y="253"/>
                      <a:pt x="173" y="216"/>
                      <a:pt x="208" y="165"/>
                    </a:cubicBezTo>
                    <a:cubicBezTo>
                      <a:pt x="243" y="114"/>
                      <a:pt x="225" y="28"/>
                      <a:pt x="229" y="0"/>
                    </a:cubicBezTo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022" name="Line 94"/>
              <p:cNvSpPr>
                <a:spLocks noChangeShapeType="1"/>
              </p:cNvSpPr>
              <p:nvPr/>
            </p:nvSpPr>
            <p:spPr bwMode="auto">
              <a:xfrm>
                <a:off x="2874" y="3597"/>
                <a:ext cx="471" cy="3"/>
              </a:xfrm>
              <a:prstGeom prst="line">
                <a:avLst/>
              </a:prstGeom>
              <a:noFill/>
              <a:ln w="2857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023" name="Freeform 95"/>
              <p:cNvSpPr>
                <a:spLocks/>
              </p:cNvSpPr>
              <p:nvPr/>
            </p:nvSpPr>
            <p:spPr bwMode="auto">
              <a:xfrm flipH="1">
                <a:off x="3165" y="3051"/>
                <a:ext cx="243" cy="549"/>
              </a:xfrm>
              <a:custGeom>
                <a:avLst/>
                <a:gdLst>
                  <a:gd name="T0" fmla="*/ 64 w 243"/>
                  <a:gd name="T1" fmla="*/ 549 h 549"/>
                  <a:gd name="T2" fmla="*/ 112 w 243"/>
                  <a:gd name="T3" fmla="*/ 501 h 549"/>
                  <a:gd name="T4" fmla="*/ 16 w 243"/>
                  <a:gd name="T5" fmla="*/ 309 h 549"/>
                  <a:gd name="T6" fmla="*/ 208 w 243"/>
                  <a:gd name="T7" fmla="*/ 165 h 549"/>
                  <a:gd name="T8" fmla="*/ 229 w 243"/>
                  <a:gd name="T9" fmla="*/ 0 h 5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3" h="549">
                    <a:moveTo>
                      <a:pt x="64" y="549"/>
                    </a:moveTo>
                    <a:cubicBezTo>
                      <a:pt x="92" y="545"/>
                      <a:pt x="120" y="541"/>
                      <a:pt x="112" y="501"/>
                    </a:cubicBezTo>
                    <a:cubicBezTo>
                      <a:pt x="104" y="461"/>
                      <a:pt x="0" y="365"/>
                      <a:pt x="16" y="309"/>
                    </a:cubicBezTo>
                    <a:cubicBezTo>
                      <a:pt x="32" y="253"/>
                      <a:pt x="173" y="216"/>
                      <a:pt x="208" y="165"/>
                    </a:cubicBezTo>
                    <a:cubicBezTo>
                      <a:pt x="243" y="114"/>
                      <a:pt x="225" y="28"/>
                      <a:pt x="229" y="0"/>
                    </a:cubicBezTo>
                  </a:path>
                </a:pathLst>
              </a:custGeom>
              <a:noFill/>
              <a:ln w="9525">
                <a:solidFill>
                  <a:schemeClr val="tx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637024" name="Rectangle 96" descr="60%"/>
            <p:cNvSpPr>
              <a:spLocks noChangeArrowheads="1"/>
            </p:cNvSpPr>
            <p:nvPr/>
          </p:nvSpPr>
          <p:spPr bwMode="auto">
            <a:xfrm>
              <a:off x="3885" y="3132"/>
              <a:ext cx="118" cy="72"/>
            </a:xfrm>
            <a:prstGeom prst="rect">
              <a:avLst/>
            </a:prstGeom>
            <a:pattFill prst="pct60">
              <a:fgClr>
                <a:srgbClr val="808080"/>
              </a:fgClr>
              <a:bgClr>
                <a:schemeClr val="bg1"/>
              </a:bgClr>
            </a:pattFill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25" name="Freeform 97"/>
            <p:cNvSpPr>
              <a:spLocks/>
            </p:cNvSpPr>
            <p:nvPr/>
          </p:nvSpPr>
          <p:spPr bwMode="auto">
            <a:xfrm>
              <a:off x="3875" y="3208"/>
              <a:ext cx="58" cy="466"/>
            </a:xfrm>
            <a:custGeom>
              <a:avLst/>
              <a:gdLst>
                <a:gd name="T0" fmla="*/ 52 w 58"/>
                <a:gd name="T1" fmla="*/ 0 h 466"/>
                <a:gd name="T2" fmla="*/ 16 w 58"/>
                <a:gd name="T3" fmla="*/ 186 h 466"/>
                <a:gd name="T4" fmla="*/ 6 w 58"/>
                <a:gd name="T5" fmla="*/ 348 h 466"/>
                <a:gd name="T6" fmla="*/ 50 w 58"/>
                <a:gd name="T7" fmla="*/ 452 h 466"/>
                <a:gd name="T8" fmla="*/ 52 w 58"/>
                <a:gd name="T9" fmla="*/ 43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6">
                  <a:moveTo>
                    <a:pt x="52" y="0"/>
                  </a:moveTo>
                  <a:cubicBezTo>
                    <a:pt x="38" y="64"/>
                    <a:pt x="24" y="128"/>
                    <a:pt x="16" y="186"/>
                  </a:cubicBezTo>
                  <a:cubicBezTo>
                    <a:pt x="8" y="244"/>
                    <a:pt x="0" y="304"/>
                    <a:pt x="6" y="348"/>
                  </a:cubicBezTo>
                  <a:cubicBezTo>
                    <a:pt x="12" y="392"/>
                    <a:pt x="42" y="438"/>
                    <a:pt x="50" y="452"/>
                  </a:cubicBezTo>
                  <a:cubicBezTo>
                    <a:pt x="58" y="466"/>
                    <a:pt x="52" y="435"/>
                    <a:pt x="52" y="432"/>
                  </a:cubicBezTo>
                </a:path>
              </a:pathLst>
            </a:custGeom>
            <a:noFill/>
            <a:ln w="9525" cap="flat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37026" name="Freeform 98"/>
            <p:cNvSpPr>
              <a:spLocks/>
            </p:cNvSpPr>
            <p:nvPr/>
          </p:nvSpPr>
          <p:spPr bwMode="auto">
            <a:xfrm>
              <a:off x="3907" y="3208"/>
              <a:ext cx="58" cy="466"/>
            </a:xfrm>
            <a:custGeom>
              <a:avLst/>
              <a:gdLst>
                <a:gd name="T0" fmla="*/ 52 w 58"/>
                <a:gd name="T1" fmla="*/ 0 h 466"/>
                <a:gd name="T2" fmla="*/ 16 w 58"/>
                <a:gd name="T3" fmla="*/ 186 h 466"/>
                <a:gd name="T4" fmla="*/ 6 w 58"/>
                <a:gd name="T5" fmla="*/ 348 h 466"/>
                <a:gd name="T6" fmla="*/ 50 w 58"/>
                <a:gd name="T7" fmla="*/ 452 h 466"/>
                <a:gd name="T8" fmla="*/ 52 w 58"/>
                <a:gd name="T9" fmla="*/ 43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6">
                  <a:moveTo>
                    <a:pt x="52" y="0"/>
                  </a:moveTo>
                  <a:cubicBezTo>
                    <a:pt x="38" y="64"/>
                    <a:pt x="24" y="128"/>
                    <a:pt x="16" y="186"/>
                  </a:cubicBezTo>
                  <a:cubicBezTo>
                    <a:pt x="8" y="244"/>
                    <a:pt x="0" y="304"/>
                    <a:pt x="6" y="348"/>
                  </a:cubicBezTo>
                  <a:cubicBezTo>
                    <a:pt x="12" y="392"/>
                    <a:pt x="42" y="438"/>
                    <a:pt x="50" y="452"/>
                  </a:cubicBezTo>
                  <a:cubicBezTo>
                    <a:pt x="58" y="466"/>
                    <a:pt x="52" y="435"/>
                    <a:pt x="52" y="432"/>
                  </a:cubicBezTo>
                </a:path>
              </a:pathLst>
            </a:custGeom>
            <a:noFill/>
            <a:ln w="9525" cap="flat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37027" name="Freeform 99"/>
            <p:cNvSpPr>
              <a:spLocks/>
            </p:cNvSpPr>
            <p:nvPr/>
          </p:nvSpPr>
          <p:spPr bwMode="auto">
            <a:xfrm>
              <a:off x="3887" y="3208"/>
              <a:ext cx="58" cy="466"/>
            </a:xfrm>
            <a:custGeom>
              <a:avLst/>
              <a:gdLst>
                <a:gd name="T0" fmla="*/ 52 w 58"/>
                <a:gd name="T1" fmla="*/ 0 h 466"/>
                <a:gd name="T2" fmla="*/ 16 w 58"/>
                <a:gd name="T3" fmla="*/ 186 h 466"/>
                <a:gd name="T4" fmla="*/ 6 w 58"/>
                <a:gd name="T5" fmla="*/ 348 h 466"/>
                <a:gd name="T6" fmla="*/ 50 w 58"/>
                <a:gd name="T7" fmla="*/ 452 h 466"/>
                <a:gd name="T8" fmla="*/ 52 w 58"/>
                <a:gd name="T9" fmla="*/ 43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6">
                  <a:moveTo>
                    <a:pt x="52" y="0"/>
                  </a:moveTo>
                  <a:cubicBezTo>
                    <a:pt x="38" y="64"/>
                    <a:pt x="24" y="128"/>
                    <a:pt x="16" y="186"/>
                  </a:cubicBezTo>
                  <a:cubicBezTo>
                    <a:pt x="8" y="244"/>
                    <a:pt x="0" y="304"/>
                    <a:pt x="6" y="348"/>
                  </a:cubicBezTo>
                  <a:cubicBezTo>
                    <a:pt x="12" y="392"/>
                    <a:pt x="42" y="438"/>
                    <a:pt x="50" y="452"/>
                  </a:cubicBezTo>
                  <a:cubicBezTo>
                    <a:pt x="58" y="466"/>
                    <a:pt x="52" y="435"/>
                    <a:pt x="52" y="432"/>
                  </a:cubicBezTo>
                </a:path>
              </a:pathLst>
            </a:custGeom>
            <a:noFill/>
            <a:ln w="9525" cap="rnd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37028" name="Freeform 100"/>
            <p:cNvSpPr>
              <a:spLocks/>
            </p:cNvSpPr>
            <p:nvPr/>
          </p:nvSpPr>
          <p:spPr bwMode="auto">
            <a:xfrm>
              <a:off x="3899" y="3208"/>
              <a:ext cx="58" cy="466"/>
            </a:xfrm>
            <a:custGeom>
              <a:avLst/>
              <a:gdLst>
                <a:gd name="T0" fmla="*/ 52 w 58"/>
                <a:gd name="T1" fmla="*/ 0 h 466"/>
                <a:gd name="T2" fmla="*/ 16 w 58"/>
                <a:gd name="T3" fmla="*/ 186 h 466"/>
                <a:gd name="T4" fmla="*/ 6 w 58"/>
                <a:gd name="T5" fmla="*/ 348 h 466"/>
                <a:gd name="T6" fmla="*/ 50 w 58"/>
                <a:gd name="T7" fmla="*/ 452 h 466"/>
                <a:gd name="T8" fmla="*/ 52 w 58"/>
                <a:gd name="T9" fmla="*/ 432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466">
                  <a:moveTo>
                    <a:pt x="52" y="0"/>
                  </a:moveTo>
                  <a:cubicBezTo>
                    <a:pt x="38" y="64"/>
                    <a:pt x="24" y="128"/>
                    <a:pt x="16" y="186"/>
                  </a:cubicBezTo>
                  <a:cubicBezTo>
                    <a:pt x="8" y="244"/>
                    <a:pt x="0" y="304"/>
                    <a:pt x="6" y="348"/>
                  </a:cubicBezTo>
                  <a:cubicBezTo>
                    <a:pt x="12" y="392"/>
                    <a:pt x="42" y="438"/>
                    <a:pt x="50" y="452"/>
                  </a:cubicBezTo>
                  <a:cubicBezTo>
                    <a:pt x="58" y="466"/>
                    <a:pt x="52" y="435"/>
                    <a:pt x="52" y="432"/>
                  </a:cubicBezTo>
                </a:path>
              </a:pathLst>
            </a:custGeom>
            <a:noFill/>
            <a:ln w="9525" cap="rnd">
              <a:solidFill>
                <a:schemeClr val="folHlink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37029" name="Line 101"/>
            <p:cNvSpPr>
              <a:spLocks noChangeShapeType="1"/>
            </p:cNvSpPr>
            <p:nvPr/>
          </p:nvSpPr>
          <p:spPr bwMode="auto">
            <a:xfrm>
              <a:off x="3663" y="3448"/>
              <a:ext cx="552" cy="0"/>
            </a:xfrm>
            <a:prstGeom prst="line">
              <a:avLst/>
            </a:prstGeom>
            <a:noFill/>
            <a:ln w="63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637030" name="Group 102"/>
            <p:cNvGrpSpPr>
              <a:grpSpLocks/>
            </p:cNvGrpSpPr>
            <p:nvPr/>
          </p:nvGrpSpPr>
          <p:grpSpPr bwMode="auto">
            <a:xfrm>
              <a:off x="3669" y="3496"/>
              <a:ext cx="549" cy="147"/>
              <a:chOff x="2814" y="3408"/>
              <a:chExt cx="549" cy="147"/>
            </a:xfrm>
          </p:grpSpPr>
          <p:sp>
            <p:nvSpPr>
              <p:cNvPr id="637031" name="Line 103"/>
              <p:cNvSpPr>
                <a:spLocks noChangeShapeType="1"/>
              </p:cNvSpPr>
              <p:nvPr/>
            </p:nvSpPr>
            <p:spPr bwMode="auto">
              <a:xfrm>
                <a:off x="2814" y="3408"/>
                <a:ext cx="549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032" name="Line 104"/>
              <p:cNvSpPr>
                <a:spLocks noChangeShapeType="1"/>
              </p:cNvSpPr>
              <p:nvPr/>
            </p:nvSpPr>
            <p:spPr bwMode="auto">
              <a:xfrm>
                <a:off x="2847" y="3459"/>
                <a:ext cx="477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033" name="Line 105"/>
              <p:cNvSpPr>
                <a:spLocks noChangeShapeType="1"/>
              </p:cNvSpPr>
              <p:nvPr/>
            </p:nvSpPr>
            <p:spPr bwMode="auto">
              <a:xfrm>
                <a:off x="2880" y="3501"/>
                <a:ext cx="414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034" name="Line 106"/>
              <p:cNvSpPr>
                <a:spLocks noChangeShapeType="1"/>
              </p:cNvSpPr>
              <p:nvPr/>
            </p:nvSpPr>
            <p:spPr bwMode="auto">
              <a:xfrm>
                <a:off x="2910" y="3555"/>
                <a:ext cx="360" cy="0"/>
              </a:xfrm>
              <a:prstGeom prst="line">
                <a:avLst/>
              </a:prstGeom>
              <a:noFill/>
              <a:ln w="6350">
                <a:solidFill>
                  <a:schemeClr val="tx1"/>
                </a:solidFill>
                <a:prstDash val="lgDash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  <p:grpSp>
        <p:nvGrpSpPr>
          <p:cNvPr id="637035" name="Group 107"/>
          <p:cNvGrpSpPr>
            <a:grpSpLocks/>
          </p:cNvGrpSpPr>
          <p:nvPr/>
        </p:nvGrpSpPr>
        <p:grpSpPr bwMode="auto">
          <a:xfrm>
            <a:off x="11413332" y="5943601"/>
            <a:ext cx="588168" cy="969170"/>
            <a:chOff x="1769" y="2496"/>
            <a:chExt cx="247" cy="407"/>
          </a:xfrm>
        </p:grpSpPr>
        <p:sp>
          <p:nvSpPr>
            <p:cNvPr id="637036" name="Oval 108"/>
            <p:cNvSpPr>
              <a:spLocks noChangeArrowheads="1"/>
            </p:cNvSpPr>
            <p:nvPr/>
          </p:nvSpPr>
          <p:spPr bwMode="auto">
            <a:xfrm>
              <a:off x="1817" y="2544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37" name="Oval 109"/>
            <p:cNvSpPr>
              <a:spLocks noChangeArrowheads="1"/>
            </p:cNvSpPr>
            <p:nvPr/>
          </p:nvSpPr>
          <p:spPr bwMode="auto">
            <a:xfrm>
              <a:off x="1913" y="2544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38" name="Oval 110"/>
            <p:cNvSpPr>
              <a:spLocks noChangeArrowheads="1"/>
            </p:cNvSpPr>
            <p:nvPr/>
          </p:nvSpPr>
          <p:spPr bwMode="auto">
            <a:xfrm>
              <a:off x="1913" y="2640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39" name="Oval 111"/>
            <p:cNvSpPr>
              <a:spLocks noChangeArrowheads="1"/>
            </p:cNvSpPr>
            <p:nvPr/>
          </p:nvSpPr>
          <p:spPr bwMode="auto">
            <a:xfrm>
              <a:off x="1817" y="2640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0" name="Oval 112"/>
            <p:cNvSpPr>
              <a:spLocks noChangeArrowheads="1"/>
            </p:cNvSpPr>
            <p:nvPr/>
          </p:nvSpPr>
          <p:spPr bwMode="auto">
            <a:xfrm>
              <a:off x="1769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1" name="Oval 113"/>
            <p:cNvSpPr>
              <a:spLocks noChangeArrowheads="1"/>
            </p:cNvSpPr>
            <p:nvPr/>
          </p:nvSpPr>
          <p:spPr bwMode="auto">
            <a:xfrm>
              <a:off x="1865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2" name="Oval 114"/>
            <p:cNvSpPr>
              <a:spLocks noChangeArrowheads="1"/>
            </p:cNvSpPr>
            <p:nvPr/>
          </p:nvSpPr>
          <p:spPr bwMode="auto">
            <a:xfrm>
              <a:off x="1961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3" name="Oval 115"/>
            <p:cNvSpPr>
              <a:spLocks noChangeArrowheads="1"/>
            </p:cNvSpPr>
            <p:nvPr/>
          </p:nvSpPr>
          <p:spPr bwMode="auto">
            <a:xfrm>
              <a:off x="1769" y="264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044" name="Oval 116"/>
            <p:cNvSpPr>
              <a:spLocks noChangeArrowheads="1"/>
            </p:cNvSpPr>
            <p:nvPr/>
          </p:nvSpPr>
          <p:spPr bwMode="auto">
            <a:xfrm>
              <a:off x="1769" y="249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5" name="Oval 117"/>
            <p:cNvSpPr>
              <a:spLocks noChangeArrowheads="1"/>
            </p:cNvSpPr>
            <p:nvPr/>
          </p:nvSpPr>
          <p:spPr bwMode="auto">
            <a:xfrm>
              <a:off x="1842" y="249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6" name="Oval 118"/>
            <p:cNvSpPr>
              <a:spLocks noChangeArrowheads="1"/>
            </p:cNvSpPr>
            <p:nvPr/>
          </p:nvSpPr>
          <p:spPr bwMode="auto">
            <a:xfrm>
              <a:off x="1938" y="249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7" name="Oval 119"/>
            <p:cNvSpPr>
              <a:spLocks noChangeArrowheads="1"/>
            </p:cNvSpPr>
            <p:nvPr/>
          </p:nvSpPr>
          <p:spPr bwMode="auto">
            <a:xfrm>
              <a:off x="1890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8" name="Oval 120"/>
            <p:cNvSpPr>
              <a:spLocks noChangeArrowheads="1"/>
            </p:cNvSpPr>
            <p:nvPr/>
          </p:nvSpPr>
          <p:spPr bwMode="auto">
            <a:xfrm>
              <a:off x="1961" y="264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49" name="Oval 121"/>
            <p:cNvSpPr>
              <a:spLocks noChangeArrowheads="1"/>
            </p:cNvSpPr>
            <p:nvPr/>
          </p:nvSpPr>
          <p:spPr bwMode="auto">
            <a:xfrm>
              <a:off x="1961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0" name="Oval 122"/>
            <p:cNvSpPr>
              <a:spLocks noChangeArrowheads="1"/>
            </p:cNvSpPr>
            <p:nvPr/>
          </p:nvSpPr>
          <p:spPr bwMode="auto">
            <a:xfrm>
              <a:off x="1769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1" name="Oval 123"/>
            <p:cNvSpPr>
              <a:spLocks noChangeArrowheads="1"/>
            </p:cNvSpPr>
            <p:nvPr/>
          </p:nvSpPr>
          <p:spPr bwMode="auto">
            <a:xfrm>
              <a:off x="1865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2" name="Oval 124"/>
            <p:cNvSpPr>
              <a:spLocks noChangeArrowheads="1"/>
            </p:cNvSpPr>
            <p:nvPr/>
          </p:nvSpPr>
          <p:spPr bwMode="auto">
            <a:xfrm>
              <a:off x="1890" y="252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3" name="Oval 125"/>
            <p:cNvSpPr>
              <a:spLocks noChangeArrowheads="1"/>
            </p:cNvSpPr>
            <p:nvPr/>
          </p:nvSpPr>
          <p:spPr bwMode="auto">
            <a:xfrm>
              <a:off x="1961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4" name="Oval 126"/>
            <p:cNvSpPr>
              <a:spLocks noChangeArrowheads="1"/>
            </p:cNvSpPr>
            <p:nvPr/>
          </p:nvSpPr>
          <p:spPr bwMode="auto">
            <a:xfrm>
              <a:off x="1817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5" name="Oval 127"/>
            <p:cNvSpPr>
              <a:spLocks noChangeArrowheads="1"/>
            </p:cNvSpPr>
            <p:nvPr/>
          </p:nvSpPr>
          <p:spPr bwMode="auto">
            <a:xfrm>
              <a:off x="1865" y="264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6" name="Oval 128"/>
            <p:cNvSpPr>
              <a:spLocks noChangeArrowheads="1"/>
            </p:cNvSpPr>
            <p:nvPr/>
          </p:nvSpPr>
          <p:spPr bwMode="auto">
            <a:xfrm>
              <a:off x="1913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7" name="Oval 129"/>
            <p:cNvSpPr>
              <a:spLocks noChangeArrowheads="1"/>
            </p:cNvSpPr>
            <p:nvPr/>
          </p:nvSpPr>
          <p:spPr bwMode="auto">
            <a:xfrm>
              <a:off x="1842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8" name="Oval 130"/>
            <p:cNvSpPr>
              <a:spLocks noChangeArrowheads="1"/>
            </p:cNvSpPr>
            <p:nvPr/>
          </p:nvSpPr>
          <p:spPr bwMode="auto">
            <a:xfrm>
              <a:off x="1769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59" name="Oval 131"/>
            <p:cNvSpPr>
              <a:spLocks noChangeArrowheads="1"/>
            </p:cNvSpPr>
            <p:nvPr/>
          </p:nvSpPr>
          <p:spPr bwMode="auto">
            <a:xfrm>
              <a:off x="1824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0" name="Oval 132"/>
            <p:cNvSpPr>
              <a:spLocks noChangeArrowheads="1"/>
            </p:cNvSpPr>
            <p:nvPr/>
          </p:nvSpPr>
          <p:spPr bwMode="auto">
            <a:xfrm>
              <a:off x="1913" y="2803"/>
              <a:ext cx="29" cy="29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1" name="Oval 133"/>
            <p:cNvSpPr>
              <a:spLocks noChangeArrowheads="1"/>
            </p:cNvSpPr>
            <p:nvPr/>
          </p:nvSpPr>
          <p:spPr bwMode="auto">
            <a:xfrm>
              <a:off x="1776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2" name="Oval 134"/>
            <p:cNvSpPr>
              <a:spLocks noChangeArrowheads="1"/>
            </p:cNvSpPr>
            <p:nvPr/>
          </p:nvSpPr>
          <p:spPr bwMode="auto">
            <a:xfrm>
              <a:off x="1913" y="285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3" name="Oval 135"/>
            <p:cNvSpPr>
              <a:spLocks noChangeArrowheads="1"/>
            </p:cNvSpPr>
            <p:nvPr/>
          </p:nvSpPr>
          <p:spPr bwMode="auto">
            <a:xfrm>
              <a:off x="1824" y="2784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4" name="Oval 136"/>
            <p:cNvSpPr>
              <a:spLocks noChangeArrowheads="1"/>
            </p:cNvSpPr>
            <p:nvPr/>
          </p:nvSpPr>
          <p:spPr bwMode="auto">
            <a:xfrm>
              <a:off x="1987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5" name="Oval 137"/>
            <p:cNvSpPr>
              <a:spLocks noChangeArrowheads="1"/>
            </p:cNvSpPr>
            <p:nvPr/>
          </p:nvSpPr>
          <p:spPr bwMode="auto">
            <a:xfrm>
              <a:off x="1968" y="2803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6" name="Oval 138"/>
            <p:cNvSpPr>
              <a:spLocks noChangeArrowheads="1"/>
            </p:cNvSpPr>
            <p:nvPr/>
          </p:nvSpPr>
          <p:spPr bwMode="auto">
            <a:xfrm>
              <a:off x="1824" y="285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7" name="Oval 139"/>
            <p:cNvSpPr>
              <a:spLocks noChangeArrowheads="1"/>
            </p:cNvSpPr>
            <p:nvPr/>
          </p:nvSpPr>
          <p:spPr bwMode="auto">
            <a:xfrm>
              <a:off x="1776" y="2803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068" name="Oval 140"/>
            <p:cNvSpPr>
              <a:spLocks noChangeArrowheads="1"/>
            </p:cNvSpPr>
            <p:nvPr/>
          </p:nvSpPr>
          <p:spPr bwMode="auto">
            <a:xfrm>
              <a:off x="1872" y="2832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69" name="Oval 141"/>
            <p:cNvSpPr>
              <a:spLocks noChangeArrowheads="1"/>
            </p:cNvSpPr>
            <p:nvPr/>
          </p:nvSpPr>
          <p:spPr bwMode="auto">
            <a:xfrm>
              <a:off x="1872" y="2755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0" name="Oval 142"/>
            <p:cNvSpPr>
              <a:spLocks noChangeArrowheads="1"/>
            </p:cNvSpPr>
            <p:nvPr/>
          </p:nvSpPr>
          <p:spPr bwMode="auto">
            <a:xfrm>
              <a:off x="1939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1" name="Oval 143"/>
            <p:cNvSpPr>
              <a:spLocks noChangeArrowheads="1"/>
            </p:cNvSpPr>
            <p:nvPr/>
          </p:nvSpPr>
          <p:spPr bwMode="auto">
            <a:xfrm>
              <a:off x="1987" y="249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2" name="Oval 144"/>
            <p:cNvSpPr>
              <a:spLocks noChangeArrowheads="1"/>
            </p:cNvSpPr>
            <p:nvPr/>
          </p:nvSpPr>
          <p:spPr bwMode="auto">
            <a:xfrm>
              <a:off x="1795" y="249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3" name="Oval 145"/>
            <p:cNvSpPr>
              <a:spLocks noChangeArrowheads="1"/>
            </p:cNvSpPr>
            <p:nvPr/>
          </p:nvSpPr>
          <p:spPr bwMode="auto">
            <a:xfrm>
              <a:off x="1795" y="261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4" name="Oval 146"/>
            <p:cNvSpPr>
              <a:spLocks noChangeArrowheads="1"/>
            </p:cNvSpPr>
            <p:nvPr/>
          </p:nvSpPr>
          <p:spPr bwMode="auto">
            <a:xfrm>
              <a:off x="1987" y="261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5" name="Oval 147"/>
            <p:cNvSpPr>
              <a:spLocks noChangeArrowheads="1"/>
            </p:cNvSpPr>
            <p:nvPr/>
          </p:nvSpPr>
          <p:spPr bwMode="auto">
            <a:xfrm>
              <a:off x="1920" y="2688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6" name="Oval 148"/>
            <p:cNvSpPr>
              <a:spLocks noChangeArrowheads="1"/>
            </p:cNvSpPr>
            <p:nvPr/>
          </p:nvSpPr>
          <p:spPr bwMode="auto">
            <a:xfrm>
              <a:off x="1872" y="249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7" name="Oval 149"/>
            <p:cNvSpPr>
              <a:spLocks noChangeArrowheads="1"/>
            </p:cNvSpPr>
            <p:nvPr/>
          </p:nvSpPr>
          <p:spPr bwMode="auto">
            <a:xfrm>
              <a:off x="1795" y="2688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078" name="Oval 150"/>
            <p:cNvSpPr>
              <a:spLocks noChangeArrowheads="1"/>
            </p:cNvSpPr>
            <p:nvPr/>
          </p:nvSpPr>
          <p:spPr bwMode="auto">
            <a:xfrm>
              <a:off x="1884" y="2563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79" name="Oval 151"/>
            <p:cNvSpPr>
              <a:spLocks noChangeArrowheads="1"/>
            </p:cNvSpPr>
            <p:nvPr/>
          </p:nvSpPr>
          <p:spPr bwMode="auto">
            <a:xfrm>
              <a:off x="1889" y="2612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0" name="Oval 152"/>
            <p:cNvSpPr>
              <a:spLocks noChangeArrowheads="1"/>
            </p:cNvSpPr>
            <p:nvPr/>
          </p:nvSpPr>
          <p:spPr bwMode="auto">
            <a:xfrm>
              <a:off x="1801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1" name="Oval 153"/>
            <p:cNvSpPr>
              <a:spLocks noChangeArrowheads="1"/>
            </p:cNvSpPr>
            <p:nvPr/>
          </p:nvSpPr>
          <p:spPr bwMode="auto">
            <a:xfrm>
              <a:off x="1849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2" name="Oval 154"/>
            <p:cNvSpPr>
              <a:spLocks noChangeArrowheads="1"/>
            </p:cNvSpPr>
            <p:nvPr/>
          </p:nvSpPr>
          <p:spPr bwMode="auto">
            <a:xfrm>
              <a:off x="1776" y="278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3" name="Oval 155"/>
            <p:cNvSpPr>
              <a:spLocks noChangeArrowheads="1"/>
            </p:cNvSpPr>
            <p:nvPr/>
          </p:nvSpPr>
          <p:spPr bwMode="auto">
            <a:xfrm>
              <a:off x="1824" y="278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4" name="Oval 156"/>
            <p:cNvSpPr>
              <a:spLocks noChangeArrowheads="1"/>
            </p:cNvSpPr>
            <p:nvPr/>
          </p:nvSpPr>
          <p:spPr bwMode="auto">
            <a:xfrm>
              <a:off x="1849" y="288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5" name="Oval 157"/>
            <p:cNvSpPr>
              <a:spLocks noChangeArrowheads="1"/>
            </p:cNvSpPr>
            <p:nvPr/>
          </p:nvSpPr>
          <p:spPr bwMode="auto">
            <a:xfrm>
              <a:off x="1897" y="288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6" name="Oval 158"/>
            <p:cNvSpPr>
              <a:spLocks noChangeArrowheads="1"/>
            </p:cNvSpPr>
            <p:nvPr/>
          </p:nvSpPr>
          <p:spPr bwMode="auto">
            <a:xfrm>
              <a:off x="1849" y="273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7" name="Oval 159"/>
            <p:cNvSpPr>
              <a:spLocks noChangeArrowheads="1"/>
            </p:cNvSpPr>
            <p:nvPr/>
          </p:nvSpPr>
          <p:spPr bwMode="auto">
            <a:xfrm>
              <a:off x="1897" y="273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8" name="Oval 160"/>
            <p:cNvSpPr>
              <a:spLocks noChangeArrowheads="1"/>
            </p:cNvSpPr>
            <p:nvPr/>
          </p:nvSpPr>
          <p:spPr bwMode="auto">
            <a:xfrm>
              <a:off x="1920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89" name="Oval 161"/>
            <p:cNvSpPr>
              <a:spLocks noChangeArrowheads="1"/>
            </p:cNvSpPr>
            <p:nvPr/>
          </p:nvSpPr>
          <p:spPr bwMode="auto">
            <a:xfrm>
              <a:off x="1968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90" name="Oval 162"/>
            <p:cNvSpPr>
              <a:spLocks noChangeArrowheads="1"/>
            </p:cNvSpPr>
            <p:nvPr/>
          </p:nvSpPr>
          <p:spPr bwMode="auto">
            <a:xfrm>
              <a:off x="1914" y="277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91" name="Oval 163"/>
            <p:cNvSpPr>
              <a:spLocks noChangeArrowheads="1"/>
            </p:cNvSpPr>
            <p:nvPr/>
          </p:nvSpPr>
          <p:spPr bwMode="auto">
            <a:xfrm>
              <a:off x="1962" y="277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637092" name="Group 164"/>
          <p:cNvGrpSpPr>
            <a:grpSpLocks/>
          </p:cNvGrpSpPr>
          <p:nvPr/>
        </p:nvGrpSpPr>
        <p:grpSpPr bwMode="auto">
          <a:xfrm>
            <a:off x="11415713" y="5943601"/>
            <a:ext cx="578645" cy="985838"/>
            <a:chOff x="1764" y="2496"/>
            <a:chExt cx="249" cy="411"/>
          </a:xfrm>
        </p:grpSpPr>
        <p:sp>
          <p:nvSpPr>
            <p:cNvPr id="637093" name="Rectangle 165"/>
            <p:cNvSpPr>
              <a:spLocks noChangeArrowheads="1"/>
            </p:cNvSpPr>
            <p:nvPr/>
          </p:nvSpPr>
          <p:spPr bwMode="auto">
            <a:xfrm>
              <a:off x="1764" y="2496"/>
              <a:ext cx="249" cy="351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094" name="Oval 166"/>
            <p:cNvSpPr>
              <a:spLocks noChangeArrowheads="1"/>
            </p:cNvSpPr>
            <p:nvPr/>
          </p:nvSpPr>
          <p:spPr bwMode="auto">
            <a:xfrm>
              <a:off x="1770" y="2784"/>
              <a:ext cx="240" cy="123"/>
            </a:xfrm>
            <a:prstGeom prst="ellipse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637095" name="Line 167"/>
          <p:cNvSpPr>
            <a:spLocks noChangeShapeType="1"/>
          </p:cNvSpPr>
          <p:nvPr/>
        </p:nvSpPr>
        <p:spPr bwMode="auto">
          <a:xfrm flipV="1">
            <a:off x="4891088" y="2971800"/>
            <a:ext cx="4763" cy="3819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96" name="Line 168"/>
          <p:cNvSpPr>
            <a:spLocks noChangeShapeType="1"/>
          </p:cNvSpPr>
          <p:nvPr/>
        </p:nvSpPr>
        <p:spPr bwMode="auto">
          <a:xfrm flipV="1">
            <a:off x="5486400" y="2952750"/>
            <a:ext cx="19050" cy="38481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97" name="Line 169"/>
          <p:cNvSpPr>
            <a:spLocks noChangeShapeType="1"/>
          </p:cNvSpPr>
          <p:nvPr/>
        </p:nvSpPr>
        <p:spPr bwMode="auto">
          <a:xfrm>
            <a:off x="6858000" y="2800350"/>
            <a:ext cx="0" cy="6000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98" name="Line 170"/>
          <p:cNvSpPr>
            <a:spLocks noChangeShapeType="1"/>
          </p:cNvSpPr>
          <p:nvPr/>
        </p:nvSpPr>
        <p:spPr bwMode="auto">
          <a:xfrm>
            <a:off x="7058025" y="2781300"/>
            <a:ext cx="0" cy="6019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099" name="Rectangle 171"/>
          <p:cNvSpPr>
            <a:spLocks noChangeArrowheads="1"/>
          </p:cNvSpPr>
          <p:nvPr/>
        </p:nvSpPr>
        <p:spPr bwMode="auto">
          <a:xfrm>
            <a:off x="3771900" y="8801100"/>
            <a:ext cx="3771900" cy="228600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37100" name="Arc 172"/>
          <p:cNvSpPr>
            <a:spLocks/>
          </p:cNvSpPr>
          <p:nvPr/>
        </p:nvSpPr>
        <p:spPr bwMode="auto">
          <a:xfrm rot="7512669">
            <a:off x="5016104" y="6566297"/>
            <a:ext cx="338138" cy="47387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6705"/>
              <a:gd name="T2" fmla="*/ 20988 w 21600"/>
              <a:gd name="T3" fmla="*/ 26705 h 26705"/>
              <a:gd name="T4" fmla="*/ 0 w 21600"/>
              <a:gd name="T5" fmla="*/ 21600 h 267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6705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</a:path>
              <a:path w="21600" h="26705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cubicBezTo>
                  <a:pt x="21600" y="23319"/>
                  <a:pt x="21394" y="25033"/>
                  <a:pt x="20988" y="26705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/>
          <a:p>
            <a:pPr algn="ctr"/>
            <a:endParaRPr lang="en-US" altLang="en-US" sz="2700"/>
          </a:p>
        </p:txBody>
      </p:sp>
      <p:sp>
        <p:nvSpPr>
          <p:cNvPr id="637101" name="Line 173"/>
          <p:cNvSpPr>
            <a:spLocks noChangeShapeType="1"/>
          </p:cNvSpPr>
          <p:nvPr/>
        </p:nvSpPr>
        <p:spPr bwMode="auto">
          <a:xfrm>
            <a:off x="5257800" y="4271963"/>
            <a:ext cx="178355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102" name="Line 174"/>
          <p:cNvSpPr>
            <a:spLocks noChangeShapeType="1"/>
          </p:cNvSpPr>
          <p:nvPr/>
        </p:nvSpPr>
        <p:spPr bwMode="auto">
          <a:xfrm>
            <a:off x="5143501" y="4157663"/>
            <a:ext cx="20145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0"/>
          </a:p>
        </p:txBody>
      </p:sp>
      <p:sp>
        <p:nvSpPr>
          <p:cNvPr id="637103" name="Rectangle 175"/>
          <p:cNvSpPr>
            <a:spLocks noChangeArrowheads="1"/>
          </p:cNvSpPr>
          <p:nvPr/>
        </p:nvSpPr>
        <p:spPr bwMode="auto">
          <a:xfrm>
            <a:off x="6786563" y="4114800"/>
            <a:ext cx="385763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sp>
        <p:nvSpPr>
          <p:cNvPr id="637104" name="Rectangle 176"/>
          <p:cNvSpPr>
            <a:spLocks noChangeArrowheads="1"/>
          </p:cNvSpPr>
          <p:nvPr/>
        </p:nvSpPr>
        <p:spPr bwMode="auto">
          <a:xfrm>
            <a:off x="4857750" y="4114800"/>
            <a:ext cx="685800" cy="228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700"/>
          </a:p>
        </p:txBody>
      </p:sp>
      <p:grpSp>
        <p:nvGrpSpPr>
          <p:cNvPr id="637105" name="Group 177"/>
          <p:cNvGrpSpPr>
            <a:grpSpLocks/>
          </p:cNvGrpSpPr>
          <p:nvPr/>
        </p:nvGrpSpPr>
        <p:grpSpPr bwMode="auto">
          <a:xfrm>
            <a:off x="4898232" y="5943601"/>
            <a:ext cx="588168" cy="969170"/>
            <a:chOff x="1769" y="2496"/>
            <a:chExt cx="247" cy="407"/>
          </a:xfrm>
        </p:grpSpPr>
        <p:sp>
          <p:nvSpPr>
            <p:cNvPr id="637106" name="Oval 178"/>
            <p:cNvSpPr>
              <a:spLocks noChangeArrowheads="1"/>
            </p:cNvSpPr>
            <p:nvPr/>
          </p:nvSpPr>
          <p:spPr bwMode="auto">
            <a:xfrm>
              <a:off x="1817" y="2544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07" name="Oval 179"/>
            <p:cNvSpPr>
              <a:spLocks noChangeArrowheads="1"/>
            </p:cNvSpPr>
            <p:nvPr/>
          </p:nvSpPr>
          <p:spPr bwMode="auto">
            <a:xfrm>
              <a:off x="1913" y="2544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08" name="Oval 180"/>
            <p:cNvSpPr>
              <a:spLocks noChangeArrowheads="1"/>
            </p:cNvSpPr>
            <p:nvPr/>
          </p:nvSpPr>
          <p:spPr bwMode="auto">
            <a:xfrm>
              <a:off x="1913" y="2640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09" name="Oval 181"/>
            <p:cNvSpPr>
              <a:spLocks noChangeArrowheads="1"/>
            </p:cNvSpPr>
            <p:nvPr/>
          </p:nvSpPr>
          <p:spPr bwMode="auto">
            <a:xfrm>
              <a:off x="1817" y="2640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0" name="Oval 182"/>
            <p:cNvSpPr>
              <a:spLocks noChangeArrowheads="1"/>
            </p:cNvSpPr>
            <p:nvPr/>
          </p:nvSpPr>
          <p:spPr bwMode="auto">
            <a:xfrm>
              <a:off x="1769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1" name="Oval 183"/>
            <p:cNvSpPr>
              <a:spLocks noChangeArrowheads="1"/>
            </p:cNvSpPr>
            <p:nvPr/>
          </p:nvSpPr>
          <p:spPr bwMode="auto">
            <a:xfrm>
              <a:off x="1865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2" name="Oval 184"/>
            <p:cNvSpPr>
              <a:spLocks noChangeArrowheads="1"/>
            </p:cNvSpPr>
            <p:nvPr/>
          </p:nvSpPr>
          <p:spPr bwMode="auto">
            <a:xfrm>
              <a:off x="1961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3" name="Oval 185"/>
            <p:cNvSpPr>
              <a:spLocks noChangeArrowheads="1"/>
            </p:cNvSpPr>
            <p:nvPr/>
          </p:nvSpPr>
          <p:spPr bwMode="auto">
            <a:xfrm>
              <a:off x="1769" y="264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114" name="Oval 186"/>
            <p:cNvSpPr>
              <a:spLocks noChangeArrowheads="1"/>
            </p:cNvSpPr>
            <p:nvPr/>
          </p:nvSpPr>
          <p:spPr bwMode="auto">
            <a:xfrm>
              <a:off x="1769" y="249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5" name="Oval 187"/>
            <p:cNvSpPr>
              <a:spLocks noChangeArrowheads="1"/>
            </p:cNvSpPr>
            <p:nvPr/>
          </p:nvSpPr>
          <p:spPr bwMode="auto">
            <a:xfrm>
              <a:off x="1842" y="249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6" name="Oval 188"/>
            <p:cNvSpPr>
              <a:spLocks noChangeArrowheads="1"/>
            </p:cNvSpPr>
            <p:nvPr/>
          </p:nvSpPr>
          <p:spPr bwMode="auto">
            <a:xfrm>
              <a:off x="1938" y="249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7" name="Oval 189"/>
            <p:cNvSpPr>
              <a:spLocks noChangeArrowheads="1"/>
            </p:cNvSpPr>
            <p:nvPr/>
          </p:nvSpPr>
          <p:spPr bwMode="auto">
            <a:xfrm>
              <a:off x="1890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8" name="Oval 190"/>
            <p:cNvSpPr>
              <a:spLocks noChangeArrowheads="1"/>
            </p:cNvSpPr>
            <p:nvPr/>
          </p:nvSpPr>
          <p:spPr bwMode="auto">
            <a:xfrm>
              <a:off x="1961" y="264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19" name="Oval 191"/>
            <p:cNvSpPr>
              <a:spLocks noChangeArrowheads="1"/>
            </p:cNvSpPr>
            <p:nvPr/>
          </p:nvSpPr>
          <p:spPr bwMode="auto">
            <a:xfrm>
              <a:off x="1961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0" name="Oval 192"/>
            <p:cNvSpPr>
              <a:spLocks noChangeArrowheads="1"/>
            </p:cNvSpPr>
            <p:nvPr/>
          </p:nvSpPr>
          <p:spPr bwMode="auto">
            <a:xfrm>
              <a:off x="1769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1" name="Oval 193"/>
            <p:cNvSpPr>
              <a:spLocks noChangeArrowheads="1"/>
            </p:cNvSpPr>
            <p:nvPr/>
          </p:nvSpPr>
          <p:spPr bwMode="auto">
            <a:xfrm>
              <a:off x="1865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2" name="Oval 194"/>
            <p:cNvSpPr>
              <a:spLocks noChangeArrowheads="1"/>
            </p:cNvSpPr>
            <p:nvPr/>
          </p:nvSpPr>
          <p:spPr bwMode="auto">
            <a:xfrm>
              <a:off x="1890" y="252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3" name="Oval 195"/>
            <p:cNvSpPr>
              <a:spLocks noChangeArrowheads="1"/>
            </p:cNvSpPr>
            <p:nvPr/>
          </p:nvSpPr>
          <p:spPr bwMode="auto">
            <a:xfrm>
              <a:off x="1961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4" name="Oval 196"/>
            <p:cNvSpPr>
              <a:spLocks noChangeArrowheads="1"/>
            </p:cNvSpPr>
            <p:nvPr/>
          </p:nvSpPr>
          <p:spPr bwMode="auto">
            <a:xfrm>
              <a:off x="1817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5" name="Oval 197"/>
            <p:cNvSpPr>
              <a:spLocks noChangeArrowheads="1"/>
            </p:cNvSpPr>
            <p:nvPr/>
          </p:nvSpPr>
          <p:spPr bwMode="auto">
            <a:xfrm>
              <a:off x="1865" y="264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6" name="Oval 198"/>
            <p:cNvSpPr>
              <a:spLocks noChangeArrowheads="1"/>
            </p:cNvSpPr>
            <p:nvPr/>
          </p:nvSpPr>
          <p:spPr bwMode="auto">
            <a:xfrm>
              <a:off x="1913" y="259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7" name="Oval 199"/>
            <p:cNvSpPr>
              <a:spLocks noChangeArrowheads="1"/>
            </p:cNvSpPr>
            <p:nvPr/>
          </p:nvSpPr>
          <p:spPr bwMode="auto">
            <a:xfrm>
              <a:off x="1842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8" name="Oval 200"/>
            <p:cNvSpPr>
              <a:spLocks noChangeArrowheads="1"/>
            </p:cNvSpPr>
            <p:nvPr/>
          </p:nvSpPr>
          <p:spPr bwMode="auto">
            <a:xfrm>
              <a:off x="1769" y="268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29" name="Oval 201"/>
            <p:cNvSpPr>
              <a:spLocks noChangeArrowheads="1"/>
            </p:cNvSpPr>
            <p:nvPr/>
          </p:nvSpPr>
          <p:spPr bwMode="auto">
            <a:xfrm>
              <a:off x="1824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0" name="Oval 202"/>
            <p:cNvSpPr>
              <a:spLocks noChangeArrowheads="1"/>
            </p:cNvSpPr>
            <p:nvPr/>
          </p:nvSpPr>
          <p:spPr bwMode="auto">
            <a:xfrm>
              <a:off x="1913" y="2803"/>
              <a:ext cx="29" cy="29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1" name="Oval 203"/>
            <p:cNvSpPr>
              <a:spLocks noChangeArrowheads="1"/>
            </p:cNvSpPr>
            <p:nvPr/>
          </p:nvSpPr>
          <p:spPr bwMode="auto">
            <a:xfrm>
              <a:off x="1776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2" name="Oval 204"/>
            <p:cNvSpPr>
              <a:spLocks noChangeArrowheads="1"/>
            </p:cNvSpPr>
            <p:nvPr/>
          </p:nvSpPr>
          <p:spPr bwMode="auto">
            <a:xfrm>
              <a:off x="1913" y="285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3" name="Oval 205"/>
            <p:cNvSpPr>
              <a:spLocks noChangeArrowheads="1"/>
            </p:cNvSpPr>
            <p:nvPr/>
          </p:nvSpPr>
          <p:spPr bwMode="auto">
            <a:xfrm>
              <a:off x="1824" y="2784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4" name="Oval 206"/>
            <p:cNvSpPr>
              <a:spLocks noChangeArrowheads="1"/>
            </p:cNvSpPr>
            <p:nvPr/>
          </p:nvSpPr>
          <p:spPr bwMode="auto">
            <a:xfrm>
              <a:off x="1987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5" name="Oval 207"/>
            <p:cNvSpPr>
              <a:spLocks noChangeArrowheads="1"/>
            </p:cNvSpPr>
            <p:nvPr/>
          </p:nvSpPr>
          <p:spPr bwMode="auto">
            <a:xfrm>
              <a:off x="1968" y="2803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6" name="Oval 208"/>
            <p:cNvSpPr>
              <a:spLocks noChangeArrowheads="1"/>
            </p:cNvSpPr>
            <p:nvPr/>
          </p:nvSpPr>
          <p:spPr bwMode="auto">
            <a:xfrm>
              <a:off x="1824" y="285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7" name="Oval 209"/>
            <p:cNvSpPr>
              <a:spLocks noChangeArrowheads="1"/>
            </p:cNvSpPr>
            <p:nvPr/>
          </p:nvSpPr>
          <p:spPr bwMode="auto">
            <a:xfrm>
              <a:off x="1776" y="2803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138" name="Oval 210"/>
            <p:cNvSpPr>
              <a:spLocks noChangeArrowheads="1"/>
            </p:cNvSpPr>
            <p:nvPr/>
          </p:nvSpPr>
          <p:spPr bwMode="auto">
            <a:xfrm>
              <a:off x="1872" y="2832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39" name="Oval 211"/>
            <p:cNvSpPr>
              <a:spLocks noChangeArrowheads="1"/>
            </p:cNvSpPr>
            <p:nvPr/>
          </p:nvSpPr>
          <p:spPr bwMode="auto">
            <a:xfrm>
              <a:off x="1872" y="2755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0" name="Oval 212"/>
            <p:cNvSpPr>
              <a:spLocks noChangeArrowheads="1"/>
            </p:cNvSpPr>
            <p:nvPr/>
          </p:nvSpPr>
          <p:spPr bwMode="auto">
            <a:xfrm>
              <a:off x="1939" y="273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1" name="Oval 213"/>
            <p:cNvSpPr>
              <a:spLocks noChangeArrowheads="1"/>
            </p:cNvSpPr>
            <p:nvPr/>
          </p:nvSpPr>
          <p:spPr bwMode="auto">
            <a:xfrm>
              <a:off x="1987" y="249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2" name="Oval 214"/>
            <p:cNvSpPr>
              <a:spLocks noChangeArrowheads="1"/>
            </p:cNvSpPr>
            <p:nvPr/>
          </p:nvSpPr>
          <p:spPr bwMode="auto">
            <a:xfrm>
              <a:off x="1795" y="249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3" name="Oval 215"/>
            <p:cNvSpPr>
              <a:spLocks noChangeArrowheads="1"/>
            </p:cNvSpPr>
            <p:nvPr/>
          </p:nvSpPr>
          <p:spPr bwMode="auto">
            <a:xfrm>
              <a:off x="1795" y="261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4" name="Oval 216"/>
            <p:cNvSpPr>
              <a:spLocks noChangeArrowheads="1"/>
            </p:cNvSpPr>
            <p:nvPr/>
          </p:nvSpPr>
          <p:spPr bwMode="auto">
            <a:xfrm>
              <a:off x="1987" y="2611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5" name="Oval 217"/>
            <p:cNvSpPr>
              <a:spLocks noChangeArrowheads="1"/>
            </p:cNvSpPr>
            <p:nvPr/>
          </p:nvSpPr>
          <p:spPr bwMode="auto">
            <a:xfrm>
              <a:off x="1920" y="2688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6" name="Oval 218"/>
            <p:cNvSpPr>
              <a:spLocks noChangeArrowheads="1"/>
            </p:cNvSpPr>
            <p:nvPr/>
          </p:nvSpPr>
          <p:spPr bwMode="auto">
            <a:xfrm>
              <a:off x="1872" y="2496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7" name="Oval 219"/>
            <p:cNvSpPr>
              <a:spLocks noChangeArrowheads="1"/>
            </p:cNvSpPr>
            <p:nvPr/>
          </p:nvSpPr>
          <p:spPr bwMode="auto">
            <a:xfrm>
              <a:off x="1795" y="2688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148" name="Oval 220"/>
            <p:cNvSpPr>
              <a:spLocks noChangeArrowheads="1"/>
            </p:cNvSpPr>
            <p:nvPr/>
          </p:nvSpPr>
          <p:spPr bwMode="auto">
            <a:xfrm>
              <a:off x="1884" y="2563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49" name="Oval 221"/>
            <p:cNvSpPr>
              <a:spLocks noChangeArrowheads="1"/>
            </p:cNvSpPr>
            <p:nvPr/>
          </p:nvSpPr>
          <p:spPr bwMode="auto">
            <a:xfrm>
              <a:off x="1889" y="2612"/>
              <a:ext cx="29" cy="29"/>
            </a:xfrm>
            <a:prstGeom prst="ellipse">
              <a:avLst/>
            </a:prstGeom>
            <a:solidFill>
              <a:srgbClr val="C0C0C0">
                <a:alpha val="62000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0" name="Oval 222"/>
            <p:cNvSpPr>
              <a:spLocks noChangeArrowheads="1"/>
            </p:cNvSpPr>
            <p:nvPr/>
          </p:nvSpPr>
          <p:spPr bwMode="auto">
            <a:xfrm>
              <a:off x="1801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1" name="Oval 223"/>
            <p:cNvSpPr>
              <a:spLocks noChangeArrowheads="1"/>
            </p:cNvSpPr>
            <p:nvPr/>
          </p:nvSpPr>
          <p:spPr bwMode="auto">
            <a:xfrm>
              <a:off x="1849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2" name="Oval 224"/>
            <p:cNvSpPr>
              <a:spLocks noChangeArrowheads="1"/>
            </p:cNvSpPr>
            <p:nvPr/>
          </p:nvSpPr>
          <p:spPr bwMode="auto">
            <a:xfrm>
              <a:off x="1776" y="278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3" name="Oval 225"/>
            <p:cNvSpPr>
              <a:spLocks noChangeArrowheads="1"/>
            </p:cNvSpPr>
            <p:nvPr/>
          </p:nvSpPr>
          <p:spPr bwMode="auto">
            <a:xfrm>
              <a:off x="1824" y="278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4" name="Oval 226"/>
            <p:cNvSpPr>
              <a:spLocks noChangeArrowheads="1"/>
            </p:cNvSpPr>
            <p:nvPr/>
          </p:nvSpPr>
          <p:spPr bwMode="auto">
            <a:xfrm>
              <a:off x="1849" y="288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5" name="Oval 227"/>
            <p:cNvSpPr>
              <a:spLocks noChangeArrowheads="1"/>
            </p:cNvSpPr>
            <p:nvPr/>
          </p:nvSpPr>
          <p:spPr bwMode="auto">
            <a:xfrm>
              <a:off x="1897" y="288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6" name="Oval 228"/>
            <p:cNvSpPr>
              <a:spLocks noChangeArrowheads="1"/>
            </p:cNvSpPr>
            <p:nvPr/>
          </p:nvSpPr>
          <p:spPr bwMode="auto">
            <a:xfrm>
              <a:off x="1849" y="273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7" name="Oval 229"/>
            <p:cNvSpPr>
              <a:spLocks noChangeArrowheads="1"/>
            </p:cNvSpPr>
            <p:nvPr/>
          </p:nvSpPr>
          <p:spPr bwMode="auto">
            <a:xfrm>
              <a:off x="1897" y="273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8" name="Oval 230"/>
            <p:cNvSpPr>
              <a:spLocks noChangeArrowheads="1"/>
            </p:cNvSpPr>
            <p:nvPr/>
          </p:nvSpPr>
          <p:spPr bwMode="auto">
            <a:xfrm>
              <a:off x="1920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59" name="Oval 231"/>
            <p:cNvSpPr>
              <a:spLocks noChangeArrowheads="1"/>
            </p:cNvSpPr>
            <p:nvPr/>
          </p:nvSpPr>
          <p:spPr bwMode="auto">
            <a:xfrm>
              <a:off x="1968" y="283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60" name="Oval 232"/>
            <p:cNvSpPr>
              <a:spLocks noChangeArrowheads="1"/>
            </p:cNvSpPr>
            <p:nvPr/>
          </p:nvSpPr>
          <p:spPr bwMode="auto">
            <a:xfrm>
              <a:off x="1914" y="277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161" name="Oval 233"/>
            <p:cNvSpPr>
              <a:spLocks noChangeArrowheads="1"/>
            </p:cNvSpPr>
            <p:nvPr/>
          </p:nvSpPr>
          <p:spPr bwMode="auto">
            <a:xfrm>
              <a:off x="1962" y="277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grpSp>
        <p:nvGrpSpPr>
          <p:cNvPr id="637162" name="Group 234"/>
          <p:cNvGrpSpPr>
            <a:grpSpLocks/>
          </p:cNvGrpSpPr>
          <p:nvPr/>
        </p:nvGrpSpPr>
        <p:grpSpPr bwMode="auto">
          <a:xfrm rot="5400000">
            <a:off x="3739765" y="7161612"/>
            <a:ext cx="647700" cy="345281"/>
            <a:chOff x="2510" y="2495"/>
            <a:chExt cx="272" cy="145"/>
          </a:xfrm>
        </p:grpSpPr>
        <p:grpSp>
          <p:nvGrpSpPr>
            <p:cNvPr id="637163" name="Group 235"/>
            <p:cNvGrpSpPr>
              <a:grpSpLocks/>
            </p:cNvGrpSpPr>
            <p:nvPr/>
          </p:nvGrpSpPr>
          <p:grpSpPr bwMode="auto">
            <a:xfrm>
              <a:off x="2544" y="2496"/>
              <a:ext cx="192" cy="144"/>
              <a:chOff x="2352" y="2496"/>
              <a:chExt cx="384" cy="144"/>
            </a:xfrm>
          </p:grpSpPr>
          <p:sp>
            <p:nvSpPr>
              <p:cNvPr id="637164" name="Rectangle 236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384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65" name="Line 237"/>
              <p:cNvSpPr>
                <a:spLocks noChangeShapeType="1"/>
              </p:cNvSpPr>
              <p:nvPr/>
            </p:nvSpPr>
            <p:spPr bwMode="auto">
              <a:xfrm>
                <a:off x="2544" y="249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166" name="Rectangle 238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192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</p:grpSp>
        <p:sp>
          <p:nvSpPr>
            <p:cNvPr id="637167" name="Text Box 239"/>
            <p:cNvSpPr txBox="1">
              <a:spLocks noChangeArrowheads="1"/>
            </p:cNvSpPr>
            <p:nvPr/>
          </p:nvSpPr>
          <p:spPr bwMode="auto">
            <a:xfrm>
              <a:off x="2510" y="2495"/>
              <a:ext cx="17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50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637168" name="Text Box 240"/>
            <p:cNvSpPr txBox="1">
              <a:spLocks noChangeArrowheads="1"/>
            </p:cNvSpPr>
            <p:nvPr/>
          </p:nvSpPr>
          <p:spPr bwMode="auto">
            <a:xfrm>
              <a:off x="2604" y="2497"/>
              <a:ext cx="17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500">
                  <a:solidFill>
                    <a:srgbClr val="FFFF00"/>
                  </a:solidFill>
                </a:rPr>
                <a:t>S</a:t>
              </a:r>
            </a:p>
          </p:txBody>
        </p:sp>
      </p:grpSp>
      <p:grpSp>
        <p:nvGrpSpPr>
          <p:cNvPr id="637169" name="Group 241"/>
          <p:cNvGrpSpPr>
            <a:grpSpLocks/>
          </p:cNvGrpSpPr>
          <p:nvPr/>
        </p:nvGrpSpPr>
        <p:grpSpPr bwMode="auto">
          <a:xfrm>
            <a:off x="3886200" y="7543800"/>
            <a:ext cx="2057400" cy="1257300"/>
            <a:chOff x="672" y="3168"/>
            <a:chExt cx="864" cy="528"/>
          </a:xfrm>
        </p:grpSpPr>
        <p:sp>
          <p:nvSpPr>
            <p:cNvPr id="637170" name="Line 242"/>
            <p:cNvSpPr>
              <a:spLocks noChangeShapeType="1"/>
            </p:cNvSpPr>
            <p:nvPr/>
          </p:nvSpPr>
          <p:spPr bwMode="auto">
            <a:xfrm>
              <a:off x="672" y="3168"/>
              <a:ext cx="0" cy="52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637171" name="Group 243"/>
            <p:cNvGrpSpPr>
              <a:grpSpLocks/>
            </p:cNvGrpSpPr>
            <p:nvPr/>
          </p:nvGrpSpPr>
          <p:grpSpPr bwMode="auto">
            <a:xfrm>
              <a:off x="672" y="3168"/>
              <a:ext cx="864" cy="528"/>
              <a:chOff x="672" y="3168"/>
              <a:chExt cx="864" cy="528"/>
            </a:xfrm>
          </p:grpSpPr>
          <p:sp>
            <p:nvSpPr>
              <p:cNvPr id="637172" name="Line 244"/>
              <p:cNvSpPr>
                <a:spLocks noChangeShapeType="1"/>
              </p:cNvSpPr>
              <p:nvPr/>
            </p:nvSpPr>
            <p:spPr bwMode="auto">
              <a:xfrm>
                <a:off x="672" y="3184"/>
                <a:ext cx="864" cy="0"/>
              </a:xfrm>
              <a:prstGeom prst="line">
                <a:avLst/>
              </a:prstGeom>
              <a:noFill/>
              <a:ln w="5715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173" name="Line 245"/>
              <p:cNvSpPr>
                <a:spLocks noChangeShapeType="1"/>
              </p:cNvSpPr>
              <p:nvPr/>
            </p:nvSpPr>
            <p:spPr bwMode="auto">
              <a:xfrm>
                <a:off x="1536" y="3168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  <p:grpSp>
        <p:nvGrpSpPr>
          <p:cNvPr id="637174" name="Group 246"/>
          <p:cNvGrpSpPr>
            <a:grpSpLocks/>
          </p:cNvGrpSpPr>
          <p:nvPr/>
        </p:nvGrpSpPr>
        <p:grpSpPr bwMode="auto">
          <a:xfrm rot="5400000">
            <a:off x="10254865" y="7199712"/>
            <a:ext cx="647700" cy="345281"/>
            <a:chOff x="2510" y="2495"/>
            <a:chExt cx="272" cy="145"/>
          </a:xfrm>
        </p:grpSpPr>
        <p:grpSp>
          <p:nvGrpSpPr>
            <p:cNvPr id="637175" name="Group 247"/>
            <p:cNvGrpSpPr>
              <a:grpSpLocks/>
            </p:cNvGrpSpPr>
            <p:nvPr/>
          </p:nvGrpSpPr>
          <p:grpSpPr bwMode="auto">
            <a:xfrm>
              <a:off x="2544" y="2496"/>
              <a:ext cx="192" cy="144"/>
              <a:chOff x="2352" y="2496"/>
              <a:chExt cx="384" cy="144"/>
            </a:xfrm>
          </p:grpSpPr>
          <p:sp>
            <p:nvSpPr>
              <p:cNvPr id="637176" name="Rectangle 248"/>
              <p:cNvSpPr>
                <a:spLocks noChangeArrowheads="1"/>
              </p:cNvSpPr>
              <p:nvPr/>
            </p:nvSpPr>
            <p:spPr bwMode="auto">
              <a:xfrm>
                <a:off x="2352" y="2496"/>
                <a:ext cx="384" cy="144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77" name="Line 249"/>
              <p:cNvSpPr>
                <a:spLocks noChangeShapeType="1"/>
              </p:cNvSpPr>
              <p:nvPr/>
            </p:nvSpPr>
            <p:spPr bwMode="auto">
              <a:xfrm>
                <a:off x="2544" y="249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178" name="Rectangle 250"/>
              <p:cNvSpPr>
                <a:spLocks noChangeArrowheads="1"/>
              </p:cNvSpPr>
              <p:nvPr/>
            </p:nvSpPr>
            <p:spPr bwMode="auto">
              <a:xfrm>
                <a:off x="2544" y="2496"/>
                <a:ext cx="192" cy="144"/>
              </a:xfrm>
              <a:prstGeom prst="rect">
                <a:avLst/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</p:grpSp>
        <p:sp>
          <p:nvSpPr>
            <p:cNvPr id="637179" name="Text Box 251"/>
            <p:cNvSpPr txBox="1">
              <a:spLocks noChangeArrowheads="1"/>
            </p:cNvSpPr>
            <p:nvPr/>
          </p:nvSpPr>
          <p:spPr bwMode="auto">
            <a:xfrm>
              <a:off x="2510" y="2495"/>
              <a:ext cx="17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500">
                  <a:solidFill>
                    <a:srgbClr val="FFFF00"/>
                  </a:solidFill>
                </a:rPr>
                <a:t>N</a:t>
              </a:r>
            </a:p>
          </p:txBody>
        </p:sp>
        <p:sp>
          <p:nvSpPr>
            <p:cNvPr id="637180" name="Text Box 252"/>
            <p:cNvSpPr txBox="1">
              <a:spLocks noChangeArrowheads="1"/>
            </p:cNvSpPr>
            <p:nvPr/>
          </p:nvSpPr>
          <p:spPr bwMode="auto">
            <a:xfrm>
              <a:off x="2604" y="2497"/>
              <a:ext cx="178" cy="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1500">
                  <a:solidFill>
                    <a:srgbClr val="FFFF00"/>
                  </a:solidFill>
                </a:rPr>
                <a:t>S</a:t>
              </a:r>
            </a:p>
          </p:txBody>
        </p:sp>
      </p:grpSp>
      <p:grpSp>
        <p:nvGrpSpPr>
          <p:cNvPr id="637181" name="Group 253"/>
          <p:cNvGrpSpPr>
            <a:grpSpLocks/>
          </p:cNvGrpSpPr>
          <p:nvPr/>
        </p:nvGrpSpPr>
        <p:grpSpPr bwMode="auto">
          <a:xfrm>
            <a:off x="10401300" y="7581900"/>
            <a:ext cx="2057400" cy="1257300"/>
            <a:chOff x="672" y="3168"/>
            <a:chExt cx="864" cy="528"/>
          </a:xfrm>
        </p:grpSpPr>
        <p:sp>
          <p:nvSpPr>
            <p:cNvPr id="637182" name="Line 254"/>
            <p:cNvSpPr>
              <a:spLocks noChangeShapeType="1"/>
            </p:cNvSpPr>
            <p:nvPr/>
          </p:nvSpPr>
          <p:spPr bwMode="auto">
            <a:xfrm>
              <a:off x="672" y="3168"/>
              <a:ext cx="0" cy="528"/>
            </a:xfrm>
            <a:prstGeom prst="line">
              <a:avLst/>
            </a:prstGeom>
            <a:noFill/>
            <a:ln w="28575">
              <a:solidFill>
                <a:srgbClr val="99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grpSp>
          <p:nvGrpSpPr>
            <p:cNvPr id="637183" name="Group 255"/>
            <p:cNvGrpSpPr>
              <a:grpSpLocks/>
            </p:cNvGrpSpPr>
            <p:nvPr/>
          </p:nvGrpSpPr>
          <p:grpSpPr bwMode="auto">
            <a:xfrm>
              <a:off x="672" y="3168"/>
              <a:ext cx="864" cy="528"/>
              <a:chOff x="672" y="3168"/>
              <a:chExt cx="864" cy="528"/>
            </a:xfrm>
          </p:grpSpPr>
          <p:sp>
            <p:nvSpPr>
              <p:cNvPr id="637184" name="Line 256"/>
              <p:cNvSpPr>
                <a:spLocks noChangeShapeType="1"/>
              </p:cNvSpPr>
              <p:nvPr/>
            </p:nvSpPr>
            <p:spPr bwMode="auto">
              <a:xfrm>
                <a:off x="672" y="3184"/>
                <a:ext cx="864" cy="0"/>
              </a:xfrm>
              <a:prstGeom prst="line">
                <a:avLst/>
              </a:prstGeom>
              <a:noFill/>
              <a:ln w="57150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185" name="Line 257"/>
              <p:cNvSpPr>
                <a:spLocks noChangeShapeType="1"/>
              </p:cNvSpPr>
              <p:nvPr/>
            </p:nvSpPr>
            <p:spPr bwMode="auto">
              <a:xfrm>
                <a:off x="1536" y="3168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99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</p:grpSp>
      <p:sp>
        <p:nvSpPr>
          <p:cNvPr id="637186" name="Text Box 258"/>
          <p:cNvSpPr txBox="1">
            <a:spLocks noChangeArrowheads="1"/>
          </p:cNvSpPr>
          <p:nvPr/>
        </p:nvSpPr>
        <p:spPr bwMode="auto">
          <a:xfrm>
            <a:off x="5829300" y="3086100"/>
            <a:ext cx="6858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700"/>
              <a:t>(1)</a:t>
            </a:r>
          </a:p>
        </p:txBody>
      </p:sp>
      <p:sp>
        <p:nvSpPr>
          <p:cNvPr id="637187" name="Text Box 259"/>
          <p:cNvSpPr txBox="1">
            <a:spLocks noChangeArrowheads="1"/>
          </p:cNvSpPr>
          <p:nvPr/>
        </p:nvSpPr>
        <p:spPr bwMode="auto">
          <a:xfrm>
            <a:off x="12344400" y="3086100"/>
            <a:ext cx="6858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700"/>
              <a:t>(2)</a:t>
            </a:r>
          </a:p>
        </p:txBody>
      </p:sp>
      <p:grpSp>
        <p:nvGrpSpPr>
          <p:cNvPr id="637189" name="Group 261"/>
          <p:cNvGrpSpPr>
            <a:grpSpLocks/>
          </p:cNvGrpSpPr>
          <p:nvPr/>
        </p:nvGrpSpPr>
        <p:grpSpPr bwMode="auto">
          <a:xfrm>
            <a:off x="4898232" y="5943600"/>
            <a:ext cx="588168" cy="1028700"/>
            <a:chOff x="1097" y="2496"/>
            <a:chExt cx="247" cy="432"/>
          </a:xfrm>
        </p:grpSpPr>
        <p:sp>
          <p:nvSpPr>
            <p:cNvPr id="637190" name="Arc 262"/>
            <p:cNvSpPr>
              <a:spLocks/>
            </p:cNvSpPr>
            <p:nvPr/>
          </p:nvSpPr>
          <p:spPr bwMode="auto">
            <a:xfrm rot="7512669">
              <a:off x="1147" y="2757"/>
              <a:ext cx="142" cy="199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6705"/>
                <a:gd name="T2" fmla="*/ 20988 w 21600"/>
                <a:gd name="T3" fmla="*/ 26705 h 26705"/>
                <a:gd name="T4" fmla="*/ 0 w 21600"/>
                <a:gd name="T5" fmla="*/ 21600 h 26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6705" fill="none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319"/>
                    <a:pt x="21394" y="25033"/>
                    <a:pt x="20988" y="26705"/>
                  </a:cubicBezTo>
                </a:path>
                <a:path w="21600" h="26705" stroke="0" extrusionOk="0">
                  <a:moveTo>
                    <a:pt x="0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3319"/>
                    <a:pt x="21394" y="25033"/>
                    <a:pt x="20988" y="26705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/>
              <a:endParaRPr lang="en-US" altLang="en-US" sz="2700"/>
            </a:p>
          </p:txBody>
        </p:sp>
        <p:grpSp>
          <p:nvGrpSpPr>
            <p:cNvPr id="637191" name="Group 263"/>
            <p:cNvGrpSpPr>
              <a:grpSpLocks/>
            </p:cNvGrpSpPr>
            <p:nvPr/>
          </p:nvGrpSpPr>
          <p:grpSpPr bwMode="auto">
            <a:xfrm>
              <a:off x="1097" y="2496"/>
              <a:ext cx="247" cy="407"/>
              <a:chOff x="1769" y="2496"/>
              <a:chExt cx="247" cy="407"/>
            </a:xfrm>
          </p:grpSpPr>
          <p:sp>
            <p:nvSpPr>
              <p:cNvPr id="637192" name="Oval 264"/>
              <p:cNvSpPr>
                <a:spLocks noChangeArrowheads="1"/>
              </p:cNvSpPr>
              <p:nvPr/>
            </p:nvSpPr>
            <p:spPr bwMode="auto">
              <a:xfrm>
                <a:off x="1817" y="2544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3" name="Oval 265"/>
              <p:cNvSpPr>
                <a:spLocks noChangeArrowheads="1"/>
              </p:cNvSpPr>
              <p:nvPr/>
            </p:nvSpPr>
            <p:spPr bwMode="auto">
              <a:xfrm>
                <a:off x="1913" y="2544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4" name="Oval 266"/>
              <p:cNvSpPr>
                <a:spLocks noChangeArrowheads="1"/>
              </p:cNvSpPr>
              <p:nvPr/>
            </p:nvSpPr>
            <p:spPr bwMode="auto">
              <a:xfrm>
                <a:off x="1913" y="2640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5" name="Oval 267"/>
              <p:cNvSpPr>
                <a:spLocks noChangeArrowheads="1"/>
              </p:cNvSpPr>
              <p:nvPr/>
            </p:nvSpPr>
            <p:spPr bwMode="auto">
              <a:xfrm>
                <a:off x="1817" y="2640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6" name="Oval 268"/>
              <p:cNvSpPr>
                <a:spLocks noChangeArrowheads="1"/>
              </p:cNvSpPr>
              <p:nvPr/>
            </p:nvSpPr>
            <p:spPr bwMode="auto">
              <a:xfrm>
                <a:off x="1769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7" name="Oval 269"/>
              <p:cNvSpPr>
                <a:spLocks noChangeArrowheads="1"/>
              </p:cNvSpPr>
              <p:nvPr/>
            </p:nvSpPr>
            <p:spPr bwMode="auto">
              <a:xfrm>
                <a:off x="1865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8" name="Oval 270"/>
              <p:cNvSpPr>
                <a:spLocks noChangeArrowheads="1"/>
              </p:cNvSpPr>
              <p:nvPr/>
            </p:nvSpPr>
            <p:spPr bwMode="auto">
              <a:xfrm>
                <a:off x="1961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199" name="Oval 271"/>
              <p:cNvSpPr>
                <a:spLocks noChangeArrowheads="1"/>
              </p:cNvSpPr>
              <p:nvPr/>
            </p:nvSpPr>
            <p:spPr bwMode="auto">
              <a:xfrm>
                <a:off x="1769" y="264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700"/>
              </a:p>
            </p:txBody>
          </p:sp>
          <p:sp>
            <p:nvSpPr>
              <p:cNvPr id="637200" name="Oval 272"/>
              <p:cNvSpPr>
                <a:spLocks noChangeArrowheads="1"/>
              </p:cNvSpPr>
              <p:nvPr/>
            </p:nvSpPr>
            <p:spPr bwMode="auto">
              <a:xfrm>
                <a:off x="1769" y="249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1" name="Oval 273"/>
              <p:cNvSpPr>
                <a:spLocks noChangeArrowheads="1"/>
              </p:cNvSpPr>
              <p:nvPr/>
            </p:nvSpPr>
            <p:spPr bwMode="auto">
              <a:xfrm>
                <a:off x="1842" y="249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2" name="Oval 274"/>
              <p:cNvSpPr>
                <a:spLocks noChangeArrowheads="1"/>
              </p:cNvSpPr>
              <p:nvPr/>
            </p:nvSpPr>
            <p:spPr bwMode="auto">
              <a:xfrm>
                <a:off x="1938" y="249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3" name="Oval 275"/>
              <p:cNvSpPr>
                <a:spLocks noChangeArrowheads="1"/>
              </p:cNvSpPr>
              <p:nvPr/>
            </p:nvSpPr>
            <p:spPr bwMode="auto">
              <a:xfrm>
                <a:off x="1890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4" name="Oval 276"/>
              <p:cNvSpPr>
                <a:spLocks noChangeArrowheads="1"/>
              </p:cNvSpPr>
              <p:nvPr/>
            </p:nvSpPr>
            <p:spPr bwMode="auto">
              <a:xfrm>
                <a:off x="1961" y="264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5" name="Oval 277"/>
              <p:cNvSpPr>
                <a:spLocks noChangeArrowheads="1"/>
              </p:cNvSpPr>
              <p:nvPr/>
            </p:nvSpPr>
            <p:spPr bwMode="auto">
              <a:xfrm>
                <a:off x="1961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6" name="Oval 278"/>
              <p:cNvSpPr>
                <a:spLocks noChangeArrowheads="1"/>
              </p:cNvSpPr>
              <p:nvPr/>
            </p:nvSpPr>
            <p:spPr bwMode="auto">
              <a:xfrm>
                <a:off x="1769" y="254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7" name="Oval 279"/>
              <p:cNvSpPr>
                <a:spLocks noChangeArrowheads="1"/>
              </p:cNvSpPr>
              <p:nvPr/>
            </p:nvSpPr>
            <p:spPr bwMode="auto">
              <a:xfrm>
                <a:off x="1865" y="254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8" name="Oval 280"/>
              <p:cNvSpPr>
                <a:spLocks noChangeArrowheads="1"/>
              </p:cNvSpPr>
              <p:nvPr/>
            </p:nvSpPr>
            <p:spPr bwMode="auto">
              <a:xfrm>
                <a:off x="1890" y="2521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09" name="Oval 281"/>
              <p:cNvSpPr>
                <a:spLocks noChangeArrowheads="1"/>
              </p:cNvSpPr>
              <p:nvPr/>
            </p:nvSpPr>
            <p:spPr bwMode="auto">
              <a:xfrm>
                <a:off x="1961" y="254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0" name="Oval 282"/>
              <p:cNvSpPr>
                <a:spLocks noChangeArrowheads="1"/>
              </p:cNvSpPr>
              <p:nvPr/>
            </p:nvSpPr>
            <p:spPr bwMode="auto">
              <a:xfrm>
                <a:off x="1817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1" name="Oval 283"/>
              <p:cNvSpPr>
                <a:spLocks noChangeArrowheads="1"/>
              </p:cNvSpPr>
              <p:nvPr/>
            </p:nvSpPr>
            <p:spPr bwMode="auto">
              <a:xfrm>
                <a:off x="1865" y="264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2" name="Oval 284"/>
              <p:cNvSpPr>
                <a:spLocks noChangeArrowheads="1"/>
              </p:cNvSpPr>
              <p:nvPr/>
            </p:nvSpPr>
            <p:spPr bwMode="auto">
              <a:xfrm>
                <a:off x="1913" y="259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3" name="Oval 285"/>
              <p:cNvSpPr>
                <a:spLocks noChangeArrowheads="1"/>
              </p:cNvSpPr>
              <p:nvPr/>
            </p:nvSpPr>
            <p:spPr bwMode="auto">
              <a:xfrm>
                <a:off x="1842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4" name="Oval 286"/>
              <p:cNvSpPr>
                <a:spLocks noChangeArrowheads="1"/>
              </p:cNvSpPr>
              <p:nvPr/>
            </p:nvSpPr>
            <p:spPr bwMode="auto">
              <a:xfrm>
                <a:off x="1769" y="2688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5" name="Oval 287"/>
              <p:cNvSpPr>
                <a:spLocks noChangeArrowheads="1"/>
              </p:cNvSpPr>
              <p:nvPr/>
            </p:nvSpPr>
            <p:spPr bwMode="auto">
              <a:xfrm>
                <a:off x="1824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6" name="Oval 288"/>
              <p:cNvSpPr>
                <a:spLocks noChangeArrowheads="1"/>
              </p:cNvSpPr>
              <p:nvPr/>
            </p:nvSpPr>
            <p:spPr bwMode="auto">
              <a:xfrm>
                <a:off x="1913" y="2803"/>
                <a:ext cx="29" cy="29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7" name="Oval 289"/>
              <p:cNvSpPr>
                <a:spLocks noChangeArrowheads="1"/>
              </p:cNvSpPr>
              <p:nvPr/>
            </p:nvSpPr>
            <p:spPr bwMode="auto">
              <a:xfrm>
                <a:off x="1776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8" name="Oval 290"/>
              <p:cNvSpPr>
                <a:spLocks noChangeArrowheads="1"/>
              </p:cNvSpPr>
              <p:nvPr/>
            </p:nvSpPr>
            <p:spPr bwMode="auto">
              <a:xfrm>
                <a:off x="1913" y="285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19" name="Oval 291"/>
              <p:cNvSpPr>
                <a:spLocks noChangeArrowheads="1"/>
              </p:cNvSpPr>
              <p:nvPr/>
            </p:nvSpPr>
            <p:spPr bwMode="auto">
              <a:xfrm>
                <a:off x="1824" y="2784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0" name="Oval 292"/>
              <p:cNvSpPr>
                <a:spLocks noChangeArrowheads="1"/>
              </p:cNvSpPr>
              <p:nvPr/>
            </p:nvSpPr>
            <p:spPr bwMode="auto">
              <a:xfrm>
                <a:off x="1987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1" name="Oval 293"/>
              <p:cNvSpPr>
                <a:spLocks noChangeArrowheads="1"/>
              </p:cNvSpPr>
              <p:nvPr/>
            </p:nvSpPr>
            <p:spPr bwMode="auto">
              <a:xfrm>
                <a:off x="1968" y="2803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2" name="Oval 294"/>
              <p:cNvSpPr>
                <a:spLocks noChangeArrowheads="1"/>
              </p:cNvSpPr>
              <p:nvPr/>
            </p:nvSpPr>
            <p:spPr bwMode="auto">
              <a:xfrm>
                <a:off x="1824" y="285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3" name="Oval 295"/>
              <p:cNvSpPr>
                <a:spLocks noChangeArrowheads="1"/>
              </p:cNvSpPr>
              <p:nvPr/>
            </p:nvSpPr>
            <p:spPr bwMode="auto">
              <a:xfrm>
                <a:off x="1776" y="2803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700"/>
              </a:p>
            </p:txBody>
          </p:sp>
          <p:sp>
            <p:nvSpPr>
              <p:cNvPr id="637224" name="Oval 296"/>
              <p:cNvSpPr>
                <a:spLocks noChangeArrowheads="1"/>
              </p:cNvSpPr>
              <p:nvPr/>
            </p:nvSpPr>
            <p:spPr bwMode="auto">
              <a:xfrm>
                <a:off x="1872" y="2832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5" name="Oval 297"/>
              <p:cNvSpPr>
                <a:spLocks noChangeArrowheads="1"/>
              </p:cNvSpPr>
              <p:nvPr/>
            </p:nvSpPr>
            <p:spPr bwMode="auto">
              <a:xfrm>
                <a:off x="1872" y="2755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6" name="Oval 298"/>
              <p:cNvSpPr>
                <a:spLocks noChangeArrowheads="1"/>
              </p:cNvSpPr>
              <p:nvPr/>
            </p:nvSpPr>
            <p:spPr bwMode="auto">
              <a:xfrm>
                <a:off x="1939" y="273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7" name="Oval 299"/>
              <p:cNvSpPr>
                <a:spLocks noChangeArrowheads="1"/>
              </p:cNvSpPr>
              <p:nvPr/>
            </p:nvSpPr>
            <p:spPr bwMode="auto">
              <a:xfrm>
                <a:off x="1987" y="249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8" name="Oval 300"/>
              <p:cNvSpPr>
                <a:spLocks noChangeArrowheads="1"/>
              </p:cNvSpPr>
              <p:nvPr/>
            </p:nvSpPr>
            <p:spPr bwMode="auto">
              <a:xfrm>
                <a:off x="1795" y="249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29" name="Oval 301"/>
              <p:cNvSpPr>
                <a:spLocks noChangeArrowheads="1"/>
              </p:cNvSpPr>
              <p:nvPr/>
            </p:nvSpPr>
            <p:spPr bwMode="auto">
              <a:xfrm>
                <a:off x="1795" y="261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0" name="Oval 302"/>
              <p:cNvSpPr>
                <a:spLocks noChangeArrowheads="1"/>
              </p:cNvSpPr>
              <p:nvPr/>
            </p:nvSpPr>
            <p:spPr bwMode="auto">
              <a:xfrm>
                <a:off x="1987" y="2611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1" name="Oval 303"/>
              <p:cNvSpPr>
                <a:spLocks noChangeArrowheads="1"/>
              </p:cNvSpPr>
              <p:nvPr/>
            </p:nvSpPr>
            <p:spPr bwMode="auto">
              <a:xfrm>
                <a:off x="1920" y="2688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2" name="Oval 304"/>
              <p:cNvSpPr>
                <a:spLocks noChangeArrowheads="1"/>
              </p:cNvSpPr>
              <p:nvPr/>
            </p:nvSpPr>
            <p:spPr bwMode="auto">
              <a:xfrm>
                <a:off x="1872" y="2496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3" name="Oval 305"/>
              <p:cNvSpPr>
                <a:spLocks noChangeArrowheads="1"/>
              </p:cNvSpPr>
              <p:nvPr/>
            </p:nvSpPr>
            <p:spPr bwMode="auto">
              <a:xfrm>
                <a:off x="1795" y="2688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2700"/>
              </a:p>
            </p:txBody>
          </p:sp>
          <p:sp>
            <p:nvSpPr>
              <p:cNvPr id="637234" name="Oval 306"/>
              <p:cNvSpPr>
                <a:spLocks noChangeArrowheads="1"/>
              </p:cNvSpPr>
              <p:nvPr/>
            </p:nvSpPr>
            <p:spPr bwMode="auto">
              <a:xfrm>
                <a:off x="1884" y="2563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5" name="Oval 307"/>
              <p:cNvSpPr>
                <a:spLocks noChangeArrowheads="1"/>
              </p:cNvSpPr>
              <p:nvPr/>
            </p:nvSpPr>
            <p:spPr bwMode="auto">
              <a:xfrm>
                <a:off x="1889" y="2612"/>
                <a:ext cx="29" cy="29"/>
              </a:xfrm>
              <a:prstGeom prst="ellipse">
                <a:avLst/>
              </a:prstGeom>
              <a:solidFill>
                <a:srgbClr val="C0C0C0">
                  <a:alpha val="62000"/>
                </a:srgbClr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6" name="Oval 308"/>
              <p:cNvSpPr>
                <a:spLocks noChangeArrowheads="1"/>
              </p:cNvSpPr>
              <p:nvPr/>
            </p:nvSpPr>
            <p:spPr bwMode="auto">
              <a:xfrm>
                <a:off x="1801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7" name="Oval 309"/>
              <p:cNvSpPr>
                <a:spLocks noChangeArrowheads="1"/>
              </p:cNvSpPr>
              <p:nvPr/>
            </p:nvSpPr>
            <p:spPr bwMode="auto">
              <a:xfrm>
                <a:off x="1849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8" name="Oval 310"/>
              <p:cNvSpPr>
                <a:spLocks noChangeArrowheads="1"/>
              </p:cNvSpPr>
              <p:nvPr/>
            </p:nvSpPr>
            <p:spPr bwMode="auto">
              <a:xfrm>
                <a:off x="1776" y="278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39" name="Oval 311"/>
              <p:cNvSpPr>
                <a:spLocks noChangeArrowheads="1"/>
              </p:cNvSpPr>
              <p:nvPr/>
            </p:nvSpPr>
            <p:spPr bwMode="auto">
              <a:xfrm>
                <a:off x="1824" y="2784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0" name="Oval 312"/>
              <p:cNvSpPr>
                <a:spLocks noChangeArrowheads="1"/>
              </p:cNvSpPr>
              <p:nvPr/>
            </p:nvSpPr>
            <p:spPr bwMode="auto">
              <a:xfrm>
                <a:off x="1849" y="288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1" name="Oval 313"/>
              <p:cNvSpPr>
                <a:spLocks noChangeArrowheads="1"/>
              </p:cNvSpPr>
              <p:nvPr/>
            </p:nvSpPr>
            <p:spPr bwMode="auto">
              <a:xfrm>
                <a:off x="1897" y="2880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2" name="Oval 314"/>
              <p:cNvSpPr>
                <a:spLocks noChangeArrowheads="1"/>
              </p:cNvSpPr>
              <p:nvPr/>
            </p:nvSpPr>
            <p:spPr bwMode="auto">
              <a:xfrm>
                <a:off x="1849" y="273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3" name="Oval 315"/>
              <p:cNvSpPr>
                <a:spLocks noChangeArrowheads="1"/>
              </p:cNvSpPr>
              <p:nvPr/>
            </p:nvSpPr>
            <p:spPr bwMode="auto">
              <a:xfrm>
                <a:off x="1897" y="2736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4" name="Oval 316"/>
              <p:cNvSpPr>
                <a:spLocks noChangeArrowheads="1"/>
              </p:cNvSpPr>
              <p:nvPr/>
            </p:nvSpPr>
            <p:spPr bwMode="auto">
              <a:xfrm>
                <a:off x="1920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5" name="Oval 317"/>
              <p:cNvSpPr>
                <a:spLocks noChangeArrowheads="1"/>
              </p:cNvSpPr>
              <p:nvPr/>
            </p:nvSpPr>
            <p:spPr bwMode="auto">
              <a:xfrm>
                <a:off x="1968" y="283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6" name="Oval 318"/>
              <p:cNvSpPr>
                <a:spLocks noChangeArrowheads="1"/>
              </p:cNvSpPr>
              <p:nvPr/>
            </p:nvSpPr>
            <p:spPr bwMode="auto">
              <a:xfrm>
                <a:off x="1914" y="277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  <p:sp>
            <p:nvSpPr>
              <p:cNvPr id="637247" name="Oval 319"/>
              <p:cNvSpPr>
                <a:spLocks noChangeArrowheads="1"/>
              </p:cNvSpPr>
              <p:nvPr/>
            </p:nvSpPr>
            <p:spPr bwMode="auto">
              <a:xfrm>
                <a:off x="1962" y="2772"/>
                <a:ext cx="23" cy="23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700"/>
              </a:p>
            </p:txBody>
          </p:sp>
        </p:grpSp>
        <p:sp>
          <p:nvSpPr>
            <p:cNvPr id="637248" name="Oval 320"/>
            <p:cNvSpPr>
              <a:spLocks noChangeArrowheads="1"/>
            </p:cNvSpPr>
            <p:nvPr/>
          </p:nvSpPr>
          <p:spPr bwMode="auto">
            <a:xfrm>
              <a:off x="1321" y="254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49" name="Oval 321"/>
            <p:cNvSpPr>
              <a:spLocks noChangeArrowheads="1"/>
            </p:cNvSpPr>
            <p:nvPr/>
          </p:nvSpPr>
          <p:spPr bwMode="auto">
            <a:xfrm>
              <a:off x="1321" y="2665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0" name="Oval 322"/>
            <p:cNvSpPr>
              <a:spLocks noChangeArrowheads="1"/>
            </p:cNvSpPr>
            <p:nvPr/>
          </p:nvSpPr>
          <p:spPr bwMode="auto">
            <a:xfrm>
              <a:off x="1296" y="271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1" name="Oval 323"/>
            <p:cNvSpPr>
              <a:spLocks noChangeArrowheads="1"/>
            </p:cNvSpPr>
            <p:nvPr/>
          </p:nvSpPr>
          <p:spPr bwMode="auto">
            <a:xfrm>
              <a:off x="1152" y="252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2" name="Oval 324"/>
            <p:cNvSpPr>
              <a:spLocks noChangeArrowheads="1"/>
            </p:cNvSpPr>
            <p:nvPr/>
          </p:nvSpPr>
          <p:spPr bwMode="auto">
            <a:xfrm>
              <a:off x="1104" y="271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sz="2700"/>
            </a:p>
          </p:txBody>
        </p:sp>
        <p:sp>
          <p:nvSpPr>
            <p:cNvPr id="637253" name="Oval 325"/>
            <p:cNvSpPr>
              <a:spLocks noChangeArrowheads="1"/>
            </p:cNvSpPr>
            <p:nvPr/>
          </p:nvSpPr>
          <p:spPr bwMode="auto">
            <a:xfrm>
              <a:off x="1164" y="256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4" name="Oval 326"/>
            <p:cNvSpPr>
              <a:spLocks noChangeArrowheads="1"/>
            </p:cNvSpPr>
            <p:nvPr/>
          </p:nvSpPr>
          <p:spPr bwMode="auto">
            <a:xfrm>
              <a:off x="1200" y="266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5" name="Oval 327"/>
            <p:cNvSpPr>
              <a:spLocks noChangeArrowheads="1"/>
            </p:cNvSpPr>
            <p:nvPr/>
          </p:nvSpPr>
          <p:spPr bwMode="auto">
            <a:xfrm>
              <a:off x="1200" y="280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6" name="Oval 328"/>
            <p:cNvSpPr>
              <a:spLocks noChangeArrowheads="1"/>
            </p:cNvSpPr>
            <p:nvPr/>
          </p:nvSpPr>
          <p:spPr bwMode="auto">
            <a:xfrm>
              <a:off x="1152" y="270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7" name="Oval 329"/>
            <p:cNvSpPr>
              <a:spLocks noChangeArrowheads="1"/>
            </p:cNvSpPr>
            <p:nvPr/>
          </p:nvSpPr>
          <p:spPr bwMode="auto">
            <a:xfrm>
              <a:off x="1132" y="2761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8" name="Oval 330"/>
            <p:cNvSpPr>
              <a:spLocks noChangeArrowheads="1"/>
            </p:cNvSpPr>
            <p:nvPr/>
          </p:nvSpPr>
          <p:spPr bwMode="auto">
            <a:xfrm>
              <a:off x="1256" y="261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59" name="Oval 331"/>
            <p:cNvSpPr>
              <a:spLocks noChangeArrowheads="1"/>
            </p:cNvSpPr>
            <p:nvPr/>
          </p:nvSpPr>
          <p:spPr bwMode="auto">
            <a:xfrm>
              <a:off x="1114" y="2570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0" name="Oval 332"/>
            <p:cNvSpPr>
              <a:spLocks noChangeArrowheads="1"/>
            </p:cNvSpPr>
            <p:nvPr/>
          </p:nvSpPr>
          <p:spPr bwMode="auto">
            <a:xfrm>
              <a:off x="1248" y="2518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1" name="Oval 333"/>
            <p:cNvSpPr>
              <a:spLocks noChangeArrowheads="1"/>
            </p:cNvSpPr>
            <p:nvPr/>
          </p:nvSpPr>
          <p:spPr bwMode="auto">
            <a:xfrm>
              <a:off x="1280" y="286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2" name="Oval 334"/>
            <p:cNvSpPr>
              <a:spLocks noChangeArrowheads="1"/>
            </p:cNvSpPr>
            <p:nvPr/>
          </p:nvSpPr>
          <p:spPr bwMode="auto">
            <a:xfrm>
              <a:off x="1200" y="2713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3" name="Oval 335"/>
            <p:cNvSpPr>
              <a:spLocks noChangeArrowheads="1"/>
            </p:cNvSpPr>
            <p:nvPr/>
          </p:nvSpPr>
          <p:spPr bwMode="auto">
            <a:xfrm>
              <a:off x="1312" y="2569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4" name="Oval 336"/>
            <p:cNvSpPr>
              <a:spLocks noChangeArrowheads="1"/>
            </p:cNvSpPr>
            <p:nvPr/>
          </p:nvSpPr>
          <p:spPr bwMode="auto">
            <a:xfrm>
              <a:off x="1274" y="2564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5" name="Oval 337"/>
            <p:cNvSpPr>
              <a:spLocks noChangeArrowheads="1"/>
            </p:cNvSpPr>
            <p:nvPr/>
          </p:nvSpPr>
          <p:spPr bwMode="auto">
            <a:xfrm>
              <a:off x="1126" y="2656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  <p:sp>
          <p:nvSpPr>
            <p:cNvPr id="637266" name="Oval 338"/>
            <p:cNvSpPr>
              <a:spLocks noChangeArrowheads="1"/>
            </p:cNvSpPr>
            <p:nvPr/>
          </p:nvSpPr>
          <p:spPr bwMode="auto">
            <a:xfrm>
              <a:off x="1166" y="2622"/>
              <a:ext cx="23" cy="23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2700"/>
            </a:p>
          </p:txBody>
        </p:sp>
      </p:grpSp>
      <p:sp>
        <p:nvSpPr>
          <p:cNvPr id="637267" name="AutoShape 339"/>
          <p:cNvSpPr>
            <a:spLocks/>
          </p:cNvSpPr>
          <p:nvPr/>
        </p:nvSpPr>
        <p:spPr bwMode="auto">
          <a:xfrm>
            <a:off x="2628900" y="5029200"/>
            <a:ext cx="1714500" cy="628650"/>
          </a:xfrm>
          <a:prstGeom prst="borderCallout2">
            <a:avLst>
              <a:gd name="adj1" fmla="val 27273"/>
              <a:gd name="adj2" fmla="val 106667"/>
              <a:gd name="adj3" fmla="val 27273"/>
              <a:gd name="adj4" fmla="val 122500"/>
              <a:gd name="adj5" fmla="val 204546"/>
              <a:gd name="adj6" fmla="val 152083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/>
              <a:t>hh Fe v</a:t>
            </a:r>
            <a:r>
              <a:rPr lang="en-US" altLang="en-US" sz="2700"/>
              <a:t>à</a:t>
            </a:r>
            <a:r>
              <a:rPr lang="en-US" altLang="en-US" sz="2400"/>
              <a:t> S</a:t>
            </a:r>
          </a:p>
        </p:txBody>
      </p:sp>
      <p:sp>
        <p:nvSpPr>
          <p:cNvPr id="637268" name="AutoShape 340"/>
          <p:cNvSpPr>
            <a:spLocks/>
          </p:cNvSpPr>
          <p:nvPr/>
        </p:nvSpPr>
        <p:spPr bwMode="auto">
          <a:xfrm>
            <a:off x="8572500" y="5257800"/>
            <a:ext cx="1714500" cy="628650"/>
          </a:xfrm>
          <a:prstGeom prst="borderCallout2">
            <a:avLst>
              <a:gd name="adj1" fmla="val 27273"/>
              <a:gd name="adj2" fmla="val 106667"/>
              <a:gd name="adj3" fmla="val 27273"/>
              <a:gd name="adj4" fmla="val 134167"/>
              <a:gd name="adj5" fmla="val 204546"/>
              <a:gd name="adj6" fmla="val 185417"/>
            </a:avLst>
          </a:prstGeom>
          <a:solidFill>
            <a:srgbClr val="99FFCC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/>
              <a:t>hh Fe v</a:t>
            </a:r>
            <a:r>
              <a:rPr lang="en-US" altLang="en-US" sz="2700"/>
              <a:t>à</a:t>
            </a:r>
            <a:r>
              <a:rPr lang="en-US" altLang="en-US" sz="2400"/>
              <a:t> S</a:t>
            </a:r>
          </a:p>
        </p:txBody>
      </p:sp>
      <p:sp>
        <p:nvSpPr>
          <p:cNvPr id="637269" name="AutoShape 341"/>
          <p:cNvSpPr>
            <a:spLocks/>
          </p:cNvSpPr>
          <p:nvPr/>
        </p:nvSpPr>
        <p:spPr bwMode="auto">
          <a:xfrm>
            <a:off x="7886700" y="5272088"/>
            <a:ext cx="2400300" cy="628650"/>
          </a:xfrm>
          <a:prstGeom prst="borderCallout2">
            <a:avLst>
              <a:gd name="adj1" fmla="val 27273"/>
              <a:gd name="adj2" fmla="val 104764"/>
              <a:gd name="adj3" fmla="val 27273"/>
              <a:gd name="adj4" fmla="val 124403"/>
              <a:gd name="adj5" fmla="val 204546"/>
              <a:gd name="adj6" fmla="val 161014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400"/>
              <a:t>S</a:t>
            </a:r>
            <a:r>
              <a:rPr lang="en-US" altLang="en-US" sz="2700"/>
              <a:t>ăt(II) Sunfua</a:t>
            </a:r>
          </a:p>
        </p:txBody>
      </p:sp>
      <p:grpSp>
        <p:nvGrpSpPr>
          <p:cNvPr id="637270" name="Group 342"/>
          <p:cNvGrpSpPr>
            <a:grpSpLocks/>
          </p:cNvGrpSpPr>
          <p:nvPr/>
        </p:nvGrpSpPr>
        <p:grpSpPr bwMode="auto">
          <a:xfrm>
            <a:off x="11503820" y="6953251"/>
            <a:ext cx="342900" cy="500063"/>
            <a:chOff x="3016" y="2832"/>
            <a:chExt cx="144" cy="210"/>
          </a:xfrm>
        </p:grpSpPr>
        <p:grpSp>
          <p:nvGrpSpPr>
            <p:cNvPr id="637271" name="Group 343"/>
            <p:cNvGrpSpPr>
              <a:grpSpLocks/>
            </p:cNvGrpSpPr>
            <p:nvPr/>
          </p:nvGrpSpPr>
          <p:grpSpPr bwMode="auto">
            <a:xfrm>
              <a:off x="3016" y="2832"/>
              <a:ext cx="144" cy="210"/>
              <a:chOff x="3016" y="2832"/>
              <a:chExt cx="144" cy="210"/>
            </a:xfrm>
          </p:grpSpPr>
          <p:sp>
            <p:nvSpPr>
              <p:cNvPr id="637272" name="Line 344"/>
              <p:cNvSpPr>
                <a:spLocks noChangeShapeType="1"/>
              </p:cNvSpPr>
              <p:nvPr/>
            </p:nvSpPr>
            <p:spPr bwMode="auto">
              <a:xfrm>
                <a:off x="3016" y="3042"/>
                <a:ext cx="144" cy="0"/>
              </a:xfrm>
              <a:prstGeom prst="line">
                <a:avLst/>
              </a:prstGeom>
              <a:noFill/>
              <a:ln w="2857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273" name="Freeform 345"/>
              <p:cNvSpPr>
                <a:spLocks/>
              </p:cNvSpPr>
              <p:nvPr/>
            </p:nvSpPr>
            <p:spPr bwMode="auto">
              <a:xfrm>
                <a:off x="3110" y="2832"/>
                <a:ext cx="33" cy="202"/>
              </a:xfrm>
              <a:custGeom>
                <a:avLst/>
                <a:gdLst>
                  <a:gd name="T0" fmla="*/ 10 w 33"/>
                  <a:gd name="T1" fmla="*/ 0 h 202"/>
                  <a:gd name="T2" fmla="*/ 0 w 33"/>
                  <a:gd name="T3" fmla="*/ 46 h 202"/>
                  <a:gd name="T4" fmla="*/ 8 w 33"/>
                  <a:gd name="T5" fmla="*/ 72 h 202"/>
                  <a:gd name="T6" fmla="*/ 24 w 33"/>
                  <a:gd name="T7" fmla="*/ 118 h 202"/>
                  <a:gd name="T8" fmla="*/ 30 w 33"/>
                  <a:gd name="T9" fmla="*/ 162 h 202"/>
                  <a:gd name="T10" fmla="*/ 8 w 33"/>
                  <a:gd name="T11" fmla="*/ 20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3" h="202">
                    <a:moveTo>
                      <a:pt x="10" y="0"/>
                    </a:moveTo>
                    <a:cubicBezTo>
                      <a:pt x="5" y="17"/>
                      <a:pt x="0" y="34"/>
                      <a:pt x="0" y="46"/>
                    </a:cubicBezTo>
                    <a:cubicBezTo>
                      <a:pt x="0" y="58"/>
                      <a:pt x="4" y="60"/>
                      <a:pt x="8" y="72"/>
                    </a:cubicBezTo>
                    <a:cubicBezTo>
                      <a:pt x="12" y="84"/>
                      <a:pt x="20" y="103"/>
                      <a:pt x="24" y="118"/>
                    </a:cubicBezTo>
                    <a:cubicBezTo>
                      <a:pt x="28" y="133"/>
                      <a:pt x="33" y="148"/>
                      <a:pt x="30" y="162"/>
                    </a:cubicBezTo>
                    <a:cubicBezTo>
                      <a:pt x="27" y="176"/>
                      <a:pt x="11" y="197"/>
                      <a:pt x="8" y="202"/>
                    </a:cubicBezTo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274" name="Freeform 346"/>
              <p:cNvSpPr>
                <a:spLocks/>
              </p:cNvSpPr>
              <p:nvPr/>
            </p:nvSpPr>
            <p:spPr bwMode="auto">
              <a:xfrm>
                <a:off x="3038" y="2832"/>
                <a:ext cx="82" cy="198"/>
              </a:xfrm>
              <a:custGeom>
                <a:avLst/>
                <a:gdLst>
                  <a:gd name="T0" fmla="*/ 82 w 82"/>
                  <a:gd name="T1" fmla="*/ 0 h 198"/>
                  <a:gd name="T2" fmla="*/ 40 w 82"/>
                  <a:gd name="T3" fmla="*/ 58 h 198"/>
                  <a:gd name="T4" fmla="*/ 28 w 82"/>
                  <a:gd name="T5" fmla="*/ 92 h 198"/>
                  <a:gd name="T6" fmla="*/ 4 w 82"/>
                  <a:gd name="T7" fmla="*/ 140 h 198"/>
                  <a:gd name="T8" fmla="*/ 4 w 82"/>
                  <a:gd name="T9" fmla="*/ 176 h 198"/>
                  <a:gd name="T10" fmla="*/ 8 w 82"/>
                  <a:gd name="T11" fmla="*/ 198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2" h="198">
                    <a:moveTo>
                      <a:pt x="82" y="0"/>
                    </a:moveTo>
                    <a:cubicBezTo>
                      <a:pt x="65" y="21"/>
                      <a:pt x="49" y="43"/>
                      <a:pt x="40" y="58"/>
                    </a:cubicBezTo>
                    <a:cubicBezTo>
                      <a:pt x="31" y="73"/>
                      <a:pt x="34" y="78"/>
                      <a:pt x="28" y="92"/>
                    </a:cubicBezTo>
                    <a:cubicBezTo>
                      <a:pt x="22" y="106"/>
                      <a:pt x="8" y="126"/>
                      <a:pt x="4" y="140"/>
                    </a:cubicBezTo>
                    <a:cubicBezTo>
                      <a:pt x="0" y="154"/>
                      <a:pt x="3" y="166"/>
                      <a:pt x="4" y="176"/>
                    </a:cubicBezTo>
                    <a:cubicBezTo>
                      <a:pt x="5" y="186"/>
                      <a:pt x="7" y="194"/>
                      <a:pt x="8" y="198"/>
                    </a:cubicBezTo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  <p:sp>
            <p:nvSpPr>
              <p:cNvPr id="637275" name="Freeform 347"/>
              <p:cNvSpPr>
                <a:spLocks/>
              </p:cNvSpPr>
              <p:nvPr/>
            </p:nvSpPr>
            <p:spPr bwMode="auto">
              <a:xfrm>
                <a:off x="3024" y="2832"/>
                <a:ext cx="30" cy="112"/>
              </a:xfrm>
              <a:custGeom>
                <a:avLst/>
                <a:gdLst>
                  <a:gd name="T0" fmla="*/ 0 w 30"/>
                  <a:gd name="T1" fmla="*/ 0 h 112"/>
                  <a:gd name="T2" fmla="*/ 24 w 30"/>
                  <a:gd name="T3" fmla="*/ 52 h 112"/>
                  <a:gd name="T4" fmla="*/ 30 w 30"/>
                  <a:gd name="T5" fmla="*/ 1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0" h="112">
                    <a:moveTo>
                      <a:pt x="0" y="0"/>
                    </a:moveTo>
                    <a:cubicBezTo>
                      <a:pt x="9" y="16"/>
                      <a:pt x="19" y="33"/>
                      <a:pt x="24" y="52"/>
                    </a:cubicBezTo>
                    <a:cubicBezTo>
                      <a:pt x="29" y="71"/>
                      <a:pt x="29" y="102"/>
                      <a:pt x="30" y="112"/>
                    </a:cubicBezTo>
                  </a:path>
                </a:pathLst>
              </a:custGeom>
              <a:solidFill>
                <a:srgbClr val="FF3300"/>
              </a:solidFill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0"/>
              </a:p>
            </p:txBody>
          </p:sp>
        </p:grpSp>
        <p:sp>
          <p:nvSpPr>
            <p:cNvPr id="637276" name="Freeform 348"/>
            <p:cNvSpPr>
              <a:spLocks/>
            </p:cNvSpPr>
            <p:nvPr/>
          </p:nvSpPr>
          <p:spPr bwMode="auto">
            <a:xfrm>
              <a:off x="3024" y="2832"/>
              <a:ext cx="54" cy="62"/>
            </a:xfrm>
            <a:custGeom>
              <a:avLst/>
              <a:gdLst>
                <a:gd name="T0" fmla="*/ 0 w 54"/>
                <a:gd name="T1" fmla="*/ 0 h 62"/>
                <a:gd name="T2" fmla="*/ 46 w 54"/>
                <a:gd name="T3" fmla="*/ 34 h 62"/>
                <a:gd name="T4" fmla="*/ 50 w 54"/>
                <a:gd name="T5" fmla="*/ 60 h 62"/>
                <a:gd name="T6" fmla="*/ 48 w 54"/>
                <a:gd name="T7" fmla="*/ 4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62">
                  <a:moveTo>
                    <a:pt x="0" y="0"/>
                  </a:moveTo>
                  <a:cubicBezTo>
                    <a:pt x="19" y="12"/>
                    <a:pt x="38" y="24"/>
                    <a:pt x="46" y="34"/>
                  </a:cubicBezTo>
                  <a:cubicBezTo>
                    <a:pt x="54" y="44"/>
                    <a:pt x="50" y="58"/>
                    <a:pt x="50" y="60"/>
                  </a:cubicBezTo>
                  <a:cubicBezTo>
                    <a:pt x="50" y="62"/>
                    <a:pt x="49" y="55"/>
                    <a:pt x="48" y="48"/>
                  </a:cubicBezTo>
                </a:path>
              </a:pathLst>
            </a:custGeom>
            <a:solidFill>
              <a:srgbClr val="FF3300"/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grpSp>
        <p:nvGrpSpPr>
          <p:cNvPr id="637277" name="Group 349"/>
          <p:cNvGrpSpPr>
            <a:grpSpLocks/>
          </p:cNvGrpSpPr>
          <p:nvPr/>
        </p:nvGrpSpPr>
        <p:grpSpPr bwMode="auto">
          <a:xfrm>
            <a:off x="11615738" y="7334250"/>
            <a:ext cx="114300" cy="95250"/>
            <a:chOff x="3444" y="2160"/>
            <a:chExt cx="48" cy="40"/>
          </a:xfrm>
        </p:grpSpPr>
        <p:sp>
          <p:nvSpPr>
            <p:cNvPr id="637278" name="Freeform 350"/>
            <p:cNvSpPr>
              <a:spLocks/>
            </p:cNvSpPr>
            <p:nvPr/>
          </p:nvSpPr>
          <p:spPr bwMode="auto">
            <a:xfrm>
              <a:off x="3446" y="2160"/>
              <a:ext cx="46" cy="39"/>
            </a:xfrm>
            <a:custGeom>
              <a:avLst/>
              <a:gdLst>
                <a:gd name="T0" fmla="*/ 0 w 46"/>
                <a:gd name="T1" fmla="*/ 39 h 39"/>
                <a:gd name="T2" fmla="*/ 2 w 46"/>
                <a:gd name="T3" fmla="*/ 9 h 39"/>
                <a:gd name="T4" fmla="*/ 6 w 46"/>
                <a:gd name="T5" fmla="*/ 15 h 39"/>
                <a:gd name="T6" fmla="*/ 12 w 46"/>
                <a:gd name="T7" fmla="*/ 35 h 39"/>
                <a:gd name="T8" fmla="*/ 24 w 46"/>
                <a:gd name="T9" fmla="*/ 17 h 39"/>
                <a:gd name="T10" fmla="*/ 26 w 46"/>
                <a:gd name="T11" fmla="*/ 37 h 39"/>
                <a:gd name="T12" fmla="*/ 28 w 46"/>
                <a:gd name="T13" fmla="*/ 31 h 39"/>
                <a:gd name="T14" fmla="*/ 32 w 46"/>
                <a:gd name="T15" fmla="*/ 11 h 39"/>
                <a:gd name="T16" fmla="*/ 42 w 46"/>
                <a:gd name="T17" fmla="*/ 3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6" h="39">
                  <a:moveTo>
                    <a:pt x="0" y="39"/>
                  </a:moveTo>
                  <a:cubicBezTo>
                    <a:pt x="1" y="29"/>
                    <a:pt x="0" y="19"/>
                    <a:pt x="2" y="9"/>
                  </a:cubicBezTo>
                  <a:cubicBezTo>
                    <a:pt x="3" y="7"/>
                    <a:pt x="5" y="13"/>
                    <a:pt x="6" y="15"/>
                  </a:cubicBezTo>
                  <a:cubicBezTo>
                    <a:pt x="9" y="21"/>
                    <a:pt x="10" y="28"/>
                    <a:pt x="12" y="35"/>
                  </a:cubicBezTo>
                  <a:cubicBezTo>
                    <a:pt x="13" y="29"/>
                    <a:pt x="13" y="0"/>
                    <a:pt x="24" y="17"/>
                  </a:cubicBezTo>
                  <a:cubicBezTo>
                    <a:pt x="25" y="24"/>
                    <a:pt x="24" y="31"/>
                    <a:pt x="26" y="37"/>
                  </a:cubicBezTo>
                  <a:cubicBezTo>
                    <a:pt x="27" y="39"/>
                    <a:pt x="28" y="33"/>
                    <a:pt x="28" y="31"/>
                  </a:cubicBezTo>
                  <a:cubicBezTo>
                    <a:pt x="33" y="8"/>
                    <a:pt x="27" y="25"/>
                    <a:pt x="32" y="11"/>
                  </a:cubicBezTo>
                  <a:cubicBezTo>
                    <a:pt x="46" y="14"/>
                    <a:pt x="42" y="23"/>
                    <a:pt x="42" y="37"/>
                  </a:cubicBezTo>
                </a:path>
              </a:pathLst>
            </a:cu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B2B2B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  <p:sp>
          <p:nvSpPr>
            <p:cNvPr id="637279" name="Line 351"/>
            <p:cNvSpPr>
              <a:spLocks noChangeShapeType="1"/>
            </p:cNvSpPr>
            <p:nvPr/>
          </p:nvSpPr>
          <p:spPr bwMode="auto">
            <a:xfrm>
              <a:off x="3444" y="2200"/>
              <a:ext cx="48" cy="0"/>
            </a:xfrm>
            <a:prstGeom prst="line">
              <a:avLst/>
            </a:prstGeom>
            <a:noFill/>
            <a:ln w="9525">
              <a:solidFill>
                <a:srgbClr val="B2B2B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0"/>
            </a:p>
          </p:txBody>
        </p:sp>
      </p:grpSp>
      <p:sp>
        <p:nvSpPr>
          <p:cNvPr id="352" name="TextBox 351"/>
          <p:cNvSpPr txBox="1"/>
          <p:nvPr/>
        </p:nvSpPr>
        <p:spPr>
          <a:xfrm>
            <a:off x="533400" y="475734"/>
            <a:ext cx="12649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0" indent="-1143000">
              <a:buFont typeface="+mj-lt"/>
              <a:buAutoNum type="romanUcPeriod" startAt="2"/>
            </a:pPr>
            <a:r>
              <a:rPr lang="vi-VN" sz="6000" dirty="0" smtClean="0">
                <a:latin typeface="+mj-lt"/>
              </a:rPr>
              <a:t>HIỆN TƯỢNG HÓA HỌC </a:t>
            </a:r>
            <a:endParaRPr lang="en-US" sz="6000" dirty="0">
              <a:latin typeface="+mj-lt"/>
            </a:endParaRPr>
          </a:p>
        </p:txBody>
      </p:sp>
      <p:sp>
        <p:nvSpPr>
          <p:cNvPr id="353" name="TextBox 352"/>
          <p:cNvSpPr txBox="1"/>
          <p:nvPr/>
        </p:nvSpPr>
        <p:spPr>
          <a:xfrm>
            <a:off x="914400" y="1382933"/>
            <a:ext cx="1577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u="sng" dirty="0" smtClean="0">
                <a:solidFill>
                  <a:srgbClr val="FF0000"/>
                </a:solidFill>
                <a:latin typeface="+mj-lt"/>
              </a:rPr>
              <a:t>Thí nghiệm 1:</a:t>
            </a:r>
            <a:r>
              <a:rPr lang="vi-VN" sz="4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4800" dirty="0" smtClean="0">
                <a:latin typeface="+mj-lt"/>
              </a:rPr>
              <a:t>Đốt hỗn hợp bột lưu huỳnh và bột sắt </a:t>
            </a:r>
            <a:endParaRPr lang="en-US" sz="4800" dirty="0">
              <a:latin typeface="+mj-lt"/>
            </a:endParaRPr>
          </a:p>
        </p:txBody>
      </p:sp>
      <p:sp>
        <p:nvSpPr>
          <p:cNvPr id="354" name="TextBox 353"/>
          <p:cNvSpPr txBox="1"/>
          <p:nvPr/>
        </p:nvSpPr>
        <p:spPr>
          <a:xfrm>
            <a:off x="1600200" y="2206764"/>
            <a:ext cx="48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vi-VN" sz="4000" dirty="0" smtClean="0">
                <a:latin typeface="+mj-lt"/>
              </a:rPr>
              <a:t> Cách tiến hành </a:t>
            </a:r>
            <a:endParaRPr lang="en-US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44259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900"/>
                                        <p:tgtEl>
                                          <p:spTgt spid="637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840" fill="hold"/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0" dur="840" fill="hold"/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1" dur="840" fill="hold"/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840" fill="hold"/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" dur="8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68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680" fill="hold">
                                          <p:stCondLst>
                                            <p:cond delay="3360"/>
                                          </p:stCondLst>
                                        </p:cTn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680" fill="hold">
                                          <p:stCondLst>
                                            <p:cond delay="5040"/>
                                          </p:stCondLst>
                                        </p:cTn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680" fill="hold">
                                          <p:stCondLst>
                                            <p:cond delay="6720"/>
                                          </p:stCondLst>
                                        </p:cTn>
                                        <p:tgtEl>
                                          <p:spTgt spid="637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9900"/>
                                        <p:tgtEl>
                                          <p:spTgt spid="63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xit" presetSubtype="16" fill="hold" grpId="0" nodeType="withEffect">
                                  <p:stCondLst>
                                    <p:cond delay="96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2" dur="2000"/>
                                        <p:tgtEl>
                                          <p:spTgt spid="637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637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xit" presetSubtype="1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637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7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3" presetClass="exit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7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7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70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7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3" presetClass="exit" presetSubtype="0" fill="hold" nodeType="withEffect">
                                  <p:stCondLst>
                                    <p:cond delay="15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7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7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7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7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63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637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63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3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7864 -2.96296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637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0.07864 -2.96296E-6 L 0.07847 -0.01412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637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-71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07864 -2.96296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63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2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72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hí nghiệm Bột Fe+Bột S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29368"/>
            <a:ext cx="13676841" cy="102576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326</Words>
  <Application>Microsoft Office PowerPoint</Application>
  <PresentationFormat>Custom</PresentationFormat>
  <Paragraphs>61</Paragraphs>
  <Slides>15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Noto Serif Display Black</vt:lpstr>
      <vt:lpstr>Arial</vt:lpstr>
      <vt:lpstr>Times New Roman</vt:lpstr>
      <vt:lpstr>Calibri</vt:lpstr>
      <vt:lpstr>Wingdings</vt:lpstr>
      <vt:lpstr>Cooper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 ý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Thêm một vài nội dung cho thân văn bản</dc:title>
  <cp:lastModifiedBy>DELL</cp:lastModifiedBy>
  <cp:revision>28</cp:revision>
  <dcterms:created xsi:type="dcterms:W3CDTF">2006-08-16T00:00:00Z</dcterms:created>
  <dcterms:modified xsi:type="dcterms:W3CDTF">2022-10-23T12:57:58Z</dcterms:modified>
  <dc:identifier>DAEmbuN9aOI</dc:identifier>
</cp:coreProperties>
</file>