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9" r:id="rId24"/>
    <p:sldId id="278" r:id="rId25"/>
    <p:sldId id="281" r:id="rId26"/>
    <p:sldId id="280" r:id="rId27"/>
    <p:sldId id="282" r:id="rId28"/>
    <p:sldId id="283" r:id="rId29"/>
    <p:sldId id="284" r:id="rId30"/>
    <p:sldId id="285" r:id="rId31"/>
    <p:sldId id="286" r:id="rId32"/>
    <p:sldId id="287" r:id="rId33"/>
    <p:sldId id="288" r:id="rId34"/>
    <p:sldId id="289" r:id="rId35"/>
    <p:sldId id="290" r:id="rId36"/>
    <p:sldId id="292" r:id="rId37"/>
    <p:sldId id="294" r:id="rId38"/>
    <p:sldId id="291" r:id="rId39"/>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E8A4F"/>
    <a:srgbClr val="99CCFF"/>
    <a:srgbClr val="F9B3A0"/>
    <a:srgbClr val="FFCC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622" autoAdjust="0"/>
  </p:normalViewPr>
  <p:slideViewPr>
    <p:cSldViewPr>
      <p:cViewPr varScale="1">
        <p:scale>
          <a:sx n="43" d="100"/>
          <a:sy n="43"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20.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22.png"/><Relationship Id="rId3" Type="http://schemas.openxmlformats.org/officeDocument/2006/relationships/image" Target="../media/image89.svg"/><Relationship Id="rId7" Type="http://schemas.openxmlformats.org/officeDocument/2006/relationships/image" Target="../media/image58.svg"/><Relationship Id="rId12" Type="http://schemas.openxmlformats.org/officeDocument/2006/relationships/image" Target="../media/image121.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36.svg"/><Relationship Id="rId5" Type="http://schemas.openxmlformats.org/officeDocument/2006/relationships/image" Target="../media/image81.svg"/><Relationship Id="rId10" Type="http://schemas.openxmlformats.org/officeDocument/2006/relationships/image" Target="../media/image35.png"/><Relationship Id="rId4" Type="http://schemas.openxmlformats.org/officeDocument/2006/relationships/image" Target="../media/image80.png"/><Relationship Id="rId9" Type="http://schemas.openxmlformats.org/officeDocument/2006/relationships/image" Target="../media/image112.svg"/><Relationship Id="rId14" Type="http://schemas.openxmlformats.org/officeDocument/2006/relationships/image" Target="../media/image12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2.svg"/><Relationship Id="rId18" Type="http://schemas.openxmlformats.org/officeDocument/2006/relationships/image" Target="../media/image124.png"/><Relationship Id="rId3" Type="http://schemas.openxmlformats.org/officeDocument/2006/relationships/image" Target="../media/image50.svg"/><Relationship Id="rId7" Type="http://schemas.openxmlformats.org/officeDocument/2006/relationships/image" Target="../media/image10.svg"/><Relationship Id="rId12" Type="http://schemas.openxmlformats.org/officeDocument/2006/relationships/image" Target="../media/image41.png"/><Relationship Id="rId17" Type="http://schemas.openxmlformats.org/officeDocument/2006/relationships/image" Target="../media/image60.svg"/><Relationship Id="rId2" Type="http://schemas.openxmlformats.org/officeDocument/2006/relationships/image" Target="../media/image49.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10.svg"/><Relationship Id="rId5" Type="http://schemas.openxmlformats.org/officeDocument/2006/relationships/image" Target="../media/image81.svg"/><Relationship Id="rId15" Type="http://schemas.openxmlformats.org/officeDocument/2006/relationships/image" Target="../media/image83.svg"/><Relationship Id="rId10" Type="http://schemas.openxmlformats.org/officeDocument/2006/relationships/image" Target="../media/image109.png"/><Relationship Id="rId19" Type="http://schemas.openxmlformats.org/officeDocument/2006/relationships/image" Target="../media/image125.png"/><Relationship Id="rId4" Type="http://schemas.openxmlformats.org/officeDocument/2006/relationships/image" Target="../media/image80.png"/><Relationship Id="rId9" Type="http://schemas.openxmlformats.org/officeDocument/2006/relationships/image" Target="../media/image16.svg"/><Relationship Id="rId14"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9.svg"/><Relationship Id="rId18" Type="http://schemas.openxmlformats.org/officeDocument/2006/relationships/image" Target="../media/image128.png"/><Relationship Id="rId3" Type="http://schemas.openxmlformats.org/officeDocument/2006/relationships/image" Target="../media/image93.svg"/><Relationship Id="rId7" Type="http://schemas.openxmlformats.org/officeDocument/2006/relationships/image" Target="../media/image83.svg"/><Relationship Id="rId12" Type="http://schemas.openxmlformats.org/officeDocument/2006/relationships/image" Target="../media/image78.png"/><Relationship Id="rId17" Type="http://schemas.openxmlformats.org/officeDocument/2006/relationships/image" Target="../media/image18.svg"/><Relationship Id="rId2" Type="http://schemas.openxmlformats.org/officeDocument/2006/relationships/image" Target="../media/image92.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127.svg"/><Relationship Id="rId5" Type="http://schemas.openxmlformats.org/officeDocument/2006/relationships/image" Target="../media/image75.svg"/><Relationship Id="rId15" Type="http://schemas.openxmlformats.org/officeDocument/2006/relationships/image" Target="../media/image36.svg"/><Relationship Id="rId10" Type="http://schemas.openxmlformats.org/officeDocument/2006/relationships/image" Target="../media/image126.png"/><Relationship Id="rId4" Type="http://schemas.openxmlformats.org/officeDocument/2006/relationships/image" Target="../media/image74.png"/><Relationship Id="rId9" Type="http://schemas.openxmlformats.org/officeDocument/2006/relationships/image" Target="../media/image10.sv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3.svg"/><Relationship Id="rId18" Type="http://schemas.openxmlformats.org/officeDocument/2006/relationships/image" Target="../media/image59.png"/><Relationship Id="rId3" Type="http://schemas.openxmlformats.org/officeDocument/2006/relationships/image" Target="../media/image68.svg"/><Relationship Id="rId7" Type="http://schemas.openxmlformats.org/officeDocument/2006/relationships/image" Target="../media/image93.svg"/><Relationship Id="rId12" Type="http://schemas.openxmlformats.org/officeDocument/2006/relationships/image" Target="../media/image82.png"/><Relationship Id="rId17" Type="http://schemas.openxmlformats.org/officeDocument/2006/relationships/image" Target="../media/image127.svg"/><Relationship Id="rId2" Type="http://schemas.openxmlformats.org/officeDocument/2006/relationships/image" Target="../media/image67.png"/><Relationship Id="rId16" Type="http://schemas.openxmlformats.org/officeDocument/2006/relationships/image" Target="../media/image126.png"/><Relationship Id="rId20"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79.svg"/><Relationship Id="rId5" Type="http://schemas.openxmlformats.org/officeDocument/2006/relationships/image" Target="../media/image36.svg"/><Relationship Id="rId15" Type="http://schemas.openxmlformats.org/officeDocument/2006/relationships/image" Target="../media/image110.svg"/><Relationship Id="rId10" Type="http://schemas.openxmlformats.org/officeDocument/2006/relationships/image" Target="../media/image78.png"/><Relationship Id="rId19" Type="http://schemas.openxmlformats.org/officeDocument/2006/relationships/image" Target="../media/image60.svg"/><Relationship Id="rId4" Type="http://schemas.openxmlformats.org/officeDocument/2006/relationships/image" Target="../media/image35.png"/><Relationship Id="rId9" Type="http://schemas.openxmlformats.org/officeDocument/2006/relationships/image" Target="../media/image18.svg"/><Relationship Id="rId14" Type="http://schemas.openxmlformats.org/officeDocument/2006/relationships/image" Target="../media/image109.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33.png"/><Relationship Id="rId3" Type="http://schemas.openxmlformats.org/officeDocument/2006/relationships/image" Target="../media/image17.png"/><Relationship Id="rId7" Type="http://schemas.openxmlformats.org/officeDocument/2006/relationships/image" Target="../media/image41.png"/><Relationship Id="rId12" Type="http://schemas.openxmlformats.org/officeDocument/2006/relationships/image" Target="../media/image24.sv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2.svg"/><Relationship Id="rId11" Type="http://schemas.openxmlformats.org/officeDocument/2006/relationships/image" Target="../media/image23.png"/><Relationship Id="rId5" Type="http://schemas.openxmlformats.org/officeDocument/2006/relationships/image" Target="../media/image131.png"/><Relationship Id="rId10" Type="http://schemas.openxmlformats.org/officeDocument/2006/relationships/image" Target="../media/image79.svg"/><Relationship Id="rId4" Type="http://schemas.openxmlformats.org/officeDocument/2006/relationships/image" Target="../media/image18.sv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3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8.svg"/><Relationship Id="rId18" Type="http://schemas.openxmlformats.org/officeDocument/2006/relationships/image" Target="../media/image137.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17" Type="http://schemas.openxmlformats.org/officeDocument/2006/relationships/image" Target="../media/image30.svg"/><Relationship Id="rId2" Type="http://schemas.openxmlformats.org/officeDocument/2006/relationships/image" Target="../media/image19.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136.svg"/><Relationship Id="rId1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135.png"/><Relationship Id="rId9" Type="http://schemas.openxmlformats.org/officeDocument/2006/relationships/image" Target="../media/image32.svg"/><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139.svg"/><Relationship Id="rId7" Type="http://schemas.openxmlformats.org/officeDocument/2006/relationships/image" Target="../media/image34.svg"/><Relationship Id="rId12" Type="http://schemas.openxmlformats.org/officeDocument/2006/relationships/image" Target="../media/image41.png"/><Relationship Id="rId2" Type="http://schemas.openxmlformats.org/officeDocument/2006/relationships/image" Target="../media/image138.pn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0.svg"/><Relationship Id="rId5" Type="http://schemas.openxmlformats.org/officeDocument/2006/relationships/image" Target="../media/image141.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140.png"/><Relationship Id="rId9" Type="http://schemas.openxmlformats.org/officeDocument/2006/relationships/image" Target="../media/image38.sv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46.svg"/><Relationship Id="rId21" Type="http://schemas.openxmlformats.org/officeDocument/2006/relationships/image" Target="../media/image66.svg"/><Relationship Id="rId7" Type="http://schemas.openxmlformats.org/officeDocument/2006/relationships/image" Target="../media/image50.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image" Target="../media/image45.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60.svg"/><Relationship Id="rId10" Type="http://schemas.openxmlformats.org/officeDocument/2006/relationships/image" Target="../media/image53.png"/><Relationship Id="rId19" Type="http://schemas.openxmlformats.org/officeDocument/2006/relationships/image" Target="../media/image64.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9.png"/><Relationship Id="rId22" Type="http://schemas.openxmlformats.org/officeDocument/2006/relationships/image" Target="../media/image14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70.svg"/><Relationship Id="rId3" Type="http://schemas.openxmlformats.org/officeDocument/2006/relationships/image" Target="../media/image73.svg"/><Relationship Id="rId7" Type="http://schemas.openxmlformats.org/officeDocument/2006/relationships/image" Target="../media/image46.svg"/><Relationship Id="rId12"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2.svg"/><Relationship Id="rId5" Type="http://schemas.openxmlformats.org/officeDocument/2006/relationships/image" Target="../media/image68.svg"/><Relationship Id="rId15" Type="http://schemas.openxmlformats.org/officeDocument/2006/relationships/image" Target="../media/image145.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8.svg"/><Relationship Id="rId14" Type="http://schemas.openxmlformats.org/officeDocument/2006/relationships/image" Target="../media/image144.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81.sv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3.svg"/><Relationship Id="rId5" Type="http://schemas.openxmlformats.org/officeDocument/2006/relationships/image" Target="../media/image79.svg"/><Relationship Id="rId15" Type="http://schemas.openxmlformats.org/officeDocument/2006/relationships/image" Target="../media/image147.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10.svg"/><Relationship Id="rId14" Type="http://schemas.openxmlformats.org/officeDocument/2006/relationships/image" Target="../media/image146.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7.svg"/><Relationship Id="rId18" Type="http://schemas.openxmlformats.org/officeDocument/2006/relationships/image" Target="../media/image148.png"/><Relationship Id="rId3" Type="http://schemas.openxmlformats.org/officeDocument/2006/relationships/image" Target="../media/image89.svg"/><Relationship Id="rId7" Type="http://schemas.openxmlformats.org/officeDocument/2006/relationships/image" Target="../media/image93.svg"/><Relationship Id="rId12" Type="http://schemas.openxmlformats.org/officeDocument/2006/relationships/image" Target="../media/image96.png"/><Relationship Id="rId17" Type="http://schemas.openxmlformats.org/officeDocument/2006/relationships/image" Target="../media/image64.svg"/><Relationship Id="rId2" Type="http://schemas.openxmlformats.org/officeDocument/2006/relationships/image" Target="../media/image88.png"/><Relationship Id="rId16" Type="http://schemas.openxmlformats.org/officeDocument/2006/relationships/image" Target="../media/image63.png"/><Relationship Id="rId20"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46.svg"/><Relationship Id="rId5" Type="http://schemas.openxmlformats.org/officeDocument/2006/relationships/image" Target="../media/image91.svg"/><Relationship Id="rId15" Type="http://schemas.openxmlformats.org/officeDocument/2006/relationships/image" Target="../media/image99.svg"/><Relationship Id="rId10" Type="http://schemas.openxmlformats.org/officeDocument/2006/relationships/image" Target="../media/image45.png"/><Relationship Id="rId19" Type="http://schemas.openxmlformats.org/officeDocument/2006/relationships/image" Target="../media/image149.png"/><Relationship Id="rId4" Type="http://schemas.openxmlformats.org/officeDocument/2006/relationships/image" Target="../media/image90.png"/><Relationship Id="rId9" Type="http://schemas.openxmlformats.org/officeDocument/2006/relationships/image" Target="../media/image95.svg"/><Relationship Id="rId14" Type="http://schemas.openxmlformats.org/officeDocument/2006/relationships/image" Target="../media/image98.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8.svg"/><Relationship Id="rId3" Type="http://schemas.openxmlformats.org/officeDocument/2006/relationships/image" Target="../media/image10.svg"/><Relationship Id="rId7" Type="http://schemas.openxmlformats.org/officeDocument/2006/relationships/image" Target="../media/image81.svg"/><Relationship Id="rId12"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152.png"/><Relationship Id="rId5" Type="http://schemas.openxmlformats.org/officeDocument/2006/relationships/image" Target="../media/image83.svg"/><Relationship Id="rId10" Type="http://schemas.openxmlformats.org/officeDocument/2006/relationships/image" Target="../media/image151.png"/><Relationship Id="rId4" Type="http://schemas.openxmlformats.org/officeDocument/2006/relationships/image" Target="../media/image82.png"/><Relationship Id="rId9" Type="http://schemas.openxmlformats.org/officeDocument/2006/relationships/image" Target="../media/image60.svg"/><Relationship Id="rId14" Type="http://schemas.openxmlformats.org/officeDocument/2006/relationships/image" Target="../media/image153.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12.svg"/><Relationship Id="rId3" Type="http://schemas.openxmlformats.org/officeDocument/2006/relationships/image" Target="../media/image46.svg"/><Relationship Id="rId7" Type="http://schemas.openxmlformats.org/officeDocument/2006/relationships/image" Target="../media/image108.svg"/><Relationship Id="rId12" Type="http://schemas.openxmlformats.org/officeDocument/2006/relationships/image" Target="../media/image11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0.svg"/><Relationship Id="rId5" Type="http://schemas.openxmlformats.org/officeDocument/2006/relationships/image" Target="../media/image106.svg"/><Relationship Id="rId15" Type="http://schemas.openxmlformats.org/officeDocument/2006/relationships/image" Target="../media/image153.jpg"/><Relationship Id="rId10" Type="http://schemas.openxmlformats.org/officeDocument/2006/relationships/image" Target="../media/image109.png"/><Relationship Id="rId4" Type="http://schemas.openxmlformats.org/officeDocument/2006/relationships/image" Target="../media/image105.png"/><Relationship Id="rId9" Type="http://schemas.openxmlformats.org/officeDocument/2006/relationships/image" Target="../media/image64.svg"/><Relationship Id="rId14" Type="http://schemas.openxmlformats.org/officeDocument/2006/relationships/image" Target="../media/image154.pn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12.svg"/><Relationship Id="rId3" Type="http://schemas.openxmlformats.org/officeDocument/2006/relationships/image" Target="../media/image89.svg"/><Relationship Id="rId7" Type="http://schemas.openxmlformats.org/officeDocument/2006/relationships/image" Target="../media/image156.svg"/><Relationship Id="rId12" Type="http://schemas.openxmlformats.org/officeDocument/2006/relationships/image" Target="../media/image111.png"/><Relationship Id="rId2" Type="http://schemas.openxmlformats.org/officeDocument/2006/relationships/image" Target="../media/image88.png"/><Relationship Id="rId16"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58.svg"/><Relationship Id="rId5" Type="http://schemas.openxmlformats.org/officeDocument/2006/relationships/image" Target="../media/image110.svg"/><Relationship Id="rId15" Type="http://schemas.openxmlformats.org/officeDocument/2006/relationships/image" Target="../media/image36.svg"/><Relationship Id="rId10" Type="http://schemas.openxmlformats.org/officeDocument/2006/relationships/image" Target="../media/image57.png"/><Relationship Id="rId4" Type="http://schemas.openxmlformats.org/officeDocument/2006/relationships/image" Target="../media/image109.png"/><Relationship Id="rId9" Type="http://schemas.openxmlformats.org/officeDocument/2006/relationships/image" Target="../media/image81.sv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59.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81.svg"/><Relationship Id="rId7" Type="http://schemas.openxmlformats.org/officeDocument/2006/relationships/image" Target="../media/image16.svg"/><Relationship Id="rId12"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2.svg"/><Relationship Id="rId5" Type="http://schemas.openxmlformats.org/officeDocument/2006/relationships/image" Target="../media/image10.svg"/><Relationship Id="rId15" Type="http://schemas.openxmlformats.org/officeDocument/2006/relationships/image" Target="../media/image157.png"/><Relationship Id="rId10"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79.svg"/><Relationship Id="rId14" Type="http://schemas.openxmlformats.org/officeDocument/2006/relationships/image" Target="../media/image160.png"/></Relationships>
</file>

<file path=ppt/slides/_rels/slide28.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35.png"/><Relationship Id="rId3" Type="http://schemas.openxmlformats.org/officeDocument/2006/relationships/image" Target="../media/image92.png"/><Relationship Id="rId7" Type="http://schemas.openxmlformats.org/officeDocument/2006/relationships/image" Target="../media/image82.png"/><Relationship Id="rId12" Type="http://schemas.openxmlformats.org/officeDocument/2006/relationships/image" Target="../media/image79.svg"/><Relationship Id="rId17" Type="http://schemas.openxmlformats.org/officeDocument/2006/relationships/image" Target="../media/image163.png"/><Relationship Id="rId2" Type="http://schemas.openxmlformats.org/officeDocument/2006/relationships/image" Target="../media/image161.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image" Target="../media/image78.png"/><Relationship Id="rId5" Type="http://schemas.openxmlformats.org/officeDocument/2006/relationships/image" Target="../media/image74.png"/><Relationship Id="rId15" Type="http://schemas.openxmlformats.org/officeDocument/2006/relationships/image" Target="../media/image17.png"/><Relationship Id="rId10" Type="http://schemas.openxmlformats.org/officeDocument/2006/relationships/image" Target="../media/image127.svg"/><Relationship Id="rId4" Type="http://schemas.openxmlformats.org/officeDocument/2006/relationships/image" Target="../media/image93.svg"/><Relationship Id="rId9" Type="http://schemas.openxmlformats.org/officeDocument/2006/relationships/image" Target="../media/image126.png"/><Relationship Id="rId14" Type="http://schemas.openxmlformats.org/officeDocument/2006/relationships/image" Target="../media/image36.sv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8.svg"/><Relationship Id="rId18" Type="http://schemas.openxmlformats.org/officeDocument/2006/relationships/image" Target="../media/image82.png"/><Relationship Id="rId26" Type="http://schemas.openxmlformats.org/officeDocument/2006/relationships/image" Target="../media/image164.png"/><Relationship Id="rId3" Type="http://schemas.openxmlformats.org/officeDocument/2006/relationships/image" Target="../media/image102.svg"/><Relationship Id="rId21" Type="http://schemas.openxmlformats.org/officeDocument/2006/relationships/image" Target="../media/image110.svg"/><Relationship Id="rId7" Type="http://schemas.openxmlformats.org/officeDocument/2006/relationships/image" Target="../media/image68.svg"/><Relationship Id="rId12" Type="http://schemas.openxmlformats.org/officeDocument/2006/relationships/image" Target="../media/image17.png"/><Relationship Id="rId17" Type="http://schemas.openxmlformats.org/officeDocument/2006/relationships/image" Target="../media/image10.svg"/><Relationship Id="rId25" Type="http://schemas.openxmlformats.org/officeDocument/2006/relationships/image" Target="../media/image60.svg"/><Relationship Id="rId2" Type="http://schemas.openxmlformats.org/officeDocument/2006/relationships/image" Target="../media/image101.png"/><Relationship Id="rId16" Type="http://schemas.openxmlformats.org/officeDocument/2006/relationships/image" Target="../media/image9.png"/><Relationship Id="rId20"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93.svg"/><Relationship Id="rId24" Type="http://schemas.openxmlformats.org/officeDocument/2006/relationships/image" Target="../media/image59.png"/><Relationship Id="rId5" Type="http://schemas.openxmlformats.org/officeDocument/2006/relationships/image" Target="../media/image117.svg"/><Relationship Id="rId15" Type="http://schemas.openxmlformats.org/officeDocument/2006/relationships/image" Target="../media/image79.svg"/><Relationship Id="rId23" Type="http://schemas.openxmlformats.org/officeDocument/2006/relationships/image" Target="../media/image127.svg"/><Relationship Id="rId10" Type="http://schemas.openxmlformats.org/officeDocument/2006/relationships/image" Target="../media/image92.png"/><Relationship Id="rId19" Type="http://schemas.openxmlformats.org/officeDocument/2006/relationships/image" Target="../media/image83.svg"/><Relationship Id="rId4" Type="http://schemas.openxmlformats.org/officeDocument/2006/relationships/image" Target="../media/image116.png"/><Relationship Id="rId9" Type="http://schemas.openxmlformats.org/officeDocument/2006/relationships/image" Target="../media/image36.svg"/><Relationship Id="rId14" Type="http://schemas.openxmlformats.org/officeDocument/2006/relationships/image" Target="../media/image78.png"/><Relationship Id="rId22" Type="http://schemas.openxmlformats.org/officeDocument/2006/relationships/image" Target="../media/image126.pn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79.svg"/><Relationship Id="rId3" Type="http://schemas.openxmlformats.org/officeDocument/2006/relationships/image" Target="../media/image6.svg"/><Relationship Id="rId7" Type="http://schemas.openxmlformats.org/officeDocument/2006/relationships/image" Target="../media/image18.svg"/><Relationship Id="rId12" Type="http://schemas.openxmlformats.org/officeDocument/2006/relationships/image" Target="../media/image7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2.svg"/><Relationship Id="rId5" Type="http://schemas.openxmlformats.org/officeDocument/2006/relationships/image" Target="../media/image24.svg"/><Relationship Id="rId10" Type="http://schemas.openxmlformats.org/officeDocument/2006/relationships/image" Target="../media/image41.png"/><Relationship Id="rId4" Type="http://schemas.openxmlformats.org/officeDocument/2006/relationships/image" Target="../media/image23.png"/><Relationship Id="rId9" Type="http://schemas.openxmlformats.org/officeDocument/2006/relationships/image" Target="../media/image132.svg"/><Relationship Id="rId14" Type="http://schemas.openxmlformats.org/officeDocument/2006/relationships/image" Target="../media/image165.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6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3" Type="http://schemas.openxmlformats.org/officeDocument/2006/relationships/image" Target="../media/image30.svg"/><Relationship Id="rId7" Type="http://schemas.openxmlformats.org/officeDocument/2006/relationships/image" Target="../media/image32.svg"/><Relationship Id="rId12"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8.svg"/><Relationship Id="rId5" Type="http://schemas.openxmlformats.org/officeDocument/2006/relationships/image" Target="../media/image24.svg"/><Relationship Id="rId15" Type="http://schemas.openxmlformats.org/officeDocument/2006/relationships/image" Target="../media/image162.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167.png"/></Relationships>
</file>

<file path=ppt/slides/_rels/slide3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140.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169.png"/><Relationship Id="rId2" Type="http://schemas.openxmlformats.org/officeDocument/2006/relationships/image" Target="../media/image168.png"/><Relationship Id="rId16"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141.svg"/><Relationship Id="rId9" Type="http://schemas.openxmlformats.org/officeDocument/2006/relationships/image" Target="../media/image37.png"/><Relationship Id="rId14" Type="http://schemas.openxmlformats.org/officeDocument/2006/relationships/image" Target="../media/image42.sv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18" Type="http://schemas.openxmlformats.org/officeDocument/2006/relationships/image" Target="../media/image5.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image" Target="../media/image45.png"/><Relationship Id="rId16" Type="http://schemas.openxmlformats.org/officeDocument/2006/relationships/image" Target="../media/image65.png"/><Relationship Id="rId20"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60.svg"/><Relationship Id="rId5" Type="http://schemas.openxmlformats.org/officeDocument/2006/relationships/image" Target="../media/image48.svg"/><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svg"/><Relationship Id="rId4" Type="http://schemas.openxmlformats.org/officeDocument/2006/relationships/image" Target="../media/image47.png"/><Relationship Id="rId9" Type="http://schemas.openxmlformats.org/officeDocument/2006/relationships/image" Target="../media/image58.svg"/><Relationship Id="rId14"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45.png"/><Relationship Id="rId18" Type="http://schemas.openxmlformats.org/officeDocument/2006/relationships/image" Target="../media/image42.svg"/><Relationship Id="rId3" Type="http://schemas.openxmlformats.org/officeDocument/2006/relationships/image" Target="../media/image72.png"/><Relationship Id="rId21" Type="http://schemas.openxmlformats.org/officeDocument/2006/relationships/image" Target="../media/image17.png"/><Relationship Id="rId7" Type="http://schemas.openxmlformats.org/officeDocument/2006/relationships/image" Target="../media/image53.png"/><Relationship Id="rId12" Type="http://schemas.openxmlformats.org/officeDocument/2006/relationships/image" Target="../media/image56.svg"/><Relationship Id="rId17" Type="http://schemas.openxmlformats.org/officeDocument/2006/relationships/image" Target="../media/image41.png"/><Relationship Id="rId2" Type="http://schemas.openxmlformats.org/officeDocument/2006/relationships/image" Target="../media/image171.png"/><Relationship Id="rId16" Type="http://schemas.openxmlformats.org/officeDocument/2006/relationships/image" Target="../media/image48.svg"/><Relationship Id="rId20"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55.png"/><Relationship Id="rId5" Type="http://schemas.openxmlformats.org/officeDocument/2006/relationships/image" Target="../media/image51.png"/><Relationship Id="rId15" Type="http://schemas.openxmlformats.org/officeDocument/2006/relationships/image" Target="../media/image47.png"/><Relationship Id="rId23" Type="http://schemas.openxmlformats.org/officeDocument/2006/relationships/image" Target="../media/image172.png"/><Relationship Id="rId10" Type="http://schemas.openxmlformats.org/officeDocument/2006/relationships/image" Target="../media/image68.svg"/><Relationship Id="rId19" Type="http://schemas.openxmlformats.org/officeDocument/2006/relationships/image" Target="../media/image69.png"/><Relationship Id="rId4" Type="http://schemas.openxmlformats.org/officeDocument/2006/relationships/image" Target="../media/image73.svg"/><Relationship Id="rId9" Type="http://schemas.openxmlformats.org/officeDocument/2006/relationships/image" Target="../media/image67.png"/><Relationship Id="rId14" Type="http://schemas.openxmlformats.org/officeDocument/2006/relationships/image" Target="../media/image46.svg"/><Relationship Id="rId22" Type="http://schemas.openxmlformats.org/officeDocument/2006/relationships/image" Target="../media/image18.svg"/></Relationships>
</file>

<file path=ppt/slides/_rels/slide3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73.png"/><Relationship Id="rId3" Type="http://schemas.openxmlformats.org/officeDocument/2006/relationships/image" Target="../media/image78.png"/><Relationship Id="rId7" Type="http://schemas.openxmlformats.org/officeDocument/2006/relationships/image" Target="../media/image9.png"/><Relationship Id="rId12" Type="http://schemas.openxmlformats.org/officeDocument/2006/relationships/image" Target="../media/image85.svg"/><Relationship Id="rId2" Type="http://schemas.openxmlformats.org/officeDocument/2006/relationships/image" Target="../media/image171.pn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5" Type="http://schemas.openxmlformats.org/officeDocument/2006/relationships/image" Target="../media/image6.sv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38.svg"/><Relationship Id="rId3" Type="http://schemas.openxmlformats.org/officeDocument/2006/relationships/image" Target="../media/image175.svg"/><Relationship Id="rId7" Type="http://schemas.openxmlformats.org/officeDocument/2006/relationships/image" Target="../media/image83.svg"/><Relationship Id="rId12" Type="http://schemas.openxmlformats.org/officeDocument/2006/relationships/image" Target="../media/image37.png"/><Relationship Id="rId17" Type="http://schemas.openxmlformats.org/officeDocument/2006/relationships/image" Target="../media/image177.svg"/><Relationship Id="rId2" Type="http://schemas.openxmlformats.org/officeDocument/2006/relationships/image" Target="../media/image174.png"/><Relationship Id="rId16"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60.svg"/><Relationship Id="rId5" Type="http://schemas.openxmlformats.org/officeDocument/2006/relationships/image" Target="../media/image10.svg"/><Relationship Id="rId15" Type="http://schemas.openxmlformats.org/officeDocument/2006/relationships/image" Target="../media/image58.svg"/><Relationship Id="rId10" Type="http://schemas.openxmlformats.org/officeDocument/2006/relationships/image" Target="../media/image59.png"/><Relationship Id="rId4" Type="http://schemas.openxmlformats.org/officeDocument/2006/relationships/image" Target="../media/image9.png"/><Relationship Id="rId9" Type="http://schemas.openxmlformats.org/officeDocument/2006/relationships/image" Target="../media/image81.svg"/><Relationship Id="rId1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98.png"/><Relationship Id="rId3" Type="http://schemas.openxmlformats.org/officeDocument/2006/relationships/image" Target="../media/image87.svg"/><Relationship Id="rId21" Type="http://schemas.openxmlformats.org/officeDocument/2006/relationships/image" Target="../media/image64.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179.svg"/><Relationship Id="rId2" Type="http://schemas.openxmlformats.org/officeDocument/2006/relationships/image" Target="../media/image86.png"/><Relationship Id="rId16" Type="http://schemas.openxmlformats.org/officeDocument/2006/relationships/image" Target="../media/image178.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23" Type="http://schemas.openxmlformats.org/officeDocument/2006/relationships/image" Target="../media/image75.svg"/><Relationship Id="rId10" Type="http://schemas.openxmlformats.org/officeDocument/2006/relationships/image" Target="../media/image94.png"/><Relationship Id="rId19" Type="http://schemas.openxmlformats.org/officeDocument/2006/relationships/image" Target="../media/image99.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 Id="rId22"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61.png"/><Relationship Id="rId3" Type="http://schemas.openxmlformats.org/officeDocument/2006/relationships/image" Target="../media/image46.svg"/><Relationship Id="rId21" Type="http://schemas.openxmlformats.org/officeDocument/2006/relationships/image" Target="../media/image64.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45.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23" Type="http://schemas.openxmlformats.org/officeDocument/2006/relationships/image" Target="../media/image66.sv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2.png"/><Relationship Id="rId3" Type="http://schemas.openxmlformats.org/officeDocument/2006/relationships/image" Target="../media/image68.svg"/><Relationship Id="rId7" Type="http://schemas.openxmlformats.org/officeDocument/2006/relationships/image" Target="../media/image48.svg"/><Relationship Id="rId12"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8.svg"/><Relationship Id="rId5" Type="http://schemas.openxmlformats.org/officeDocument/2006/relationships/image" Target="../media/image46.svg"/><Relationship Id="rId10" Type="http://schemas.openxmlformats.org/officeDocument/2006/relationships/image" Target="../media/image17.png"/><Relationship Id="rId4" Type="http://schemas.openxmlformats.org/officeDocument/2006/relationships/image" Target="../media/image45.png"/><Relationship Id="rId9" Type="http://schemas.openxmlformats.org/officeDocument/2006/relationships/image" Target="../media/image70.svg"/><Relationship Id="rId14"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82.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10.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9.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84.png"/></Relationships>
</file>

<file path=ppt/slides/_rels/slide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63.pn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99.svg"/><Relationship Id="rId2" Type="http://schemas.openxmlformats.org/officeDocument/2006/relationships/image" Target="../media/image86.png"/><Relationship Id="rId16" Type="http://schemas.openxmlformats.org/officeDocument/2006/relationships/image" Target="../media/image98.png"/><Relationship Id="rId20"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10" Type="http://schemas.openxmlformats.org/officeDocument/2006/relationships/image" Target="../media/image94.png"/><Relationship Id="rId19" Type="http://schemas.openxmlformats.org/officeDocument/2006/relationships/image" Target="../media/image64.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s>
</file>

<file path=ppt/slides/_rels/slide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64.svg"/><Relationship Id="rId18" Type="http://schemas.openxmlformats.org/officeDocument/2006/relationships/image" Target="../media/image113.png"/><Relationship Id="rId3" Type="http://schemas.openxmlformats.org/officeDocument/2006/relationships/image" Target="../media/image102.svg"/><Relationship Id="rId7" Type="http://schemas.openxmlformats.org/officeDocument/2006/relationships/image" Target="../media/image46.svg"/><Relationship Id="rId12" Type="http://schemas.openxmlformats.org/officeDocument/2006/relationships/image" Target="../media/image63.png"/><Relationship Id="rId17" Type="http://schemas.openxmlformats.org/officeDocument/2006/relationships/image" Target="../media/image112.svg"/><Relationship Id="rId2" Type="http://schemas.openxmlformats.org/officeDocument/2006/relationships/image" Target="../media/image101.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08.svg"/><Relationship Id="rId5" Type="http://schemas.openxmlformats.org/officeDocument/2006/relationships/image" Target="../media/image104.svg"/><Relationship Id="rId15" Type="http://schemas.openxmlformats.org/officeDocument/2006/relationships/image" Target="../media/image110.svg"/><Relationship Id="rId10" Type="http://schemas.openxmlformats.org/officeDocument/2006/relationships/image" Target="../media/image107.png"/><Relationship Id="rId19" Type="http://schemas.openxmlformats.org/officeDocument/2006/relationships/image" Target="../media/image114.png"/><Relationship Id="rId4" Type="http://schemas.openxmlformats.org/officeDocument/2006/relationships/image" Target="../media/image103.png"/><Relationship Id="rId9" Type="http://schemas.openxmlformats.org/officeDocument/2006/relationships/image" Target="../media/image106.svg"/><Relationship Id="rId14" Type="http://schemas.openxmlformats.org/officeDocument/2006/relationships/image" Target="../media/image109.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svg"/><Relationship Id="rId7" Type="http://schemas.openxmlformats.org/officeDocument/2006/relationships/image" Target="../media/image38.svg"/><Relationship Id="rId12" Type="http://schemas.openxmlformats.org/officeDocument/2006/relationships/image" Target="../media/image1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81.svg"/><Relationship Id="rId5" Type="http://schemas.openxmlformats.org/officeDocument/2006/relationships/image" Target="../media/image83.svg"/><Relationship Id="rId10" Type="http://schemas.openxmlformats.org/officeDocument/2006/relationships/image" Target="../media/image80.png"/><Relationship Id="rId4" Type="http://schemas.openxmlformats.org/officeDocument/2006/relationships/image" Target="../media/image82.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3" name="Nhóm 12">
            <a:extLst>
              <a:ext uri="{FF2B5EF4-FFF2-40B4-BE49-F238E27FC236}">
                <a16:creationId xmlns:a16="http://schemas.microsoft.com/office/drawing/2014/main" id="{FC18B026-F3AB-DA4A-8052-E4DA1055AD90}"/>
              </a:ext>
            </a:extLst>
          </p:cNvPr>
          <p:cNvGrpSpPr/>
          <p:nvPr/>
        </p:nvGrpSpPr>
        <p:grpSpPr>
          <a:xfrm>
            <a:off x="1903945" y="1586715"/>
            <a:ext cx="13771490" cy="6928001"/>
            <a:chOff x="3349171" y="2091585"/>
            <a:chExt cx="11589658" cy="512052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49171" y="2091585"/>
              <a:ext cx="11589658" cy="51205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33950" y="2261587"/>
              <a:ext cx="10820099" cy="4780517"/>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913744" y="2448481"/>
            <a:ext cx="4371373" cy="73915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8320" y="7559824"/>
            <a:ext cx="6744660" cy="114046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8632">
            <a:off x="13395628" y="643881"/>
            <a:ext cx="4001286" cy="224572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5649">
            <a:off x="117281" y="6979652"/>
            <a:ext cx="4183195" cy="304850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227687" y="-699633"/>
            <a:ext cx="3229617" cy="405170"/>
          </a:xfrm>
          <a:prstGeom prst="rect">
            <a:avLst/>
          </a:prstGeom>
        </p:spPr>
      </p:pic>
      <p:sp>
        <p:nvSpPr>
          <p:cNvPr id="14" name="Hộp Văn bản 13">
            <a:extLst>
              <a:ext uri="{FF2B5EF4-FFF2-40B4-BE49-F238E27FC236}">
                <a16:creationId xmlns:a16="http://schemas.microsoft.com/office/drawing/2014/main" id="{551ABB0A-D3CB-ECC8-BADF-8E70AF185876}"/>
              </a:ext>
            </a:extLst>
          </p:cNvPr>
          <p:cNvSpPr txBox="1"/>
          <p:nvPr/>
        </p:nvSpPr>
        <p:spPr>
          <a:xfrm>
            <a:off x="3518976" y="3041222"/>
            <a:ext cx="11250048"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LỚP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4E661C16-3F89-EFD4-C0D3-48C065D8DEBA}"/>
              </a:ext>
            </a:extLst>
          </p:cNvPr>
          <p:cNvGrpSpPr/>
          <p:nvPr/>
        </p:nvGrpSpPr>
        <p:grpSpPr>
          <a:xfrm>
            <a:off x="1765744" y="878776"/>
            <a:ext cx="14387818" cy="8105899"/>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1272395" y="1058556"/>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59167" y="4432747"/>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89" y="5384976"/>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16200000">
            <a:off x="15055014" y="55997"/>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092847" y="-669520"/>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507709" y="13807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13141F6C-7495-F516-81AD-E62F5A81A692}"/>
                  </a:ext>
                </a:extLst>
              </p:cNvPr>
              <p:cNvSpPr txBox="1"/>
              <p:nvPr/>
            </p:nvSpPr>
            <p:spPr>
              <a:xfrm>
                <a:off x="2953153" y="3293335"/>
                <a:ext cx="12381694" cy="413260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cạnh tương ứng: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𝐻𝐺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𝐾𝐻</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góc tương ứng: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𝐾</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𝐻</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nl-NL" sz="4400" dirty="0">
                    <a:effectLst/>
                    <a:latin typeface="Arial" panose="020B0604020202020204" pitchFamily="34" charset="0"/>
                    <a:ea typeface="Times New Roman" panose="02020603050405020304" pitchFamily="18" charset="0"/>
                    <a:cs typeface="Arial" panose="020B0604020202020204" pitchFamily="34" charset="0"/>
                  </a:rPr>
                  <a:t>Kí hiệu: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13141F6C-7495-F516-81AD-E62F5A81A692}"/>
                  </a:ext>
                </a:extLst>
              </p:cNvPr>
              <p:cNvSpPr txBox="1">
                <a:spLocks noRot="1" noChangeAspect="1" noMove="1" noResize="1" noEditPoints="1" noAdjustHandles="1" noChangeArrowheads="1" noChangeShapeType="1" noTextEdit="1"/>
              </p:cNvSpPr>
              <p:nvPr/>
            </p:nvSpPr>
            <p:spPr>
              <a:xfrm>
                <a:off x="2953153" y="3293335"/>
                <a:ext cx="12381694" cy="4132606"/>
              </a:xfrm>
              <a:prstGeom prst="rect">
                <a:avLst/>
              </a:prstGeom>
              <a:blipFill>
                <a:blip r:embed="rId26"/>
                <a:stretch>
                  <a:fillRect l="-1969" r="-1969" b="-6047"/>
                </a:stretch>
              </a:blipFill>
            </p:spPr>
            <p:txBody>
              <a:bodyPr/>
              <a:lstStyle/>
              <a:p>
                <a:r>
                  <a:rPr lang="en-US">
                    <a:noFill/>
                  </a:rPr>
                  <a:t> </a:t>
                </a:r>
              </a:p>
            </p:txBody>
          </p:sp>
        </mc:Fallback>
      </mc:AlternateContent>
      <p:sp>
        <p:nvSpPr>
          <p:cNvPr id="20" name="Hộp Văn bản 19">
            <a:extLst>
              <a:ext uri="{FF2B5EF4-FFF2-40B4-BE49-F238E27FC236}">
                <a16:creationId xmlns:a16="http://schemas.microsoft.com/office/drawing/2014/main" id="{4CE573D4-32E4-F2FA-4726-25B27E589E46}"/>
              </a:ext>
            </a:extLst>
          </p:cNvPr>
          <p:cNvSpPr txBox="1"/>
          <p:nvPr/>
        </p:nvSpPr>
        <p:spPr>
          <a:xfrm>
            <a:off x="7162800" y="2019300"/>
            <a:ext cx="3581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92750" y="5239337"/>
            <a:ext cx="3209717" cy="467022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79141" y="4606040"/>
            <a:ext cx="1726754" cy="172346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03052" y="1558109"/>
            <a:ext cx="1378068" cy="1288494"/>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9B9557BB-571B-553A-D7A8-EDD0F0952271}"/>
                  </a:ext>
                </a:extLst>
              </p:cNvPr>
              <p:cNvSpPr txBox="1"/>
              <p:nvPr/>
            </p:nvSpPr>
            <p:spPr>
              <a:xfrm>
                <a:off x="3839512" y="278183"/>
                <a:ext cx="13816208" cy="409836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𝑃</m:t>
                        </m:r>
                      </m:e>
                    </m:acc>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9B9557BB-571B-553A-D7A8-EDD0F0952271}"/>
                  </a:ext>
                </a:extLst>
              </p:cNvPr>
              <p:cNvSpPr txBox="1">
                <a:spLocks noRot="1" noChangeAspect="1" noMove="1" noResize="1" noEditPoints="1" noAdjustHandles="1" noChangeArrowheads="1" noChangeShapeType="1" noTextEdit="1"/>
              </p:cNvSpPr>
              <p:nvPr/>
            </p:nvSpPr>
            <p:spPr>
              <a:xfrm>
                <a:off x="3839512" y="278183"/>
                <a:ext cx="13816208" cy="4098366"/>
              </a:xfrm>
              <a:prstGeom prst="rect">
                <a:avLst/>
              </a:prstGeom>
              <a:blipFill>
                <a:blip r:embed="rId12"/>
                <a:stretch>
                  <a:fillRect l="-1809" r="-1765" b="-6101"/>
                </a:stretch>
              </a:blipFill>
            </p:spPr>
            <p:txBody>
              <a:bodyPr/>
              <a:lstStyle/>
              <a:p>
                <a:r>
                  <a:rPr lang="en-US">
                    <a:noFill/>
                  </a:rPr>
                  <a:t> </a:t>
                </a:r>
              </a:p>
            </p:txBody>
          </p:sp>
        </mc:Fallback>
      </mc:AlternateContent>
      <p:sp>
        <p:nvSpPr>
          <p:cNvPr id="18" name="Hình Bầu dục 17">
            <a:extLst>
              <a:ext uri="{FF2B5EF4-FFF2-40B4-BE49-F238E27FC236}">
                <a16:creationId xmlns:a16="http://schemas.microsoft.com/office/drawing/2014/main" id="{A878FFC4-B393-EAEF-4CDA-1033E7BC8991}"/>
              </a:ext>
            </a:extLst>
          </p:cNvPr>
          <p:cNvSpPr/>
          <p:nvPr/>
        </p:nvSpPr>
        <p:spPr>
          <a:xfrm>
            <a:off x="435912" y="761637"/>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9" name="Hộp Văn bản 18">
            <a:extLst>
              <a:ext uri="{FF2B5EF4-FFF2-40B4-BE49-F238E27FC236}">
                <a16:creationId xmlns:a16="http://schemas.microsoft.com/office/drawing/2014/main" id="{5F6BBD0E-9C57-93D8-8BAD-2A2ED8F3F653}"/>
              </a:ext>
            </a:extLst>
          </p:cNvPr>
          <p:cNvSpPr txBox="1"/>
          <p:nvPr/>
        </p:nvSpPr>
        <p:spPr>
          <a:xfrm>
            <a:off x="7696200" y="4686300"/>
            <a:ext cx="4572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E64622A4-498B-3EF6-05D3-965EAA070B31}"/>
                  </a:ext>
                </a:extLst>
              </p:cNvPr>
              <p:cNvSpPr txBox="1"/>
              <p:nvPr/>
            </p:nvSpPr>
            <p:spPr>
              <a:xfrm>
                <a:off x="7097774" y="5602514"/>
                <a:ext cx="5762166" cy="2797817"/>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𝑀𝑁</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𝑃𝑀</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endParaRPr lang="en-US" sz="40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E64622A4-498B-3EF6-05D3-965EAA070B31}"/>
                  </a:ext>
                </a:extLst>
              </p:cNvPr>
              <p:cNvSpPr txBox="1">
                <a:spLocks noRot="1" noChangeAspect="1" noMove="1" noResize="1" noEditPoints="1" noAdjustHandles="1" noChangeArrowheads="1" noChangeShapeType="1" noTextEdit="1"/>
              </p:cNvSpPr>
              <p:nvPr/>
            </p:nvSpPr>
            <p:spPr>
              <a:xfrm>
                <a:off x="7097774" y="5602514"/>
                <a:ext cx="5762166" cy="2797817"/>
              </a:xfrm>
              <a:prstGeom prst="rect">
                <a:avLst/>
              </a:prstGeom>
              <a:blipFill>
                <a:blip r:embed="rId13"/>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86C0E065-2016-8057-3F2B-22A6057C3263}"/>
                  </a:ext>
                </a:extLst>
              </p:cNvPr>
              <p:cNvSpPr txBox="1"/>
              <p:nvPr/>
            </p:nvSpPr>
            <p:spPr>
              <a:xfrm>
                <a:off x="7140944" y="8137856"/>
                <a:ext cx="4390566" cy="18709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𝑃</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𝑀𝑁𝑃</m:t>
                    </m:r>
                  </m:oMath>
                </a14:m>
                <a:endParaRPr lang="en-US" sz="1600" dirty="0"/>
              </a:p>
            </p:txBody>
          </p:sp>
        </mc:Choice>
        <mc:Fallback xmlns="">
          <p:sp>
            <p:nvSpPr>
              <p:cNvPr id="30" name="Hộp Văn bản 29">
                <a:extLst>
                  <a:ext uri="{FF2B5EF4-FFF2-40B4-BE49-F238E27FC236}">
                    <a16:creationId xmlns:a16="http://schemas.microsoft.com/office/drawing/2014/main" id="{86C0E065-2016-8057-3F2B-22A6057C3263}"/>
                  </a:ext>
                </a:extLst>
              </p:cNvPr>
              <p:cNvSpPr txBox="1">
                <a:spLocks noRot="1" noChangeAspect="1" noMove="1" noResize="1" noEditPoints="1" noAdjustHandles="1" noChangeArrowheads="1" noChangeShapeType="1" noTextEdit="1"/>
              </p:cNvSpPr>
              <p:nvPr/>
            </p:nvSpPr>
            <p:spPr>
              <a:xfrm>
                <a:off x="7140944" y="8137856"/>
                <a:ext cx="4390566" cy="1870961"/>
              </a:xfrm>
              <a:prstGeom prst="rect">
                <a:avLst/>
              </a:prstGeom>
              <a:blipFill>
                <a:blip r:embed="rId14"/>
                <a:stretch>
                  <a:fillRect l="-4854" b="-12378"/>
                </a:stretch>
              </a:blipFill>
            </p:spPr>
            <p:txBody>
              <a:bodyPr/>
              <a:lstStyle/>
              <a:p>
                <a:r>
                  <a:rPr lang="en-US">
                    <a:noFill/>
                  </a:rPr>
                  <a:t> </a:t>
                </a:r>
              </a:p>
            </p:txBody>
          </p:sp>
        </mc:Fallback>
      </mc:AlternateContent>
      <p:grpSp>
        <p:nvGrpSpPr>
          <p:cNvPr id="34" name="Nhóm 33">
            <a:extLst>
              <a:ext uri="{FF2B5EF4-FFF2-40B4-BE49-F238E27FC236}">
                <a16:creationId xmlns:a16="http://schemas.microsoft.com/office/drawing/2014/main" id="{6CF19AF2-9555-FB9A-6FB8-3ED92B0CC7E9}"/>
              </a:ext>
            </a:extLst>
          </p:cNvPr>
          <p:cNvGrpSpPr/>
          <p:nvPr/>
        </p:nvGrpSpPr>
        <p:grpSpPr>
          <a:xfrm>
            <a:off x="5732943" y="5783823"/>
            <a:ext cx="6934200" cy="4224994"/>
            <a:chOff x="3581400" y="5829300"/>
            <a:chExt cx="6934200" cy="4224994"/>
          </a:xfrm>
        </p:grpSpPr>
        <p:cxnSp>
          <p:nvCxnSpPr>
            <p:cNvPr id="21" name="Đường nối Thẳng 20">
              <a:extLst>
                <a:ext uri="{FF2B5EF4-FFF2-40B4-BE49-F238E27FC236}">
                  <a16:creationId xmlns:a16="http://schemas.microsoft.com/office/drawing/2014/main" id="{8EE516A7-C81F-B041-738F-8263A5B37910}"/>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Đường nối Thẳng 21">
              <a:extLst>
                <a:ext uri="{FF2B5EF4-FFF2-40B4-BE49-F238E27FC236}">
                  <a16:creationId xmlns:a16="http://schemas.microsoft.com/office/drawing/2014/main" id="{95E400D5-E24C-2A45-2BE3-391566944027}"/>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Hộp Văn bản 31">
              <a:extLst>
                <a:ext uri="{FF2B5EF4-FFF2-40B4-BE49-F238E27FC236}">
                  <a16:creationId xmlns:a16="http://schemas.microsoft.com/office/drawing/2014/main" id="{4F255569-93C5-97CF-97E6-DB75A22466AC}"/>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33" name="Hộp Văn bản 32">
              <a:extLst>
                <a:ext uri="{FF2B5EF4-FFF2-40B4-BE49-F238E27FC236}">
                  <a16:creationId xmlns:a16="http://schemas.microsoft.com/office/drawing/2014/main" id="{B950BA1E-2BAE-2302-F946-ED019B6E439E}"/>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43" dur="500"/>
                                        <p:tgtEl>
                                          <p:spTgt spid="2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53"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684833" y="4369845"/>
            <a:ext cx="2635824" cy="591715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42854" y="79306"/>
            <a:ext cx="1726754" cy="172346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76741">
            <a:off x="15735287" y="1612162"/>
            <a:ext cx="1496634" cy="155434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4868796" y="-231557"/>
            <a:ext cx="3229617" cy="40517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9623" y="-150363"/>
            <a:ext cx="1319677" cy="1466307"/>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33480">
            <a:off x="-1042889" y="8507814"/>
            <a:ext cx="3488924" cy="920204"/>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00000" flipH="1">
            <a:off x="7474309" y="-440627"/>
            <a:ext cx="2076052" cy="1514221"/>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48093" y="3390900"/>
            <a:ext cx="548369" cy="2626918"/>
          </a:xfrm>
          <a:prstGeom prst="rect">
            <a:avLst/>
          </a:prstGeom>
        </p:spPr>
      </p:pic>
      <p:pic>
        <p:nvPicPr>
          <p:cNvPr id="15" name="Hình ảnh 14">
            <a:extLst>
              <a:ext uri="{FF2B5EF4-FFF2-40B4-BE49-F238E27FC236}">
                <a16:creationId xmlns:a16="http://schemas.microsoft.com/office/drawing/2014/main" id="{E60E02A1-4059-5E4A-B5C3-B2F1B3EEB010}"/>
              </a:ext>
            </a:extLst>
          </p:cNvPr>
          <p:cNvPicPr>
            <a:picLocks noChangeAspect="1"/>
          </p:cNvPicPr>
          <p:nvPr/>
        </p:nvPicPr>
        <p:blipFill>
          <a:blip r:embed="rId18"/>
          <a:stretch>
            <a:fillRect/>
          </a:stretch>
        </p:blipFill>
        <p:spPr>
          <a:xfrm>
            <a:off x="2872274" y="1315944"/>
            <a:ext cx="12526003" cy="3892261"/>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F0F2277-8E2F-27F8-5357-D6D32A91BECD}"/>
                  </a:ext>
                </a:extLst>
              </p:cNvPr>
              <p:cNvSpPr txBox="1"/>
              <p:nvPr/>
            </p:nvSpPr>
            <p:spPr>
              <a:xfrm>
                <a:off x="3156139" y="5372100"/>
                <a:ext cx="10712392" cy="47305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oMath>
                </a14:m>
                <a:r>
                  <a:rPr lang="en-US" sz="4000" dirty="0">
                    <a:latin typeface="Arial" panose="020B0604020202020204" pitchFamily="34" charset="0"/>
                    <a:cs typeface="Arial" panose="020B0604020202020204" pitchFamily="34" charset="0"/>
                  </a:rPr>
                  <a:t> (1)</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(2)</a:t>
                </a:r>
              </a:p>
              <a:p>
                <a:pPr algn="just">
                  <a:lnSpc>
                    <a:spcPct val="150000"/>
                  </a:lnSpc>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b="0" i="0"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𝑃</m:t>
                        </m:r>
                      </m:e>
                    </m:acc>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F0F2277-8E2F-27F8-5357-D6D32A91BECD}"/>
                  </a:ext>
                </a:extLst>
              </p:cNvPr>
              <p:cNvSpPr txBox="1">
                <a:spLocks noRot="1" noChangeAspect="1" noMove="1" noResize="1" noEditPoints="1" noAdjustHandles="1" noChangeArrowheads="1" noChangeShapeType="1" noTextEdit="1"/>
              </p:cNvSpPr>
              <p:nvPr/>
            </p:nvSpPr>
            <p:spPr>
              <a:xfrm>
                <a:off x="3156139" y="5372100"/>
                <a:ext cx="10712392" cy="4730526"/>
              </a:xfrm>
              <a:prstGeom prst="rect">
                <a:avLst/>
              </a:prstGeom>
              <a:blipFill>
                <a:blip r:embed="rId19"/>
                <a:stretch>
                  <a:fillRect l="-2049" r="-3358" b="-46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up)">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up)">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up)">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93722">
            <a:off x="14690687" y="8417630"/>
            <a:ext cx="3059459" cy="78433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5855290"/>
            <a:ext cx="2348584" cy="4393610"/>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526056" flipH="1">
            <a:off x="1703624" y="7957325"/>
            <a:ext cx="2807669" cy="204784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76741">
            <a:off x="16720175" y="1200527"/>
            <a:ext cx="1496634" cy="155434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59809">
            <a:off x="-109199" y="365132"/>
            <a:ext cx="2807669" cy="204784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469541" y="270828"/>
            <a:ext cx="789759" cy="773964"/>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332365" y="3139004"/>
            <a:ext cx="1968850" cy="912831"/>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93722">
            <a:off x="14742038" y="8589080"/>
            <a:ext cx="3059459" cy="784334"/>
          </a:xfrm>
          <a:prstGeom prst="rect">
            <a:avLst/>
          </a:prstGeom>
        </p:spPr>
      </p:pic>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89232170-125D-7E36-831F-F61C1ECF0BAB}"/>
                  </a:ext>
                </a:extLst>
              </p:cNvPr>
              <p:cNvSpPr txBox="1"/>
              <p:nvPr/>
            </p:nvSpPr>
            <p:spPr>
              <a:xfrm>
                <a:off x="3392438" y="1532216"/>
                <a:ext cx="11503123" cy="609525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b)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𝑃</m:t>
                        </m:r>
                      </m:e>
                    </m:acc>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22" name="Hộp Văn bản 21">
                <a:extLst>
                  <a:ext uri="{FF2B5EF4-FFF2-40B4-BE49-F238E27FC236}">
                    <a16:creationId xmlns:a16="http://schemas.microsoft.com/office/drawing/2014/main" id="{89232170-125D-7E36-831F-F61C1ECF0BAB}"/>
                  </a:ext>
                </a:extLst>
              </p:cNvPr>
              <p:cNvSpPr txBox="1">
                <a:spLocks noRot="1" noChangeAspect="1" noMove="1" noResize="1" noEditPoints="1" noAdjustHandles="1" noChangeArrowheads="1" noChangeShapeType="1" noTextEdit="1"/>
              </p:cNvSpPr>
              <p:nvPr/>
            </p:nvSpPr>
            <p:spPr>
              <a:xfrm>
                <a:off x="3392438" y="1532216"/>
                <a:ext cx="11503123" cy="6095258"/>
              </a:xfrm>
              <a:prstGeom prst="rect">
                <a:avLst/>
              </a:prstGeom>
              <a:blipFill>
                <a:blip r:embed="rId18"/>
                <a:stretch>
                  <a:fillRect l="-2174" r="-2174" b="-37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a:off x="7714005" y="1464138"/>
            <a:ext cx="1232592" cy="63735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86096" y="37785"/>
            <a:ext cx="753277" cy="70431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6274875" y="7507124"/>
            <a:ext cx="1968850" cy="91283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89448" flipV="1">
            <a:off x="-619583" y="-343538"/>
            <a:ext cx="4152105" cy="302844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702960" y="37785"/>
            <a:ext cx="1570526" cy="1745029"/>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6438848" y="1339035"/>
            <a:ext cx="789759" cy="773964"/>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74511">
            <a:off x="10016975" y="7937092"/>
            <a:ext cx="548369" cy="2626918"/>
          </a:xfrm>
          <a:prstGeom prst="rect">
            <a:avLst/>
          </a:prstGeom>
        </p:spPr>
      </p:pic>
      <p:sp>
        <p:nvSpPr>
          <p:cNvPr id="16" name="Hình chữ nhật: Góc Tròn 15">
            <a:extLst>
              <a:ext uri="{FF2B5EF4-FFF2-40B4-BE49-F238E27FC236}">
                <a16:creationId xmlns:a16="http://schemas.microsoft.com/office/drawing/2014/main" id="{B4A46C4B-6614-AAF5-6042-8E327151406C}"/>
              </a:ext>
            </a:extLst>
          </p:cNvPr>
          <p:cNvSpPr/>
          <p:nvPr/>
        </p:nvSpPr>
        <p:spPr>
          <a:xfrm>
            <a:off x="8462359" y="1977435"/>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0355081-E016-EF27-B658-A3056E93AD6A}"/>
                  </a:ext>
                </a:extLst>
              </p:cNvPr>
              <p:cNvSpPr txBox="1"/>
              <p:nvPr/>
            </p:nvSpPr>
            <p:spPr>
              <a:xfrm>
                <a:off x="3162602" y="3768559"/>
                <a:ext cx="12994998" cy="304788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=40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𝐴𝐶𝐵</m:t>
                        </m:r>
                      </m:e>
                    </m:acc>
                    <m:r>
                      <a:rPr lang="en-US" sz="4400" b="0" i="1" dirty="0" smtClean="0">
                        <a:latin typeface="Cambria Math" panose="02040503050406030204" pitchFamily="18" charset="0"/>
                      </a:rPr>
                      <m:t>=60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𝐸𝐷𝐹</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50355081-E016-EF27-B658-A3056E93AD6A}"/>
                  </a:ext>
                </a:extLst>
              </p:cNvPr>
              <p:cNvSpPr txBox="1">
                <a:spLocks noRot="1" noChangeAspect="1" noMove="1" noResize="1" noEditPoints="1" noAdjustHandles="1" noChangeArrowheads="1" noChangeShapeType="1" noTextEdit="1"/>
              </p:cNvSpPr>
              <p:nvPr/>
            </p:nvSpPr>
            <p:spPr>
              <a:xfrm>
                <a:off x="3162602" y="3768559"/>
                <a:ext cx="12994998" cy="3047886"/>
              </a:xfrm>
              <a:prstGeom prst="rect">
                <a:avLst/>
              </a:prstGeom>
              <a:blipFill>
                <a:blip r:embed="rId20"/>
                <a:stretch>
                  <a:fillRect l="-1923" r="-1876" b="-84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Hình ảnh 13">
            <a:extLst>
              <a:ext uri="{FF2B5EF4-FFF2-40B4-BE49-F238E27FC236}">
                <a16:creationId xmlns:a16="http://schemas.microsoft.com/office/drawing/2014/main" id="{14AFBDD8-206D-9FED-0FFF-4DFED462DAF6}"/>
              </a:ext>
            </a:extLst>
          </p:cNvPr>
          <p:cNvPicPr>
            <a:picLocks noChangeAspect="1"/>
          </p:cNvPicPr>
          <p:nvPr/>
        </p:nvPicPr>
        <p:blipFill>
          <a:blip r:embed="rId2"/>
          <a:stretch>
            <a:fillRect/>
          </a:stretch>
        </p:blipFill>
        <p:spPr>
          <a:xfrm>
            <a:off x="2757664" y="2181151"/>
            <a:ext cx="12772670" cy="39220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68109">
            <a:off x="7965" y="8402042"/>
            <a:ext cx="3059459" cy="784334"/>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19199">
            <a:off x="16778825" y="734288"/>
            <a:ext cx="727411" cy="1343946"/>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621824" flipV="1">
            <a:off x="16104064" y="8464180"/>
            <a:ext cx="3928566" cy="1036159"/>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31639" y="2852110"/>
            <a:ext cx="1968850" cy="912831"/>
          </a:xfrm>
          <a:prstGeom prst="rect">
            <a:avLst/>
          </a:prstGeom>
        </p:spPr>
      </p:pic>
      <p:grpSp>
        <p:nvGrpSpPr>
          <p:cNvPr id="13" name="Nhóm 12">
            <a:extLst>
              <a:ext uri="{FF2B5EF4-FFF2-40B4-BE49-F238E27FC236}">
                <a16:creationId xmlns:a16="http://schemas.microsoft.com/office/drawing/2014/main" id="{6652E0D4-3EAE-B855-F3F9-5070A0F48764}"/>
              </a:ext>
            </a:extLst>
          </p:cNvPr>
          <p:cNvGrpSpPr/>
          <p:nvPr/>
        </p:nvGrpSpPr>
        <p:grpSpPr>
          <a:xfrm>
            <a:off x="6701108" y="444149"/>
            <a:ext cx="3281092" cy="1575151"/>
            <a:chOff x="6701108" y="444149"/>
            <a:chExt cx="3281092" cy="1575151"/>
          </a:xfrm>
        </p:grpSpPr>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011856">
              <a:off x="6701108" y="444149"/>
              <a:ext cx="1904834" cy="984958"/>
            </a:xfrm>
            <a:prstGeom prst="rect">
              <a:avLst/>
            </a:prstGeom>
          </p:spPr>
        </p:pic>
        <p:sp>
          <p:nvSpPr>
            <p:cNvPr id="12" name="Bong bóng Lời nói: Hình bầu dục 11">
              <a:extLst>
                <a:ext uri="{FF2B5EF4-FFF2-40B4-BE49-F238E27FC236}">
                  <a16:creationId xmlns:a16="http://schemas.microsoft.com/office/drawing/2014/main" id="{F7308900-2A86-E727-12C3-066B3D33FE34}"/>
                </a:ext>
              </a:extLst>
            </p:cNvPr>
            <p:cNvSpPr/>
            <p:nvPr/>
          </p:nvSpPr>
          <p:spPr>
            <a:xfrm>
              <a:off x="7653525" y="647700"/>
              <a:ext cx="2328675" cy="1371600"/>
            </a:xfrm>
            <a:prstGeom prst="wedgeEllipseCallout">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BE22E08-25BF-1CE7-B9B9-D98CC2A4E708}"/>
                  </a:ext>
                </a:extLst>
              </p:cNvPr>
              <p:cNvSpPr txBox="1"/>
              <p:nvPr/>
            </p:nvSpPr>
            <p:spPr>
              <a:xfrm>
                <a:off x="3244486" y="6667500"/>
                <a:ext cx="11799027" cy="3193054"/>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𝐴𝐵𝐶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𝐷𝐸𝐹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𝐷</m:t>
                        </m:r>
                      </m:e>
                    </m:acc>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Ta </a:t>
                </a:r>
                <a:r>
                  <a:rPr lang="en-US" sz="4000" dirty="0" err="1">
                    <a:effectLst/>
                    <a:latin typeface="Arial" panose="020B0604020202020204" pitchFamily="34" charset="0"/>
                    <a:ea typeface="Cambria Math" panose="02040503050406030204" pitchFamily="18" charset="0"/>
                    <a:cs typeface="Arial" panose="020B0604020202020204" pitchFamily="34" charset="0"/>
                  </a:rPr>
                  <a:t>có</a:t>
                </a:r>
                <a:r>
                  <a:rPr lang="en-US" sz="400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−4</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−6</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=10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hay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𝐸𝐷𝐹</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=10</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BE22E08-25BF-1CE7-B9B9-D98CC2A4E708}"/>
                  </a:ext>
                </a:extLst>
              </p:cNvPr>
              <p:cNvSpPr txBox="1">
                <a:spLocks noRot="1" noChangeAspect="1" noMove="1" noResize="1" noEditPoints="1" noAdjustHandles="1" noChangeArrowheads="1" noChangeShapeType="1" noTextEdit="1"/>
              </p:cNvSpPr>
              <p:nvPr/>
            </p:nvSpPr>
            <p:spPr>
              <a:xfrm>
                <a:off x="3244486" y="6667500"/>
                <a:ext cx="11799027" cy="3193054"/>
              </a:xfrm>
              <a:prstGeom prst="rect">
                <a:avLst/>
              </a:prstGeom>
              <a:blipFill>
                <a:blip r:embed="rId13"/>
                <a:stretch>
                  <a:fillRect l="-1808" b="-706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ssolv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dissolv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dissolve">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6557484" y="183731"/>
            <a:ext cx="2170454" cy="121816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201222" y="174082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6516" y="7053513"/>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5971352" y="9091205"/>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067714" y="231124"/>
            <a:ext cx="3229617" cy="405170"/>
          </a:xfrm>
          <a:prstGeom prst="rect">
            <a:avLst/>
          </a:prstGeom>
        </p:spPr>
      </p:pic>
      <p:sp>
        <p:nvSpPr>
          <p:cNvPr id="4" name="Hộp Văn bản 3">
            <a:extLst>
              <a:ext uri="{FF2B5EF4-FFF2-40B4-BE49-F238E27FC236}">
                <a16:creationId xmlns:a16="http://schemas.microsoft.com/office/drawing/2014/main" id="{976B40C0-D588-EECC-F135-498FBA30F323}"/>
              </a:ext>
            </a:extLst>
          </p:cNvPr>
          <p:cNvSpPr txBox="1"/>
          <p:nvPr/>
        </p:nvSpPr>
        <p:spPr>
          <a:xfrm>
            <a:off x="1810860" y="306154"/>
            <a:ext cx="14097000"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THỨ NHẤT CỦA TAM GIÁC: CẠNH – CẠNH – CẠNH (C.C.C)</a:t>
            </a:r>
          </a:p>
        </p:txBody>
      </p:sp>
      <p:sp>
        <p:nvSpPr>
          <p:cNvPr id="12" name="Hình chữ nhật: Góc Tròn 11">
            <a:extLst>
              <a:ext uri="{FF2B5EF4-FFF2-40B4-BE49-F238E27FC236}">
                <a16:creationId xmlns:a16="http://schemas.microsoft.com/office/drawing/2014/main" id="{E470CC45-6A10-3E73-E44C-8E68440389DC}"/>
              </a:ext>
            </a:extLst>
          </p:cNvPr>
          <p:cNvSpPr/>
          <p:nvPr/>
        </p:nvSpPr>
        <p:spPr>
          <a:xfrm>
            <a:off x="8321257" y="3049061"/>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9E6EDB5E-7202-0EDB-5E0B-D4F4E36EB4DE}"/>
                  </a:ext>
                </a:extLst>
              </p:cNvPr>
              <p:cNvSpPr txBox="1"/>
              <p:nvPr/>
            </p:nvSpPr>
            <p:spPr>
              <a:xfrm>
                <a:off x="1676400" y="4110418"/>
                <a:ext cx="149352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9E6EDB5E-7202-0EDB-5E0B-D4F4E36EB4DE}"/>
                  </a:ext>
                </a:extLst>
              </p:cNvPr>
              <p:cNvSpPr txBox="1">
                <a:spLocks noRot="1" noChangeAspect="1" noMove="1" noResize="1" noEditPoints="1" noAdjustHandles="1" noChangeArrowheads="1" noChangeShapeType="1" noTextEdit="1"/>
              </p:cNvSpPr>
              <p:nvPr/>
            </p:nvSpPr>
            <p:spPr>
              <a:xfrm>
                <a:off x="1676400" y="4110418"/>
                <a:ext cx="14935200" cy="5518242"/>
              </a:xfrm>
              <a:prstGeom prst="rect">
                <a:avLst/>
              </a:prstGeom>
              <a:blipFill>
                <a:blip r:embed="rId12"/>
                <a:stretch>
                  <a:fillRect l="-1469" r="-1429" b="-3753"/>
                </a:stretch>
              </a:blipFill>
            </p:spPr>
            <p:txBody>
              <a:bodyPr/>
              <a:lstStyle/>
              <a:p>
                <a:r>
                  <a:rPr lang="en-US">
                    <a:noFill/>
                  </a:rPr>
                  <a:t> </a:t>
                </a:r>
              </a:p>
            </p:txBody>
          </p:sp>
        </mc:Fallback>
      </mc:AlternateContent>
    </p:spTree>
    <p:extLst>
      <p:ext uri="{BB962C8B-B14F-4D97-AF65-F5344CB8AC3E}">
        <p14:creationId xmlns:p14="http://schemas.microsoft.com/office/powerpoint/2010/main" val="58865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B5C696A7-9585-8818-9EE8-9446A906A422}"/>
              </a:ext>
            </a:extLst>
          </p:cNvPr>
          <p:cNvGrpSpPr/>
          <p:nvPr/>
        </p:nvGrpSpPr>
        <p:grpSpPr>
          <a:xfrm>
            <a:off x="1981200" y="289802"/>
            <a:ext cx="13855277" cy="9707396"/>
            <a:chOff x="3849560" y="1960218"/>
            <a:chExt cx="10588881" cy="6366564"/>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75637" y="2156271"/>
              <a:ext cx="10028748" cy="6029785"/>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61076">
            <a:off x="8197062" y="843245"/>
            <a:ext cx="3283569" cy="117764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48700" y="4266494"/>
            <a:ext cx="1860582" cy="499180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6024772" y="379446"/>
            <a:ext cx="1013961" cy="205880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868109">
            <a:off x="451470" y="7766911"/>
            <a:ext cx="3059459" cy="784334"/>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07825">
            <a:off x="664993" y="1279267"/>
            <a:ext cx="727411" cy="1343946"/>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962143">
            <a:off x="13183881" y="8780825"/>
            <a:ext cx="2509116" cy="1250353"/>
          </a:xfrm>
          <a:prstGeom prst="rect">
            <a:avLst/>
          </a:prstGeom>
        </p:spPr>
      </p:pic>
      <p:pic>
        <p:nvPicPr>
          <p:cNvPr id="11" name="Hình ảnh 10">
            <a:extLst>
              <a:ext uri="{FF2B5EF4-FFF2-40B4-BE49-F238E27FC236}">
                <a16:creationId xmlns:a16="http://schemas.microsoft.com/office/drawing/2014/main" id="{760A841E-2641-02E3-02C1-6CCE174720A8}"/>
              </a:ext>
            </a:extLst>
          </p:cNvPr>
          <p:cNvPicPr>
            <a:picLocks noChangeAspect="1"/>
          </p:cNvPicPr>
          <p:nvPr/>
        </p:nvPicPr>
        <p:blipFill>
          <a:blip r:embed="rId18"/>
          <a:stretch>
            <a:fillRect/>
          </a:stretch>
        </p:blipFill>
        <p:spPr>
          <a:xfrm>
            <a:off x="3823699" y="2967862"/>
            <a:ext cx="9004893" cy="5887070"/>
          </a:xfrm>
          <a:prstGeom prst="rect">
            <a:avLst/>
          </a:prstGeom>
        </p:spPr>
      </p:pic>
      <p:sp>
        <p:nvSpPr>
          <p:cNvPr id="12" name="Hộp Văn bản 11">
            <a:extLst>
              <a:ext uri="{FF2B5EF4-FFF2-40B4-BE49-F238E27FC236}">
                <a16:creationId xmlns:a16="http://schemas.microsoft.com/office/drawing/2014/main" id="{D238B431-7E41-285B-2C2A-E71F35CBF7C7}"/>
              </a:ext>
            </a:extLst>
          </p:cNvPr>
          <p:cNvSpPr txBox="1"/>
          <p:nvPr/>
        </p:nvSpPr>
        <p:spPr>
          <a:xfrm>
            <a:off x="8431017" y="1440345"/>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Kết</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quả</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9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0346" y="5742438"/>
            <a:ext cx="14787307" cy="250039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10546" y="6488845"/>
            <a:ext cx="1957681" cy="366232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21046">
            <a:off x="16055576" y="6055106"/>
            <a:ext cx="2370336" cy="87603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2727" flipH="1" flipV="1">
            <a:off x="-158215" y="8235360"/>
            <a:ext cx="2637924" cy="162562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271832">
            <a:off x="1255506" y="-747494"/>
            <a:ext cx="486061" cy="205740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49373">
            <a:off x="-1287090" y="83897"/>
            <a:ext cx="3488924" cy="92020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l="66042" t="13726" b="24508"/>
          <a:stretch>
            <a:fillRect/>
          </a:stretch>
        </p:blipFill>
        <p:spPr>
          <a:xfrm rot="1718301">
            <a:off x="16633461" y="480483"/>
            <a:ext cx="924499" cy="1373804"/>
          </a:xfrm>
          <a:prstGeom prst="rect">
            <a:avLst/>
          </a:prstGeom>
        </p:spPr>
      </p:pic>
      <p:sp>
        <p:nvSpPr>
          <p:cNvPr id="4" name="Hình chữ nhật: Góc Tròn 3">
            <a:extLst>
              <a:ext uri="{FF2B5EF4-FFF2-40B4-BE49-F238E27FC236}">
                <a16:creationId xmlns:a16="http://schemas.microsoft.com/office/drawing/2014/main" id="{22864861-FCB5-DDBD-E011-4F1D8630D2D6}"/>
              </a:ext>
            </a:extLst>
          </p:cNvPr>
          <p:cNvSpPr/>
          <p:nvPr/>
        </p:nvSpPr>
        <p:spPr>
          <a:xfrm>
            <a:off x="8321253" y="1172828"/>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114BC617-8058-6947-6738-1DD799C35912}"/>
                  </a:ext>
                </a:extLst>
              </p:cNvPr>
              <p:cNvSpPr txBox="1"/>
              <p:nvPr/>
            </p:nvSpPr>
            <p:spPr>
              <a:xfrm>
                <a:off x="2175701" y="2374490"/>
                <a:ext cx="13936587" cy="5045164"/>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thêm</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’=5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’=6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mc:Choice>
        <mc:Fallback xmlns="">
          <p:sp>
            <p:nvSpPr>
              <p:cNvPr id="5" name="Hộp Văn bản 4">
                <a:extLst>
                  <a:ext uri="{FF2B5EF4-FFF2-40B4-BE49-F238E27FC236}">
                    <a16:creationId xmlns:a16="http://schemas.microsoft.com/office/drawing/2014/main" id="{114BC617-8058-6947-6738-1DD799C35912}"/>
                  </a:ext>
                </a:extLst>
              </p:cNvPr>
              <p:cNvSpPr txBox="1">
                <a:spLocks noRot="1" noChangeAspect="1" noMove="1" noResize="1" noEditPoints="1" noAdjustHandles="1" noChangeArrowheads="1" noChangeShapeType="1" noTextEdit="1"/>
              </p:cNvSpPr>
              <p:nvPr/>
            </p:nvSpPr>
            <p:spPr>
              <a:xfrm>
                <a:off x="2175701" y="2374490"/>
                <a:ext cx="13936587" cy="5045164"/>
              </a:xfrm>
              <a:prstGeom prst="rect">
                <a:avLst/>
              </a:prstGeom>
              <a:blipFill>
                <a:blip r:embed="rId16"/>
                <a:stretch>
                  <a:fillRect l="-1837" r="-1750" b="-4958"/>
                </a:stretch>
              </a:blipFill>
            </p:spPr>
            <p:txBody>
              <a:bodyPr/>
              <a:lstStyle/>
              <a:p>
                <a:r>
                  <a:rPr lang="en-US">
                    <a:noFill/>
                  </a:rPr>
                  <a:t> </a:t>
                </a:r>
              </a:p>
            </p:txBody>
          </p:sp>
        </mc:Fallback>
      </mc:AlternateContent>
    </p:spTree>
    <p:extLst>
      <p:ext uri="{BB962C8B-B14F-4D97-AF65-F5344CB8AC3E}">
        <p14:creationId xmlns:p14="http://schemas.microsoft.com/office/powerpoint/2010/main" val="15947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16922982" y="2889599"/>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555" y="256091"/>
            <a:ext cx="1677925" cy="3766770"/>
          </a:xfrm>
          <a:prstGeom prst="rect">
            <a:avLst/>
          </a:prstGeom>
        </p:spPr>
      </p:pic>
      <p:grpSp>
        <p:nvGrpSpPr>
          <p:cNvPr id="2" name="Nhóm 1">
            <a:extLst>
              <a:ext uri="{FF2B5EF4-FFF2-40B4-BE49-F238E27FC236}">
                <a16:creationId xmlns:a16="http://schemas.microsoft.com/office/drawing/2014/main" id="{6A849877-7C06-01F3-0C90-EF604D2200C5}"/>
              </a:ext>
            </a:extLst>
          </p:cNvPr>
          <p:cNvGrpSpPr/>
          <p:nvPr/>
        </p:nvGrpSpPr>
        <p:grpSpPr>
          <a:xfrm>
            <a:off x="3367274" y="1469973"/>
            <a:ext cx="12292485" cy="7714297"/>
            <a:chOff x="9268482" y="4890285"/>
            <a:chExt cx="6910203" cy="5071912"/>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295528" y="4739041"/>
            <a:ext cx="1332761" cy="1176162"/>
          </a:xfrm>
          <a:prstGeom prst="rect">
            <a:avLst/>
          </a:prstGeom>
        </p:spPr>
      </p:pic>
      <p:pic>
        <p:nvPicPr>
          <p:cNvPr id="20" name="Picture 2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774484" y="623229"/>
            <a:ext cx="739033" cy="66420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EC1F295B-CB2F-EC33-FA13-A9EE34DD2BE6}"/>
                  </a:ext>
                </a:extLst>
              </p:cNvPr>
              <p:cNvSpPr txBox="1"/>
              <p:nvPr/>
            </p:nvSpPr>
            <p:spPr>
              <a:xfrm>
                <a:off x="4591958" y="3225007"/>
                <a:ext cx="10114642" cy="5147756"/>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Các góc tương ứng của 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vì có các cạnh và các góc tương ứng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EC1F295B-CB2F-EC33-FA13-A9EE34DD2BE6}"/>
                  </a:ext>
                </a:extLst>
              </p:cNvPr>
              <p:cNvSpPr txBox="1">
                <a:spLocks noRot="1" noChangeAspect="1" noMove="1" noResize="1" noEditPoints="1" noAdjustHandles="1" noChangeArrowheads="1" noChangeShapeType="1" noTextEdit="1"/>
              </p:cNvSpPr>
              <p:nvPr/>
            </p:nvSpPr>
            <p:spPr>
              <a:xfrm>
                <a:off x="4591958" y="3225007"/>
                <a:ext cx="10114642" cy="5147756"/>
              </a:xfrm>
              <a:prstGeom prst="rect">
                <a:avLst/>
              </a:prstGeom>
              <a:blipFill>
                <a:blip r:embed="rId22"/>
                <a:stretch>
                  <a:fillRect l="-2470" r="-2410" b="-4621"/>
                </a:stretch>
              </a:blipFill>
            </p:spPr>
            <p:txBody>
              <a:bodyPr/>
              <a:lstStyle/>
              <a:p>
                <a:r>
                  <a:rPr lang="en-US">
                    <a:noFill/>
                  </a:rPr>
                  <a:t> </a:t>
                </a:r>
              </a:p>
            </p:txBody>
          </p:sp>
        </mc:Fallback>
      </mc:AlternateContent>
      <p:sp>
        <p:nvSpPr>
          <p:cNvPr id="15" name="Hộp Văn bản 14">
            <a:extLst>
              <a:ext uri="{FF2B5EF4-FFF2-40B4-BE49-F238E27FC236}">
                <a16:creationId xmlns:a16="http://schemas.microsoft.com/office/drawing/2014/main" id="{C4A9D34E-A92A-1A2F-C98C-AEBC6C906C4A}"/>
              </a:ext>
            </a:extLst>
          </p:cNvPr>
          <p:cNvSpPr txBox="1"/>
          <p:nvPr/>
        </p:nvSpPr>
        <p:spPr>
          <a:xfrm>
            <a:off x="8241448" y="2387429"/>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1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68109">
            <a:off x="626514" y="8496123"/>
            <a:ext cx="3059459" cy="784334"/>
          </a:xfrm>
          <a:prstGeom prst="rect">
            <a:avLst/>
          </a:prstGeom>
        </p:spPr>
      </p:pic>
      <p:grpSp>
        <p:nvGrpSpPr>
          <p:cNvPr id="12" name="Nhóm 11">
            <a:extLst>
              <a:ext uri="{FF2B5EF4-FFF2-40B4-BE49-F238E27FC236}">
                <a16:creationId xmlns:a16="http://schemas.microsoft.com/office/drawing/2014/main" id="{04DE2187-16B1-9653-4130-13D0087302F9}"/>
              </a:ext>
            </a:extLst>
          </p:cNvPr>
          <p:cNvGrpSpPr/>
          <p:nvPr/>
        </p:nvGrpSpPr>
        <p:grpSpPr>
          <a:xfrm>
            <a:off x="3306609" y="1736222"/>
            <a:ext cx="12387263" cy="7937940"/>
            <a:chOff x="3849560" y="1960218"/>
            <a:chExt cx="10588881" cy="6366564"/>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92937" y="2149469"/>
              <a:ext cx="9936725" cy="5974456"/>
            </a:xfrm>
            <a:prstGeom prst="rect">
              <a:avLst/>
            </a:prstGeom>
          </p:spPr>
        </p:pic>
      </p:grpSp>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587211">
            <a:off x="5691432" y="440097"/>
            <a:ext cx="1453334" cy="75149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5612967" y="819414"/>
            <a:ext cx="1013961" cy="205880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664993" y="422622"/>
            <a:ext cx="727411" cy="134394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62143">
            <a:off x="16004742" y="9053538"/>
            <a:ext cx="2509116" cy="1250353"/>
          </a:xfrm>
          <a:prstGeom prst="rect">
            <a:avLst/>
          </a:prstGeom>
        </p:spPr>
      </p:pic>
      <p:sp>
        <p:nvSpPr>
          <p:cNvPr id="11" name="Hộp Văn bản 10">
            <a:extLst>
              <a:ext uri="{FF2B5EF4-FFF2-40B4-BE49-F238E27FC236}">
                <a16:creationId xmlns:a16="http://schemas.microsoft.com/office/drawing/2014/main" id="{177D7AF0-B237-2204-EA30-2B70F49AAE07}"/>
              </a:ext>
            </a:extLst>
          </p:cNvPr>
          <p:cNvSpPr txBox="1"/>
          <p:nvPr/>
        </p:nvSpPr>
        <p:spPr>
          <a:xfrm>
            <a:off x="6418100" y="396251"/>
            <a:ext cx="5486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5" name="Hộp Văn bản 14">
            <a:extLst>
              <a:ext uri="{FF2B5EF4-FFF2-40B4-BE49-F238E27FC236}">
                <a16:creationId xmlns:a16="http://schemas.microsoft.com/office/drawing/2014/main" id="{C962CFF9-8547-FA95-8A93-CE73E33B413B}"/>
              </a:ext>
            </a:extLst>
          </p:cNvPr>
          <p:cNvSpPr txBox="1"/>
          <p:nvPr/>
        </p:nvSpPr>
        <p:spPr>
          <a:xfrm>
            <a:off x="1031709" y="2076729"/>
            <a:ext cx="10218194" cy="1280160"/>
          </a:xfrm>
          <a:prstGeom prst="wedgeRoundRectCallout">
            <a:avLst>
              <a:gd name="adj1" fmla="val -49357"/>
              <a:gd name="adj2" fmla="val 66686"/>
              <a:gd name="adj3" fmla="val 16667"/>
            </a:avLst>
          </a:prstGeom>
          <a:solidFill>
            <a:srgbClr val="FF505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Thế nào là hai đoạn thẳng bằng nhau? </a:t>
            </a:r>
            <a:endParaRPr lang="en-US" sz="44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C846D512-155A-EBDC-FAAE-6832AA8204DB}"/>
              </a:ext>
            </a:extLst>
          </p:cNvPr>
          <p:cNvSpPr txBox="1"/>
          <p:nvPr/>
        </p:nvSpPr>
        <p:spPr>
          <a:xfrm>
            <a:off x="1024569" y="4157989"/>
            <a:ext cx="8136731" cy="1280160"/>
          </a:xfrm>
          <a:prstGeom prst="wedgeRoundRectCallout">
            <a:avLst>
              <a:gd name="adj1" fmla="val -48715"/>
              <a:gd name="adj2" fmla="val 73846"/>
              <a:gd name="adj3" fmla="val 16667"/>
            </a:avLst>
          </a:prstGeom>
          <a:solidFill>
            <a:srgbClr val="66FF66"/>
          </a:solidFill>
          <a:ln>
            <a:solidFill>
              <a:srgbClr val="66FF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Thế nào là hai góc bằng nhau?</a:t>
            </a:r>
            <a:endParaRPr lang="en-US" dirty="0"/>
          </a:p>
        </p:txBody>
      </p:sp>
      <p:pic>
        <p:nvPicPr>
          <p:cNvPr id="6"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329018" y="5240504"/>
            <a:ext cx="1860582" cy="4991806"/>
          </a:xfrm>
          <a:prstGeom prst="rect">
            <a:avLst/>
          </a:prstGeom>
        </p:spPr>
      </p:pic>
      <p:sp>
        <p:nvSpPr>
          <p:cNvPr id="19" name="Hộp Văn bản 18">
            <a:extLst>
              <a:ext uri="{FF2B5EF4-FFF2-40B4-BE49-F238E27FC236}">
                <a16:creationId xmlns:a16="http://schemas.microsoft.com/office/drawing/2014/main" id="{F526F9E0-4BFB-5929-0978-35B6FA715F31}"/>
              </a:ext>
            </a:extLst>
          </p:cNvPr>
          <p:cNvSpPr txBox="1"/>
          <p:nvPr/>
        </p:nvSpPr>
        <p:spPr>
          <a:xfrm>
            <a:off x="4194472" y="3356889"/>
            <a:ext cx="10786122" cy="459491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nói hai đoạn thẳng bằng nhau nếu chúng có cùng độ dài, hai góc bằng nhau nếu chúng có cùng số đo góc. Vậy hai tam giác như thế nào thì được gọi là bằng nhau và làm thế nào để kiểm tra được hai tam giác đó bằng nhau?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748" y="5631223"/>
            <a:ext cx="3098042" cy="46176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8192" y="532614"/>
            <a:ext cx="2419236" cy="12509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4817839" y="6518078"/>
            <a:ext cx="3488924" cy="92020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7675" y="4559716"/>
            <a:ext cx="1299101" cy="116756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12178" y="246578"/>
            <a:ext cx="865419" cy="782122"/>
          </a:xfrm>
          <a:prstGeom prst="rect">
            <a:avLst/>
          </a:prstGeom>
        </p:spPr>
      </p:pic>
      <p:sp>
        <p:nvSpPr>
          <p:cNvPr id="15" name="Hộp Văn bản 14">
            <a:extLst>
              <a:ext uri="{FF2B5EF4-FFF2-40B4-BE49-F238E27FC236}">
                <a16:creationId xmlns:a16="http://schemas.microsoft.com/office/drawing/2014/main" id="{EB5469A9-7876-60B2-120B-C3807CEEA668}"/>
              </a:ext>
            </a:extLst>
          </p:cNvPr>
          <p:cNvSpPr txBox="1"/>
          <p:nvPr/>
        </p:nvSpPr>
        <p:spPr>
          <a:xfrm>
            <a:off x="1060427" y="1028700"/>
            <a:ext cx="16167146" cy="344796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50000"/>
              </a:lnSpc>
              <a:spcBef>
                <a:spcPts val="0"/>
              </a:spcBef>
              <a:spcAft>
                <a:spcPts val="800"/>
              </a:spcAft>
            </a:pP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 lí:</a:t>
            </a:r>
            <a:r>
              <a:rPr lang="en-US"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Trường hợp bằng nhau cạnh – cạnh – cạnh (c.c.c)</a:t>
            </a:r>
            <a:endParaRPr lang="en-US" sz="4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Nếu ba cạnh của tam giác này bằng ba cạnh của tam giác kia thì hai tam giác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8C75C7D0-1F0C-C915-C001-E173E21BCA3C}"/>
                  </a:ext>
                </a:extLst>
              </p:cNvPr>
              <p:cNvSpPr txBox="1"/>
              <p:nvPr/>
            </p:nvSpPr>
            <p:spPr>
              <a:xfrm>
                <a:off x="7041731" y="5143180"/>
                <a:ext cx="5762166" cy="2748253"/>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𝐴</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𝐵</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𝐵</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𝐶</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𝐶</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𝐴</m:t>
                    </m:r>
                    <m:r>
                      <a:rPr lang="en-US" sz="4000" b="0" i="1" dirty="0" smtClean="0">
                        <a:latin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8C75C7D0-1F0C-C915-C001-E173E21BCA3C}"/>
                  </a:ext>
                </a:extLst>
              </p:cNvPr>
              <p:cNvSpPr txBox="1">
                <a:spLocks noRot="1" noChangeAspect="1" noMove="1" noResize="1" noEditPoints="1" noAdjustHandles="1" noChangeArrowheads="1" noChangeShapeType="1" noTextEdit="1"/>
              </p:cNvSpPr>
              <p:nvPr/>
            </p:nvSpPr>
            <p:spPr>
              <a:xfrm>
                <a:off x="7041731" y="5143180"/>
                <a:ext cx="5762166" cy="27482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F88D552B-4EC3-5FB5-C15A-83CEEEC97D21}"/>
                  </a:ext>
                </a:extLst>
              </p:cNvPr>
              <p:cNvSpPr txBox="1"/>
              <p:nvPr/>
            </p:nvSpPr>
            <p:spPr>
              <a:xfrm>
                <a:off x="7009074" y="8106129"/>
                <a:ext cx="4390566" cy="10156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𝐵</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7" name="Hộp Văn bản 16">
                <a:extLst>
                  <a:ext uri="{FF2B5EF4-FFF2-40B4-BE49-F238E27FC236}">
                    <a16:creationId xmlns:a16="http://schemas.microsoft.com/office/drawing/2014/main" id="{F88D552B-4EC3-5FB5-C15A-83CEEEC97D21}"/>
                  </a:ext>
                </a:extLst>
              </p:cNvPr>
              <p:cNvSpPr txBox="1">
                <a:spLocks noRot="1" noChangeAspect="1" noMove="1" noResize="1" noEditPoints="1" noAdjustHandles="1" noChangeArrowheads="1" noChangeShapeType="1" noTextEdit="1"/>
              </p:cNvSpPr>
              <p:nvPr/>
            </p:nvSpPr>
            <p:spPr>
              <a:xfrm>
                <a:off x="7009074" y="8106129"/>
                <a:ext cx="4390566" cy="1015663"/>
              </a:xfrm>
              <a:prstGeom prst="rect">
                <a:avLst/>
              </a:prstGeom>
              <a:blipFill>
                <a:blip r:embed="rId15"/>
                <a:stretch>
                  <a:fillRect/>
                </a:stretch>
              </a:blipFill>
            </p:spPr>
            <p:txBody>
              <a:bodyPr/>
              <a:lstStyle/>
              <a:p>
                <a:r>
                  <a:rPr lang="en-US">
                    <a:noFill/>
                  </a:rPr>
                  <a:t> </a:t>
                </a:r>
              </a:p>
            </p:txBody>
          </p:sp>
        </mc:Fallback>
      </mc:AlternateContent>
      <p:grpSp>
        <p:nvGrpSpPr>
          <p:cNvPr id="18" name="Nhóm 17">
            <a:extLst>
              <a:ext uri="{FF2B5EF4-FFF2-40B4-BE49-F238E27FC236}">
                <a16:creationId xmlns:a16="http://schemas.microsoft.com/office/drawing/2014/main" id="{F956596A-ED1D-D299-9145-6BBF9C67971B}"/>
              </a:ext>
            </a:extLst>
          </p:cNvPr>
          <p:cNvGrpSpPr/>
          <p:nvPr/>
        </p:nvGrpSpPr>
        <p:grpSpPr>
          <a:xfrm>
            <a:off x="5676900" y="5324489"/>
            <a:ext cx="6934200" cy="4224994"/>
            <a:chOff x="3581400" y="5829300"/>
            <a:chExt cx="6934200" cy="4224994"/>
          </a:xfrm>
        </p:grpSpPr>
        <p:cxnSp>
          <p:nvCxnSpPr>
            <p:cNvPr id="19" name="Đường nối Thẳng 18">
              <a:extLst>
                <a:ext uri="{FF2B5EF4-FFF2-40B4-BE49-F238E27FC236}">
                  <a16:creationId xmlns:a16="http://schemas.microsoft.com/office/drawing/2014/main" id="{E5EE4830-2D3A-CD8B-9883-5DCF59FA07D1}"/>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Đường nối Thẳng 19">
              <a:extLst>
                <a:ext uri="{FF2B5EF4-FFF2-40B4-BE49-F238E27FC236}">
                  <a16:creationId xmlns:a16="http://schemas.microsoft.com/office/drawing/2014/main" id="{588BA020-185A-4AA3-61E6-4FB41F08626B}"/>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21" name="Hộp Văn bản 20">
              <a:extLst>
                <a:ext uri="{FF2B5EF4-FFF2-40B4-BE49-F238E27FC236}">
                  <a16:creationId xmlns:a16="http://schemas.microsoft.com/office/drawing/2014/main" id="{CE965646-992B-19AB-9478-EDA2683454AA}"/>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22" name="Hộp Văn bản 21">
              <a:extLst>
                <a:ext uri="{FF2B5EF4-FFF2-40B4-BE49-F238E27FC236}">
                  <a16:creationId xmlns:a16="http://schemas.microsoft.com/office/drawing/2014/main" id="{22171B5F-09CF-603C-1671-7138F70E016F}"/>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extLst>
      <p:ext uri="{BB962C8B-B14F-4D97-AF65-F5344CB8AC3E}">
        <p14:creationId xmlns:p14="http://schemas.microsoft.com/office/powerpoint/2010/main" val="157527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80796" y="6057900"/>
            <a:ext cx="2348584" cy="439361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388175"/>
            <a:ext cx="1968850" cy="91283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10365585" flipH="1">
            <a:off x="16093857" y="133867"/>
            <a:ext cx="1961091" cy="195735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00103" y="1643349"/>
            <a:ext cx="1085439" cy="1127293"/>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17528" y="442409"/>
            <a:ext cx="2419314" cy="176458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0266" y="8536349"/>
            <a:ext cx="1378068" cy="1288494"/>
          </a:xfrm>
          <a:prstGeom prst="rect">
            <a:avLst/>
          </a:prstGeom>
        </p:spPr>
      </p:pic>
      <p:grpSp>
        <p:nvGrpSpPr>
          <p:cNvPr id="8" name="Nhóm 7">
            <a:extLst>
              <a:ext uri="{FF2B5EF4-FFF2-40B4-BE49-F238E27FC236}">
                <a16:creationId xmlns:a16="http://schemas.microsoft.com/office/drawing/2014/main" id="{D7D709CE-6954-C527-71D2-CF55DE8103E8}"/>
              </a:ext>
            </a:extLst>
          </p:cNvPr>
          <p:cNvGrpSpPr/>
          <p:nvPr/>
        </p:nvGrpSpPr>
        <p:grpSpPr>
          <a:xfrm>
            <a:off x="2126059" y="663610"/>
            <a:ext cx="1997882" cy="1543385"/>
            <a:chOff x="1507318" y="3981115"/>
            <a:chExt cx="1997882" cy="1543385"/>
          </a:xfrm>
        </p:grpSpPr>
        <p:pic>
          <p:nvPicPr>
            <p:cNvPr id="9" name="Picture 7">
              <a:extLst>
                <a:ext uri="{FF2B5EF4-FFF2-40B4-BE49-F238E27FC236}">
                  <a16:creationId xmlns:a16="http://schemas.microsoft.com/office/drawing/2014/main" id="{AF6BEADF-07FE-23A4-A364-5EA1C4DEE6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4821869" flipH="1">
              <a:off x="1506120" y="3982313"/>
              <a:ext cx="1257969" cy="1255573"/>
            </a:xfrm>
            <a:prstGeom prst="rect">
              <a:avLst/>
            </a:prstGeom>
          </p:spPr>
        </p:pic>
        <p:sp>
          <p:nvSpPr>
            <p:cNvPr id="17" name="Bong bóng Lời nói: Hình chữ nhật với Góc Tròn 16">
              <a:extLst>
                <a:ext uri="{FF2B5EF4-FFF2-40B4-BE49-F238E27FC236}">
                  <a16:creationId xmlns:a16="http://schemas.microsoft.com/office/drawing/2014/main" id="{7E2F011D-3EA2-6502-AEC1-38A6038CFDF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sp>
        <p:nvSpPr>
          <p:cNvPr id="18" name="Hộp Văn bản 17">
            <a:extLst>
              <a:ext uri="{FF2B5EF4-FFF2-40B4-BE49-F238E27FC236}">
                <a16:creationId xmlns:a16="http://schemas.microsoft.com/office/drawing/2014/main" id="{9C4AFFDC-8D6F-0D39-F442-A68F7CA086E4}"/>
              </a:ext>
            </a:extLst>
          </p:cNvPr>
          <p:cNvSpPr txBox="1"/>
          <p:nvPr/>
        </p:nvSpPr>
        <p:spPr>
          <a:xfrm>
            <a:off x="4337664" y="433338"/>
            <a:ext cx="10826136"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4.15,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pic>
        <p:nvPicPr>
          <p:cNvPr id="21" name="Hình ảnh 20">
            <a:extLst>
              <a:ext uri="{FF2B5EF4-FFF2-40B4-BE49-F238E27FC236}">
                <a16:creationId xmlns:a16="http://schemas.microsoft.com/office/drawing/2014/main" id="{074119B2-0167-4546-E6D1-565EDD27E7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20921" y="2661282"/>
            <a:ext cx="13846158" cy="4478712"/>
          </a:xfrm>
          <a:prstGeom prst="rect">
            <a:avLst/>
          </a:prstGeom>
        </p:spPr>
      </p:pic>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D76A5D8A-2803-A21F-C30D-BD5AD835AFB7}"/>
                  </a:ext>
                </a:extLst>
              </p:cNvPr>
              <p:cNvSpPr txBox="1"/>
              <p:nvPr/>
            </p:nvSpPr>
            <p:spPr>
              <a:xfrm>
                <a:off x="6629400" y="8276787"/>
                <a:ext cx="8382000" cy="769441"/>
              </a:xfrm>
              <a:prstGeom prst="rect">
                <a:avLst/>
              </a:prstGeom>
              <a:noFill/>
            </p:spPr>
            <p:txBody>
              <a:bodyPr wrap="square">
                <a:spAutoFit/>
              </a:bodyPr>
              <a:lstStyle/>
              <a:p>
                <a14:m>
                  <m:oMath xmlns:m="http://schemas.openxmlformats.org/officeDocument/2006/math">
                    <m:r>
                      <a:rPr lang="en-US" sz="4400" i="1" smtClean="0">
                        <a:solidFill>
                          <a:srgbClr val="FF5050"/>
                        </a:solidFill>
                        <a:latin typeface="Cambria Math" panose="02040503050406030204" pitchFamily="18" charset="0"/>
                      </a:rPr>
                      <m:t>𝛥</m:t>
                    </m:r>
                    <m:r>
                      <a:rPr lang="en-US" sz="4400" i="1" smtClean="0">
                        <a:solidFill>
                          <a:srgbClr val="FF5050"/>
                        </a:solidFill>
                        <a:latin typeface="Cambria Math" panose="02040503050406030204" pitchFamily="18" charset="0"/>
                      </a:rPr>
                      <m:t>𝐴𝐵𝐶</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𝑀𝑁𝑃</m:t>
                    </m:r>
                  </m:oMath>
                </a14:m>
                <a:r>
                  <a:rPr lang="en-US" sz="4400" b="0" i="0" dirty="0">
                    <a:solidFill>
                      <a:srgbClr val="FF5050"/>
                    </a:solidFill>
                    <a:latin typeface="+mj-lt"/>
                  </a:rPr>
                  <a:t>;</a:t>
                </a:r>
                <a14:m>
                  <m:oMath xmlns:m="http://schemas.openxmlformats.org/officeDocument/2006/math">
                    <m:r>
                      <a:rPr lang="en-US" sz="4400" b="0" i="1" smtClean="0">
                        <a:solidFill>
                          <a:srgbClr val="FF5050"/>
                        </a:solidFill>
                        <a:latin typeface="Cambria Math" panose="02040503050406030204" pitchFamily="18" charset="0"/>
                      </a:rPr>
                      <m:t> </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𝐷𝐸𝐹</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𝐺𝐻𝐾</m:t>
                    </m:r>
                  </m:oMath>
                </a14:m>
                <a:endParaRPr lang="en-US" sz="4400" dirty="0">
                  <a:solidFill>
                    <a:srgbClr val="FF5050"/>
                  </a:solidFill>
                </a:endParaRPr>
              </a:p>
            </p:txBody>
          </p:sp>
        </mc:Choice>
        <mc:Fallback xmlns="">
          <p:sp>
            <p:nvSpPr>
              <p:cNvPr id="24" name="Hộp Văn bản 23">
                <a:extLst>
                  <a:ext uri="{FF2B5EF4-FFF2-40B4-BE49-F238E27FC236}">
                    <a16:creationId xmlns:a16="http://schemas.microsoft.com/office/drawing/2014/main" id="{D76A5D8A-2803-A21F-C30D-BD5AD835AFB7}"/>
                  </a:ext>
                </a:extLst>
              </p:cNvPr>
              <p:cNvSpPr txBox="1">
                <a:spLocks noRot="1" noChangeAspect="1" noMove="1" noResize="1" noEditPoints="1" noAdjustHandles="1" noChangeArrowheads="1" noChangeShapeType="1" noTextEdit="1"/>
              </p:cNvSpPr>
              <p:nvPr/>
            </p:nvSpPr>
            <p:spPr>
              <a:xfrm>
                <a:off x="6629400" y="8276787"/>
                <a:ext cx="8382000" cy="769441"/>
              </a:xfrm>
              <a:prstGeom prst="rect">
                <a:avLst/>
              </a:prstGeom>
              <a:blipFill>
                <a:blip r:embed="rId15"/>
                <a:stretch>
                  <a:fillRect t="-16667" b="-37302"/>
                </a:stretch>
              </a:blipFill>
            </p:spPr>
            <p:txBody>
              <a:bodyPr/>
              <a:lstStyle/>
              <a:p>
                <a:r>
                  <a:rPr lang="en-US">
                    <a:noFill/>
                  </a:rPr>
                  <a:t> </a:t>
                </a:r>
              </a:p>
            </p:txBody>
          </p:sp>
        </mc:Fallback>
      </mc:AlternateContent>
      <p:sp>
        <p:nvSpPr>
          <p:cNvPr id="25" name="Mũi tên: Phải 24">
            <a:extLst>
              <a:ext uri="{FF2B5EF4-FFF2-40B4-BE49-F238E27FC236}">
                <a16:creationId xmlns:a16="http://schemas.microsoft.com/office/drawing/2014/main" id="{BC2CB0F1-1FC8-8922-D873-7583C1446B5F}"/>
              </a:ext>
            </a:extLst>
          </p:cNvPr>
          <p:cNvSpPr/>
          <p:nvPr/>
        </p:nvSpPr>
        <p:spPr>
          <a:xfrm>
            <a:off x="4601029" y="8352172"/>
            <a:ext cx="1600200" cy="618669"/>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02772" y="5432068"/>
            <a:ext cx="3278136" cy="476977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473539" y="8658260"/>
            <a:ext cx="3613732" cy="268319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13891" y="9429637"/>
            <a:ext cx="2131341" cy="546398"/>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7150" y="7413549"/>
            <a:ext cx="1388183" cy="16094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464987" y="356916"/>
            <a:ext cx="953470" cy="84143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51008" y="985216"/>
            <a:ext cx="768670" cy="678352"/>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643083" y="1201245"/>
            <a:ext cx="768670" cy="678352"/>
          </a:xfrm>
          <a:prstGeom prst="rect">
            <a:avLst/>
          </a:prstGeom>
        </p:spPr>
      </p:pic>
      <p:sp>
        <p:nvSpPr>
          <p:cNvPr id="6" name="Hình Bầu dục 5">
            <a:extLst>
              <a:ext uri="{FF2B5EF4-FFF2-40B4-BE49-F238E27FC236}">
                <a16:creationId xmlns:a16="http://schemas.microsoft.com/office/drawing/2014/main" id="{4A24C052-EB4F-4E35-AAFC-D4E5A97A4874}"/>
              </a:ext>
            </a:extLst>
          </p:cNvPr>
          <p:cNvSpPr/>
          <p:nvPr/>
        </p:nvSpPr>
        <p:spPr>
          <a:xfrm>
            <a:off x="1721509" y="777634"/>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4C9A3AD8-C5C5-ED03-2347-9076AEFBB998}"/>
                  </a:ext>
                </a:extLst>
              </p:cNvPr>
              <p:cNvSpPr txBox="1"/>
              <p:nvPr/>
            </p:nvSpPr>
            <p:spPr>
              <a:xfrm>
                <a:off x="5142370" y="541333"/>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4.16,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4C9A3AD8-C5C5-ED03-2347-9076AEFBB998}"/>
                  </a:ext>
                </a:extLst>
              </p:cNvPr>
              <p:cNvSpPr txBox="1">
                <a:spLocks noRot="1" noChangeAspect="1" noMove="1" noResize="1" noEditPoints="1" noAdjustHandles="1" noChangeArrowheads="1" noChangeShapeType="1" noTextEdit="1"/>
              </p:cNvSpPr>
              <p:nvPr/>
            </p:nvSpPr>
            <p:spPr>
              <a:xfrm>
                <a:off x="5142370" y="541333"/>
                <a:ext cx="10134600" cy="1998176"/>
              </a:xfrm>
              <a:prstGeom prst="rect">
                <a:avLst/>
              </a:prstGeom>
              <a:blipFill>
                <a:blip r:embed="rId18"/>
                <a:stretch>
                  <a:fillRect l="-2467" r="-2407" b="-13415"/>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497B8C28-B8EF-751B-5245-169DD5C23293}"/>
              </a:ext>
            </a:extLst>
          </p:cNvPr>
          <p:cNvPicPr>
            <a:picLocks noChangeAspect="1"/>
          </p:cNvPicPr>
          <p:nvPr/>
        </p:nvPicPr>
        <p:blipFill>
          <a:blip r:embed="rId19"/>
          <a:stretch>
            <a:fillRect/>
          </a:stretch>
        </p:blipFill>
        <p:spPr>
          <a:xfrm>
            <a:off x="0" y="4365922"/>
            <a:ext cx="8189827" cy="3947837"/>
          </a:xfrm>
          <a:prstGeom prst="rect">
            <a:avLst/>
          </a:prstGeom>
        </p:spPr>
      </p:pic>
      <p:sp>
        <p:nvSpPr>
          <p:cNvPr id="15" name="Hộp Văn bản 14">
            <a:extLst>
              <a:ext uri="{FF2B5EF4-FFF2-40B4-BE49-F238E27FC236}">
                <a16:creationId xmlns:a16="http://schemas.microsoft.com/office/drawing/2014/main" id="{37D37172-1F93-AAE4-3675-B904962EF37E}"/>
              </a:ext>
            </a:extLst>
          </p:cNvPr>
          <p:cNvSpPr txBox="1"/>
          <p:nvPr/>
        </p:nvSpPr>
        <p:spPr>
          <a:xfrm>
            <a:off x="7239000" y="2939626"/>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C83227AB-E743-8CA1-9EAA-28DDF37FEF98}"/>
                  </a:ext>
                </a:extLst>
              </p:cNvPr>
              <p:cNvSpPr txBox="1"/>
              <p:nvPr/>
            </p:nvSpPr>
            <p:spPr>
              <a:xfrm>
                <a:off x="8543978" y="3933140"/>
                <a:ext cx="75438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chung</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c.c.c</a:t>
                </a:r>
                <a:r>
                  <a:rPr lang="en-US" sz="44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C83227AB-E743-8CA1-9EAA-28DDF37FEF98}"/>
                  </a:ext>
                </a:extLst>
              </p:cNvPr>
              <p:cNvSpPr txBox="1">
                <a:spLocks noRot="1" noChangeAspect="1" noMove="1" noResize="1" noEditPoints="1" noAdjustHandles="1" noChangeArrowheads="1" noChangeShapeType="1" noTextEdit="1"/>
              </p:cNvSpPr>
              <p:nvPr/>
            </p:nvSpPr>
            <p:spPr>
              <a:xfrm>
                <a:off x="8543978" y="3933140"/>
                <a:ext cx="7543800" cy="5045164"/>
              </a:xfrm>
              <a:prstGeom prst="rect">
                <a:avLst/>
              </a:prstGeom>
              <a:blipFill>
                <a:blip r:embed="rId20"/>
                <a:stretch>
                  <a:fillRect l="-3314" r="-1859" b="-4710"/>
                </a:stretch>
              </a:blipFill>
            </p:spPr>
            <p:txBody>
              <a:bodyPr/>
              <a:lstStyle/>
              <a:p>
                <a:r>
                  <a:rPr lang="en-US">
                    <a:noFill/>
                  </a:rPr>
                  <a:t> </a:t>
                </a:r>
              </a:p>
            </p:txBody>
          </p:sp>
        </mc:Fallback>
      </mc:AlternateContent>
    </p:spTree>
    <p:extLst>
      <p:ext uri="{BB962C8B-B14F-4D97-AF65-F5344CB8AC3E}">
        <p14:creationId xmlns:p14="http://schemas.microsoft.com/office/powerpoint/2010/main" val="34073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500"/>
                                        <p:tgtEl>
                                          <p:spTgt spid="1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fade">
                                      <p:cBhvr>
                                        <p:cTn id="40" dur="500"/>
                                        <p:tgtEl>
                                          <p:spTgt spid="1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4" end="4"/>
                                            </p:txEl>
                                          </p:spTgt>
                                        </p:tgtEl>
                                        <p:attrNameLst>
                                          <p:attrName>style.visibility</p:attrName>
                                        </p:attrNameLst>
                                      </p:cBhvr>
                                      <p:to>
                                        <p:strVal val="visible"/>
                                      </p:to>
                                    </p:set>
                                    <p:animEffect transition="in" filter="fade">
                                      <p:cBhvr>
                                        <p:cTn id="45"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1268397"/>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4123928" y="-125399"/>
            <a:ext cx="4152105" cy="302844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6339295">
            <a:off x="123165" y="36128"/>
            <a:ext cx="1726754" cy="172346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36655" y="6631382"/>
            <a:ext cx="548369" cy="2626918"/>
          </a:xfrm>
          <a:prstGeom prst="rect">
            <a:avLst/>
          </a:prstGeom>
        </p:spPr>
      </p:pic>
      <p:sp>
        <p:nvSpPr>
          <p:cNvPr id="4" name="Hình chữ nhật: Góc Tròn 3">
            <a:extLst>
              <a:ext uri="{FF2B5EF4-FFF2-40B4-BE49-F238E27FC236}">
                <a16:creationId xmlns:a16="http://schemas.microsoft.com/office/drawing/2014/main" id="{3E006C9F-3538-A607-D0A4-A1F0AC3D6EAF}"/>
              </a:ext>
            </a:extLst>
          </p:cNvPr>
          <p:cNvSpPr/>
          <p:nvPr/>
        </p:nvSpPr>
        <p:spPr>
          <a:xfrm>
            <a:off x="1382410" y="702247"/>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12FBD98F-EA9D-FD5D-BBB5-0B7F2DA84AF5}"/>
                  </a:ext>
                </a:extLst>
              </p:cNvPr>
              <p:cNvSpPr txBox="1"/>
              <p:nvPr/>
            </p:nvSpPr>
            <p:spPr>
              <a:xfrm>
                <a:off x="5334000" y="269309"/>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4.17,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b="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𝐷</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𝐴𝐷𝐶</m:t>
                    </m:r>
                  </m:oMath>
                </a14:m>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12FBD98F-EA9D-FD5D-BBB5-0B7F2DA84AF5}"/>
                  </a:ext>
                </a:extLst>
              </p:cNvPr>
              <p:cNvSpPr txBox="1">
                <a:spLocks noRot="1" noChangeAspect="1" noMove="1" noResize="1" noEditPoints="1" noAdjustHandles="1" noChangeArrowheads="1" noChangeShapeType="1" noTextEdit="1"/>
              </p:cNvSpPr>
              <p:nvPr/>
            </p:nvSpPr>
            <p:spPr>
              <a:xfrm>
                <a:off x="5334000" y="269309"/>
                <a:ext cx="10134600" cy="1998176"/>
              </a:xfrm>
              <a:prstGeom prst="rect">
                <a:avLst/>
              </a:prstGeom>
              <a:blipFill>
                <a:blip r:embed="rId10"/>
                <a:stretch>
                  <a:fillRect l="-2405" r="-2345" b="-13415"/>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E08723E6-41B3-641E-278D-B1D2AB0F7D36}"/>
              </a:ext>
            </a:extLst>
          </p:cNvPr>
          <p:cNvSpPr txBox="1"/>
          <p:nvPr/>
        </p:nvSpPr>
        <p:spPr>
          <a:xfrm>
            <a:off x="7239000" y="2781300"/>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Hình ảnh 13">
            <a:extLst>
              <a:ext uri="{FF2B5EF4-FFF2-40B4-BE49-F238E27FC236}">
                <a16:creationId xmlns:a16="http://schemas.microsoft.com/office/drawing/2014/main" id="{A9E4CA5A-2758-F7DE-3852-A53FFD1630E5}"/>
              </a:ext>
            </a:extLst>
          </p:cNvPr>
          <p:cNvPicPr>
            <a:picLocks noChangeAspect="1"/>
          </p:cNvPicPr>
          <p:nvPr/>
        </p:nvPicPr>
        <p:blipFill>
          <a:blip r:embed="rId11"/>
          <a:stretch>
            <a:fillRect/>
          </a:stretch>
        </p:blipFill>
        <p:spPr>
          <a:xfrm>
            <a:off x="1494704" y="3926001"/>
            <a:ext cx="5698514" cy="577432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800705" y="8936826"/>
            <a:ext cx="2341191" cy="173540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C85A307-1335-7F20-54FD-630547F2CD6E}"/>
                  </a:ext>
                </a:extLst>
              </p:cNvPr>
              <p:cNvSpPr txBox="1"/>
              <p:nvPr/>
            </p:nvSpPr>
            <p:spPr>
              <a:xfrm>
                <a:off x="7915297" y="4085398"/>
                <a:ext cx="8077200" cy="54555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C85A307-1335-7F20-54FD-630547F2CD6E}"/>
                  </a:ext>
                </a:extLst>
              </p:cNvPr>
              <p:cNvSpPr txBox="1">
                <a:spLocks noRot="1" noChangeAspect="1" noMove="1" noResize="1" noEditPoints="1" noAdjustHandles="1" noChangeArrowheads="1" noChangeShapeType="1" noTextEdit="1"/>
              </p:cNvSpPr>
              <p:nvPr/>
            </p:nvSpPr>
            <p:spPr>
              <a:xfrm>
                <a:off x="7915297" y="4085398"/>
                <a:ext cx="8077200" cy="5455532"/>
              </a:xfrm>
              <a:prstGeom prst="rect">
                <a:avLst/>
              </a:prstGeom>
              <a:blipFill>
                <a:blip r:embed="rId14"/>
                <a:stretch>
                  <a:fillRect l="-3019" b="-4246"/>
                </a:stretch>
              </a:blipFill>
            </p:spPr>
            <p:txBody>
              <a:bodyPr/>
              <a:lstStyle/>
              <a:p>
                <a:r>
                  <a:rPr lang="en-US">
                    <a:noFill/>
                  </a:rPr>
                  <a:t> </a:t>
                </a:r>
              </a:p>
            </p:txBody>
          </p:sp>
        </mc:Fallback>
      </mc:AlternateContent>
    </p:spTree>
    <p:extLst>
      <p:ext uri="{BB962C8B-B14F-4D97-AF65-F5344CB8AC3E}">
        <p14:creationId xmlns:p14="http://schemas.microsoft.com/office/powerpoint/2010/main" val="194027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ppt_w*0.7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3" dur="500"/>
                                        <p:tgtEl>
                                          <p:spTgt spid="1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8" dur="500"/>
                                        <p:tgtEl>
                                          <p:spTgt spid="1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4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20305" y="2628900"/>
            <a:ext cx="1388183" cy="16094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49597" y="1037337"/>
            <a:ext cx="1299101" cy="11675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99148" y="-485694"/>
            <a:ext cx="1937093" cy="2152325"/>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972673" y="7737441"/>
            <a:ext cx="1693310" cy="1659443"/>
          </a:xfrm>
          <a:prstGeom prst="rect">
            <a:avLst/>
          </a:prstGeom>
        </p:spPr>
      </p:pic>
      <p:sp>
        <p:nvSpPr>
          <p:cNvPr id="5" name="Hình Bầu dục 4">
            <a:extLst>
              <a:ext uri="{FF2B5EF4-FFF2-40B4-BE49-F238E27FC236}">
                <a16:creationId xmlns:a16="http://schemas.microsoft.com/office/drawing/2014/main" id="{B2937E7B-7890-F5EB-4992-D111DDA9D53B}"/>
              </a:ext>
            </a:extLst>
          </p:cNvPr>
          <p:cNvSpPr/>
          <p:nvPr/>
        </p:nvSpPr>
        <p:spPr>
          <a:xfrm>
            <a:off x="1560869" y="1416354"/>
            <a:ext cx="4114800" cy="157147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Vận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dụng</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5AB5D6B-E096-0DEE-2493-BB66BC2197B4}"/>
                  </a:ext>
                </a:extLst>
              </p:cNvPr>
              <p:cNvSpPr txBox="1"/>
              <p:nvPr/>
            </p:nvSpPr>
            <p:spPr>
              <a:xfrm>
                <a:off x="5917379" y="1205816"/>
                <a:ext cx="10498348"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Người</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compa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5AB5D6B-E096-0DEE-2493-BB66BC2197B4}"/>
                  </a:ext>
                </a:extLst>
              </p:cNvPr>
              <p:cNvSpPr txBox="1">
                <a:spLocks noRot="1" noChangeAspect="1" noMove="1" noResize="1" noEditPoints="1" noAdjustHandles="1" noChangeArrowheads="1" noChangeShapeType="1" noTextEdit="1"/>
              </p:cNvSpPr>
              <p:nvPr/>
            </p:nvSpPr>
            <p:spPr>
              <a:xfrm>
                <a:off x="5917379" y="1205816"/>
                <a:ext cx="10498348" cy="1998176"/>
              </a:xfrm>
              <a:prstGeom prst="rect">
                <a:avLst/>
              </a:prstGeom>
              <a:blipFill>
                <a:blip r:embed="rId14"/>
                <a:stretch>
                  <a:fillRect l="-2381" r="-2323" b="-13415"/>
                </a:stretch>
              </a:blipFill>
            </p:spPr>
            <p:txBody>
              <a:bodyPr/>
              <a:lstStyle/>
              <a:p>
                <a:r>
                  <a:rPr lang="en-US">
                    <a:noFill/>
                  </a:rPr>
                  <a:t> </a:t>
                </a:r>
              </a:p>
            </p:txBody>
          </p:sp>
        </mc:Fallback>
      </mc:AlternateContent>
      <p:pic>
        <p:nvPicPr>
          <p:cNvPr id="19" name="Hình ảnh 18">
            <a:extLst>
              <a:ext uri="{FF2B5EF4-FFF2-40B4-BE49-F238E27FC236}">
                <a16:creationId xmlns:a16="http://schemas.microsoft.com/office/drawing/2014/main" id="{77A12FF5-9845-5100-86C0-25CB85EEEBF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4227" y="4343125"/>
            <a:ext cx="13519545" cy="5044688"/>
          </a:xfrm>
          <a:prstGeom prst="rect">
            <a:avLst/>
          </a:prstGeom>
        </p:spPr>
      </p:pic>
    </p:spTree>
    <p:extLst>
      <p:ext uri="{BB962C8B-B14F-4D97-AF65-F5344CB8AC3E}">
        <p14:creationId xmlns:p14="http://schemas.microsoft.com/office/powerpoint/2010/main" val="4587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4)">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2227" y="4721622"/>
            <a:ext cx="3209717" cy="467022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67091" y="447924"/>
            <a:ext cx="1319677" cy="146630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20986" flipH="1" flipV="1">
            <a:off x="16317242" y="520423"/>
            <a:ext cx="2010757" cy="74946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467684">
            <a:off x="-184407" y="1998981"/>
            <a:ext cx="1726754" cy="172346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447924"/>
            <a:ext cx="1378068" cy="1288494"/>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8A408BEA-E19C-7E35-5E73-935F10F7723C}"/>
                  </a:ext>
                </a:extLst>
              </p:cNvPr>
              <p:cNvSpPr txBox="1"/>
              <p:nvPr/>
            </p:nvSpPr>
            <p:spPr>
              <a:xfrm>
                <a:off x="2938347" y="1215548"/>
                <a:ext cx="12413326" cy="8092152"/>
              </a:xfrm>
              <a:prstGeom prst="rect">
                <a:avLst/>
              </a:prstGeom>
              <a:noFill/>
            </p:spPr>
            <p:txBody>
              <a:bodyPr wrap="square" rtlCol="0">
                <a:spAutoFit/>
              </a:bodyPr>
              <a:lstStyle/>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𝐵𝑂</m:t>
                    </m:r>
                  </m:oMath>
                </a14:m>
                <a:r>
                  <a:rPr lang="en-US" sz="4400" dirty="0">
                    <a:latin typeface="Arial" panose="020B0604020202020204" pitchFamily="34" charset="0"/>
                    <a:cs typeface="Arial" panose="020B0604020202020204" pitchFamily="34" charset="0"/>
                  </a:rPr>
                  <a:t>. Hai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qua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a:t>
                </a:r>
              </a:p>
            </p:txBody>
          </p:sp>
        </mc:Choice>
        <mc:Fallback xmlns="">
          <p:sp>
            <p:nvSpPr>
              <p:cNvPr id="2" name="Hộp Văn bản 1">
                <a:extLst>
                  <a:ext uri="{FF2B5EF4-FFF2-40B4-BE49-F238E27FC236}">
                    <a16:creationId xmlns:a16="http://schemas.microsoft.com/office/drawing/2014/main" id="{8A408BEA-E19C-7E35-5E73-935F10F7723C}"/>
                  </a:ext>
                </a:extLst>
              </p:cNvPr>
              <p:cNvSpPr txBox="1">
                <a:spLocks noRot="1" noChangeAspect="1" noMove="1" noResize="1" noEditPoints="1" noAdjustHandles="1" noChangeArrowheads="1" noChangeShapeType="1" noTextEdit="1"/>
              </p:cNvSpPr>
              <p:nvPr/>
            </p:nvSpPr>
            <p:spPr>
              <a:xfrm>
                <a:off x="2938347" y="1215548"/>
                <a:ext cx="12413326" cy="8092152"/>
              </a:xfrm>
              <a:prstGeom prst="rect">
                <a:avLst/>
              </a:prstGeom>
              <a:blipFill>
                <a:blip r:embed="rId16"/>
                <a:stretch>
                  <a:fillRect l="-1965" r="-2014" b="-2560"/>
                </a:stretch>
              </a:blipFill>
            </p:spPr>
            <p:txBody>
              <a:bodyPr/>
              <a:lstStyle/>
              <a:p>
                <a:r>
                  <a:rPr lang="en-US">
                    <a:noFill/>
                  </a:rPr>
                  <a:t> </a:t>
                </a:r>
              </a:p>
            </p:txBody>
          </p:sp>
        </mc:Fallback>
      </mc:AlternateContent>
    </p:spTree>
    <p:extLst>
      <p:ext uri="{BB962C8B-B14F-4D97-AF65-F5344CB8AC3E}">
        <p14:creationId xmlns:p14="http://schemas.microsoft.com/office/powerpoint/2010/main" val="142957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BFF42C05-1B2F-5E56-5BDA-8919A80B2E16}"/>
              </a:ext>
            </a:extLst>
          </p:cNvPr>
          <p:cNvGrpSpPr/>
          <p:nvPr/>
        </p:nvGrpSpPr>
        <p:grpSpPr>
          <a:xfrm>
            <a:off x="2681319" y="1109481"/>
            <a:ext cx="14006817" cy="7855237"/>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2051959" y="1638074"/>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34450" y="4266494"/>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6316" y="5218723"/>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6339295">
            <a:off x="15405225" y="71385"/>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34819" y="2524788"/>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450228" y="13934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4257C711-3625-1837-DC7B-982CDE8F611B}"/>
                  </a:ext>
                </a:extLst>
              </p:cNvPr>
              <p:cNvSpPr txBox="1"/>
              <p:nvPr/>
            </p:nvSpPr>
            <p:spPr>
              <a:xfrm>
                <a:off x="5489743" y="1437743"/>
                <a:ext cx="9473863" cy="7088094"/>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𝐴𝑀</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d>
                      <m:dPr>
                        <m:ctrlPr>
                          <a:rPr lang="nl-NL" sz="4000" i="1">
                            <a:effectLst/>
                            <a:latin typeface="Cambria Math" panose="02040503050406030204" pitchFamily="18" charset="0"/>
                            <a:ea typeface="Cambria Math" panose="02040503050406030204" pitchFamily="18" charset="0"/>
                            <a:cs typeface="Cambria Math" panose="02040503050406030204" pitchFamily="18" charset="0"/>
                          </a:rPr>
                        </m:ctrlPr>
                      </m:d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e>
                    </m:d>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𝑥𝑂𝑧</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Vậy tia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tia phân giác của góc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𝑥𝑂𝑦</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4257C711-3625-1837-DC7B-982CDE8F611B}"/>
                  </a:ext>
                </a:extLst>
              </p:cNvPr>
              <p:cNvSpPr txBox="1">
                <a:spLocks noRot="1" noChangeAspect="1" noMove="1" noResize="1" noEditPoints="1" noAdjustHandles="1" noChangeArrowheads="1" noChangeShapeType="1" noTextEdit="1"/>
              </p:cNvSpPr>
              <p:nvPr/>
            </p:nvSpPr>
            <p:spPr>
              <a:xfrm>
                <a:off x="5489743" y="1437743"/>
                <a:ext cx="9473863" cy="7088094"/>
              </a:xfrm>
              <a:prstGeom prst="rect">
                <a:avLst/>
              </a:prstGeom>
              <a:blipFill>
                <a:blip r:embed="rId26"/>
                <a:stretch>
                  <a:fillRect l="-2317" r="-772" b="-275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05652350-46F1-A04A-F173-9D9A12FC67A2}"/>
              </a:ext>
            </a:extLst>
          </p:cNvPr>
          <p:cNvSpPr txBox="1"/>
          <p:nvPr/>
        </p:nvSpPr>
        <p:spPr>
          <a:xfrm>
            <a:off x="7979834" y="303101"/>
            <a:ext cx="3409785"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3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dissolv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dissolv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dissolv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437" t="30795"/>
          <a:stretch>
            <a:fillRect/>
          </a:stretch>
        </p:blipFill>
        <p:spPr>
          <a:xfrm rot="-10467684">
            <a:off x="601419" y="-34994"/>
            <a:ext cx="1726754" cy="172346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5843344" y="622853"/>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976853" y="-785556"/>
            <a:ext cx="3229617" cy="40517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693190" y="8668991"/>
            <a:ext cx="1968850" cy="91283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222184" y="9030571"/>
            <a:ext cx="3488924" cy="92020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flipH="1">
            <a:off x="40477" y="483270"/>
            <a:ext cx="2076052" cy="1514221"/>
          </a:xfrm>
          <a:prstGeom prst="rect">
            <a:avLst/>
          </a:prstGeom>
        </p:spPr>
      </p:pic>
      <p:sp>
        <p:nvSpPr>
          <p:cNvPr id="2" name="Hộp Văn bản 1">
            <a:extLst>
              <a:ext uri="{FF2B5EF4-FFF2-40B4-BE49-F238E27FC236}">
                <a16:creationId xmlns:a16="http://schemas.microsoft.com/office/drawing/2014/main" id="{02DE472C-DDEE-1FEA-0C54-ACC95A104892}"/>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541E13A-CEBD-A22D-8337-66807FBC971F}"/>
                  </a:ext>
                </a:extLst>
              </p:cNvPr>
              <p:cNvSpPr txBox="1"/>
              <p:nvPr/>
            </p:nvSpPr>
            <p:spPr>
              <a:xfrm>
                <a:off x="1766677" y="2059851"/>
                <a:ext cx="15252318" cy="6060826"/>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4.4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4.18.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(1)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(2)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𝐸𝐷𝐹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(3)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𝐷𝐹𝐸</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(4)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𝐶𝐴𝐵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3541E13A-CEBD-A22D-8337-66807FBC971F}"/>
                  </a:ext>
                </a:extLst>
              </p:cNvPr>
              <p:cNvSpPr txBox="1">
                <a:spLocks noRot="1" noChangeAspect="1" noMove="1" noResize="1" noEditPoints="1" noAdjustHandles="1" noChangeArrowheads="1" noChangeShapeType="1" noTextEdit="1"/>
              </p:cNvSpPr>
              <p:nvPr/>
            </p:nvSpPr>
            <p:spPr>
              <a:xfrm>
                <a:off x="1766677" y="2059851"/>
                <a:ext cx="15252318" cy="6060826"/>
              </a:xfrm>
              <a:prstGeom prst="rect">
                <a:avLst/>
              </a:prstGeom>
              <a:blipFill>
                <a:blip r:embed="rId14"/>
                <a:stretch>
                  <a:fillRect l="-1639" r="-1599" b="-3823"/>
                </a:stretch>
              </a:blipFill>
            </p:spPr>
            <p:txBody>
              <a:bodyPr/>
              <a:lstStyle/>
              <a:p>
                <a:r>
                  <a:rPr lang="en-US">
                    <a:noFill/>
                  </a:rPr>
                  <a:t> </a:t>
                </a:r>
              </a:p>
            </p:txBody>
          </p:sp>
        </mc:Fallback>
      </mc:AlternateContent>
      <p:sp>
        <p:nvSpPr>
          <p:cNvPr id="15" name="Mũi tên: Phải 14">
            <a:extLst>
              <a:ext uri="{FF2B5EF4-FFF2-40B4-BE49-F238E27FC236}">
                <a16:creationId xmlns:a16="http://schemas.microsoft.com/office/drawing/2014/main" id="{CD503CBF-BCA2-3580-B879-561FD2EF60CB}"/>
              </a:ext>
            </a:extLst>
          </p:cNvPr>
          <p:cNvSpPr/>
          <p:nvPr/>
        </p:nvSpPr>
        <p:spPr>
          <a:xfrm>
            <a:off x="6705459" y="432788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2549F266-A688-7F5B-5CD7-9F3C0E922968}"/>
              </a:ext>
            </a:extLst>
          </p:cNvPr>
          <p:cNvSpPr/>
          <p:nvPr/>
        </p:nvSpPr>
        <p:spPr>
          <a:xfrm>
            <a:off x="6772816" y="5286733"/>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i tên: Phải 16">
            <a:extLst>
              <a:ext uri="{FF2B5EF4-FFF2-40B4-BE49-F238E27FC236}">
                <a16:creationId xmlns:a16="http://schemas.microsoft.com/office/drawing/2014/main" id="{A4EFB1FA-3FA4-58DE-F9ED-35115E891170}"/>
              </a:ext>
            </a:extLst>
          </p:cNvPr>
          <p:cNvSpPr/>
          <p:nvPr/>
        </p:nvSpPr>
        <p:spPr>
          <a:xfrm>
            <a:off x="6772816" y="6425084"/>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i tên: Phải 17">
            <a:extLst>
              <a:ext uri="{FF2B5EF4-FFF2-40B4-BE49-F238E27FC236}">
                <a16:creationId xmlns:a16="http://schemas.microsoft.com/office/drawing/2014/main" id="{BA0C1A8A-32B2-B0FE-8909-73739BCEA3F8}"/>
              </a:ext>
            </a:extLst>
          </p:cNvPr>
          <p:cNvSpPr/>
          <p:nvPr/>
        </p:nvSpPr>
        <p:spPr>
          <a:xfrm>
            <a:off x="6772816" y="747845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ộp Văn bản 18">
            <a:extLst>
              <a:ext uri="{FF2B5EF4-FFF2-40B4-BE49-F238E27FC236}">
                <a16:creationId xmlns:a16="http://schemas.microsoft.com/office/drawing/2014/main" id="{2CF1194C-FC42-C361-E956-F3FDAB45C2FB}"/>
              </a:ext>
            </a:extLst>
          </p:cNvPr>
          <p:cNvSpPr txBox="1"/>
          <p:nvPr/>
        </p:nvSpPr>
        <p:spPr>
          <a:xfrm>
            <a:off x="7980623" y="4155237"/>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0" name="Hộp Văn bản 19">
            <a:extLst>
              <a:ext uri="{FF2B5EF4-FFF2-40B4-BE49-F238E27FC236}">
                <a16:creationId xmlns:a16="http://schemas.microsoft.com/office/drawing/2014/main" id="{44922BCD-70C3-A6D7-8698-1C46C693CAAF}"/>
              </a:ext>
            </a:extLst>
          </p:cNvPr>
          <p:cNvSpPr txBox="1"/>
          <p:nvPr/>
        </p:nvSpPr>
        <p:spPr>
          <a:xfrm>
            <a:off x="7980623" y="6252441"/>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1" name="Hộp Văn bản 20">
            <a:extLst>
              <a:ext uri="{FF2B5EF4-FFF2-40B4-BE49-F238E27FC236}">
                <a16:creationId xmlns:a16="http://schemas.microsoft.com/office/drawing/2014/main" id="{248E2278-4219-E6D1-1C1F-3F0261588D2B}"/>
              </a:ext>
            </a:extLst>
          </p:cNvPr>
          <p:cNvSpPr txBox="1"/>
          <p:nvPr/>
        </p:nvSpPr>
        <p:spPr>
          <a:xfrm>
            <a:off x="7980623" y="516440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sp>
        <p:nvSpPr>
          <p:cNvPr id="22" name="Hộp Văn bản 21">
            <a:extLst>
              <a:ext uri="{FF2B5EF4-FFF2-40B4-BE49-F238E27FC236}">
                <a16:creationId xmlns:a16="http://schemas.microsoft.com/office/drawing/2014/main" id="{2D97DA5E-88E7-8915-8931-F167195E7BDA}"/>
              </a:ext>
            </a:extLst>
          </p:cNvPr>
          <p:cNvSpPr txBox="1"/>
          <p:nvPr/>
        </p:nvSpPr>
        <p:spPr>
          <a:xfrm>
            <a:off x="7980623" y="725558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pic>
        <p:nvPicPr>
          <p:cNvPr id="23" name="Hình ảnh 22">
            <a:extLst>
              <a:ext uri="{FF2B5EF4-FFF2-40B4-BE49-F238E27FC236}">
                <a16:creationId xmlns:a16="http://schemas.microsoft.com/office/drawing/2014/main" id="{9989A1BE-077B-4EEE-8691-F929CDCAB56E}"/>
              </a:ext>
            </a:extLst>
          </p:cNvPr>
          <p:cNvPicPr>
            <a:picLocks noChangeAspect="1"/>
          </p:cNvPicPr>
          <p:nvPr/>
        </p:nvPicPr>
        <p:blipFill>
          <a:blip r:embed="rId15"/>
          <a:stretch>
            <a:fillRect/>
          </a:stretch>
        </p:blipFill>
        <p:spPr>
          <a:xfrm>
            <a:off x="10057050" y="4238132"/>
            <a:ext cx="7705910" cy="3735487"/>
          </a:xfrm>
          <a:prstGeom prst="rect">
            <a:avLst/>
          </a:prstGeom>
        </p:spPr>
      </p:pic>
    </p:spTree>
    <p:extLst>
      <p:ext uri="{BB962C8B-B14F-4D97-AF65-F5344CB8AC3E}">
        <p14:creationId xmlns:p14="http://schemas.microsoft.com/office/powerpoint/2010/main" val="13778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37D51532-84D9-AF61-68B8-C369591707CA}"/>
              </a:ext>
            </a:extLst>
          </p:cNvPr>
          <p:cNvPicPr>
            <a:picLocks noChangeAspect="1"/>
          </p:cNvPicPr>
          <p:nvPr/>
        </p:nvPicPr>
        <p:blipFill>
          <a:blip r:embed="rId2"/>
          <a:stretch>
            <a:fillRect/>
          </a:stretch>
        </p:blipFill>
        <p:spPr>
          <a:xfrm>
            <a:off x="1949657" y="4281048"/>
            <a:ext cx="7194341" cy="413450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93722">
            <a:off x="15160864" y="9155152"/>
            <a:ext cx="3059459" cy="78433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4652342"/>
            <a:ext cx="2348584" cy="4393610"/>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526056" flipH="1">
            <a:off x="-375135" y="7556518"/>
            <a:ext cx="2807669" cy="2047844"/>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59809">
            <a:off x="15855465" y="402164"/>
            <a:ext cx="2807669" cy="2047844"/>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7498241" y="7580058"/>
            <a:ext cx="789759" cy="773964"/>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44275" y="1556710"/>
            <a:ext cx="1968850" cy="91283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93722">
            <a:off x="15182635" y="9249607"/>
            <a:ext cx="3059459" cy="784334"/>
          </a:xfrm>
          <a:prstGeom prst="rect">
            <a:avLst/>
          </a:prstGeom>
        </p:spPr>
      </p:pic>
      <p:sp>
        <p:nvSpPr>
          <p:cNvPr id="2" name="Hộp Văn bản 1">
            <a:extLst>
              <a:ext uri="{FF2B5EF4-FFF2-40B4-BE49-F238E27FC236}">
                <a16:creationId xmlns:a16="http://schemas.microsoft.com/office/drawing/2014/main" id="{D6CC973B-0422-4779-1F01-C27A618AE84D}"/>
              </a:ext>
            </a:extLst>
          </p:cNvPr>
          <p:cNvSpPr txBox="1"/>
          <p:nvPr/>
        </p:nvSpPr>
        <p:spPr>
          <a:xfrm>
            <a:off x="2801964" y="629895"/>
            <a:ext cx="12684071" cy="1998176"/>
          </a:xfrm>
          <a:prstGeom prst="rect">
            <a:avLst/>
          </a:prstGeom>
          <a:noFill/>
        </p:spPr>
        <p:txBody>
          <a:bodyPr wrap="square" rtlCol="0">
            <a:spAutoFit/>
          </a:bodyPr>
          <a:lstStyle/>
          <a:p>
            <a:pPr algn="just">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4.5 (SGK – tr.67)</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4.19,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sp>
        <p:nvSpPr>
          <p:cNvPr id="11" name="Hộp Văn bản 10">
            <a:extLst>
              <a:ext uri="{FF2B5EF4-FFF2-40B4-BE49-F238E27FC236}">
                <a16:creationId xmlns:a16="http://schemas.microsoft.com/office/drawing/2014/main" id="{5CC746A7-79EF-9C5F-EFEE-3135D1694C3A}"/>
              </a:ext>
            </a:extLst>
          </p:cNvPr>
          <p:cNvSpPr txBox="1"/>
          <p:nvPr/>
        </p:nvSpPr>
        <p:spPr>
          <a:xfrm>
            <a:off x="7696198" y="2849003"/>
            <a:ext cx="289560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2054C34B-7EDF-BA32-F371-35CDE07097A6}"/>
                  </a:ext>
                </a:extLst>
              </p:cNvPr>
              <p:cNvSpPr txBox="1"/>
              <p:nvPr/>
            </p:nvSpPr>
            <p:spPr>
              <a:xfrm>
                <a:off x="9454242" y="4179347"/>
                <a:ext cx="7772400" cy="408195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2054C34B-7EDF-BA32-F371-35CDE07097A6}"/>
                  </a:ext>
                </a:extLst>
              </p:cNvPr>
              <p:cNvSpPr txBox="1">
                <a:spLocks noRot="1" noChangeAspect="1" noMove="1" noResize="1" noEditPoints="1" noAdjustHandles="1" noChangeArrowheads="1" noChangeShapeType="1" noTextEdit="1"/>
              </p:cNvSpPr>
              <p:nvPr/>
            </p:nvSpPr>
            <p:spPr>
              <a:xfrm>
                <a:off x="9454242" y="4179347"/>
                <a:ext cx="7772400" cy="4081951"/>
              </a:xfrm>
              <a:prstGeom prst="rect">
                <a:avLst/>
              </a:prstGeom>
              <a:blipFill>
                <a:blip r:embed="rId17"/>
                <a:stretch>
                  <a:fillRect l="-2824" b="-5531"/>
                </a:stretch>
              </a:blipFill>
            </p:spPr>
            <p:txBody>
              <a:bodyPr/>
              <a:lstStyle/>
              <a:p>
                <a:r>
                  <a:rPr lang="en-US">
                    <a:noFill/>
                  </a:rPr>
                  <a:t> </a:t>
                </a:r>
              </a:p>
            </p:txBody>
          </p:sp>
        </mc:Fallback>
      </mc:AlternateContent>
    </p:spTree>
    <p:extLst>
      <p:ext uri="{BB962C8B-B14F-4D97-AF65-F5344CB8AC3E}">
        <p14:creationId xmlns:p14="http://schemas.microsoft.com/office/powerpoint/2010/main" val="142475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8" dur="500"/>
                                        <p:tgtEl>
                                          <p:spTgt spid="2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33" dur="500"/>
                                        <p:tgtEl>
                                          <p:spTgt spid="2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8"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1856">
            <a:off x="4844677" y="2430583"/>
            <a:ext cx="1544155" cy="79845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45530" y="3236932"/>
            <a:ext cx="753277" cy="70431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400000">
            <a:off x="16274875" y="7507124"/>
            <a:ext cx="1968850" cy="912831"/>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800000">
            <a:off x="1028700" y="1028700"/>
            <a:ext cx="1288066" cy="1337733"/>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89448" flipV="1">
            <a:off x="1939297" y="-1724698"/>
            <a:ext cx="4152105" cy="302844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478574" y="325505"/>
            <a:ext cx="1570526" cy="1745029"/>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16802885" y="811038"/>
            <a:ext cx="789759" cy="773964"/>
          </a:xfrm>
          <a:prstGeom prst="rect">
            <a:avLst/>
          </a:prstGeom>
        </p:spPr>
      </p:pic>
      <p:pic>
        <p:nvPicPr>
          <p:cNvPr id="1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5474511">
            <a:off x="10016975" y="7937092"/>
            <a:ext cx="548369" cy="2626918"/>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1749C5F-225D-813D-235D-597CF7309A2A}"/>
                  </a:ext>
                </a:extLst>
              </p:cNvPr>
              <p:cNvSpPr txBox="1"/>
              <p:nvPr/>
            </p:nvSpPr>
            <p:spPr>
              <a:xfrm>
                <a:off x="3873377" y="3811250"/>
                <a:ext cx="10541245" cy="3013838"/>
              </a:xfrm>
              <a:prstGeom prst="rect">
                <a:avLst/>
              </a:prstGeom>
              <a:noFill/>
            </p:spPr>
            <p:txBody>
              <a:bodyPr wrap="square">
                <a:spAutoFit/>
              </a:bodyPr>
              <a:lstStyle/>
              <a:p>
                <a:pPr algn="just">
                  <a:lnSpc>
                    <a:spcPct val="150000"/>
                  </a:lnSpc>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=3,5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Tính chu vi mỗi tam giác.</a:t>
                </a:r>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61749C5F-225D-813D-235D-597CF7309A2A}"/>
                  </a:ext>
                </a:extLst>
              </p:cNvPr>
              <p:cNvSpPr txBox="1">
                <a:spLocks noRot="1" noChangeAspect="1" noMove="1" noResize="1" noEditPoints="1" noAdjustHandles="1" noChangeArrowheads="1" noChangeShapeType="1" noTextEdit="1"/>
              </p:cNvSpPr>
              <p:nvPr/>
            </p:nvSpPr>
            <p:spPr>
              <a:xfrm>
                <a:off x="3873377" y="3811250"/>
                <a:ext cx="10541245" cy="3013838"/>
              </a:xfrm>
              <a:prstGeom prst="rect">
                <a:avLst/>
              </a:prstGeom>
              <a:blipFill>
                <a:blip r:embed="rId26"/>
                <a:stretch>
                  <a:fillRect l="-2312" r="-3815" b="-8485"/>
                </a:stretch>
              </a:blipFill>
            </p:spPr>
            <p:txBody>
              <a:bodyPr/>
              <a:lstStyle/>
              <a:p>
                <a:r>
                  <a:rPr lang="en-US">
                    <a:noFill/>
                  </a:rPr>
                  <a:t> </a:t>
                </a:r>
              </a:p>
            </p:txBody>
          </p:sp>
        </mc:Fallback>
      </mc:AlternateContent>
    </p:spTree>
    <p:extLst>
      <p:ext uri="{BB962C8B-B14F-4D97-AF65-F5344CB8AC3E}">
        <p14:creationId xmlns:p14="http://schemas.microsoft.com/office/powerpoint/2010/main" val="45796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21046">
            <a:off x="15644735" y="5108230"/>
            <a:ext cx="2370336" cy="87603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71832">
            <a:off x="8456448" y="0"/>
            <a:ext cx="486061" cy="20574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66042" t="13726" b="24508"/>
          <a:stretch>
            <a:fillRect/>
          </a:stretch>
        </p:blipFill>
        <p:spPr>
          <a:xfrm rot="1718301">
            <a:off x="16633461" y="480483"/>
            <a:ext cx="924499" cy="1373804"/>
          </a:xfrm>
          <a:prstGeom prst="rect">
            <a:avLst/>
          </a:prstGeom>
        </p:spPr>
      </p:pic>
      <p:sp>
        <p:nvSpPr>
          <p:cNvPr id="14" name="Hộp Văn bản 13">
            <a:extLst>
              <a:ext uri="{FF2B5EF4-FFF2-40B4-BE49-F238E27FC236}">
                <a16:creationId xmlns:a16="http://schemas.microsoft.com/office/drawing/2014/main" id="{4D60596E-7E11-59AE-02C0-421596906B62}"/>
              </a:ext>
            </a:extLst>
          </p:cNvPr>
          <p:cNvSpPr txBox="1"/>
          <p:nvPr/>
        </p:nvSpPr>
        <p:spPr>
          <a:xfrm>
            <a:off x="1550490" y="1052512"/>
            <a:ext cx="15187019" cy="7966668"/>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13: HAI TAM GIÁC BẰNG NHAU. </a:t>
            </a:r>
          </a:p>
          <a:p>
            <a:pPr algn="ctr">
              <a:lnSpc>
                <a:spcPct val="150000"/>
              </a:lnSpc>
            </a:pPr>
            <a:r>
              <a:rPr lang="en-US" sz="8800" b="1" dirty="0">
                <a:latin typeface="Arial" panose="020B0604020202020204" pitchFamily="34" charset="0"/>
                <a:cs typeface="Arial" panose="020B0604020202020204" pitchFamily="34" charset="0"/>
              </a:rPr>
              <a:t>TRƯỜNG HỢP BẰNG NHAU THỨ NHẤT CỦA TAM GIÁC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3300" y="430351"/>
            <a:ext cx="3581400" cy="15419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600623" y="679266"/>
            <a:ext cx="2419236" cy="125094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68109">
            <a:off x="-59288" y="8122549"/>
            <a:ext cx="3059459" cy="78433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19199">
            <a:off x="15648018" y="1391328"/>
            <a:ext cx="727411" cy="134394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621824" flipV="1">
            <a:off x="15253275" y="7996637"/>
            <a:ext cx="3928566" cy="103615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528010" y="3233110"/>
            <a:ext cx="1968850" cy="912831"/>
          </a:xfrm>
          <a:prstGeom prst="rect">
            <a:avLst/>
          </a:prstGeom>
        </p:spPr>
      </p:pic>
      <p:sp>
        <p:nvSpPr>
          <p:cNvPr id="4" name="Hộp Văn bản 3">
            <a:extLst>
              <a:ext uri="{FF2B5EF4-FFF2-40B4-BE49-F238E27FC236}">
                <a16:creationId xmlns:a16="http://schemas.microsoft.com/office/drawing/2014/main" id="{1FBC9A32-E063-4D58-4542-1A0286F2B3AF}"/>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509F551A-D2A7-7507-CFEB-A76D6F0D6095}"/>
                  </a:ext>
                </a:extLst>
              </p:cNvPr>
              <p:cNvSpPr txBox="1"/>
              <p:nvPr/>
            </p:nvSpPr>
            <p:spPr>
              <a:xfrm>
                <a:off x="1955634" y="2390090"/>
                <a:ext cx="14376732" cy="7058343"/>
              </a:xfrm>
              <a:prstGeom prst="rect">
                <a:avLst/>
              </a:prstGeom>
              <a:noFill/>
            </p:spPr>
            <p:txBody>
              <a:bodyPr wrap="square">
                <a:spAutoFit/>
              </a:bodyPr>
              <a:lstStyle/>
              <a:p>
                <a:pPr marL="0" marR="0" algn="just">
                  <a:lnSpc>
                    <a:spcPct val="150000"/>
                  </a:lnSpc>
                  <a:spcBef>
                    <a:spcPts val="0"/>
                  </a:spcBef>
                  <a:spcAft>
                    <a:spcPts val="1200"/>
                  </a:spcAft>
                </a:pPr>
                <a14:m>
                  <m:oMath xmlns:m="http://schemas.openxmlformats.org/officeDocument/2006/math">
                    <m:r>
                      <a:rPr lang="nl-NL" sz="4400" i="1" smtClean="0">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=4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𝑁𝑃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=3,5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=3+4+3,5=10,5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endParaRPr lang="en-US" sz="4400" i="1" dirty="0">
                  <a:effectLst/>
                  <a:latin typeface="Cambria Math" panose="02040503050406030204" pitchFamily="18"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=+3,5 +4=10,5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509F551A-D2A7-7507-CFEB-A76D6F0D6095}"/>
                  </a:ext>
                </a:extLst>
              </p:cNvPr>
              <p:cNvSpPr txBox="1">
                <a:spLocks noRot="1" noChangeAspect="1" noMove="1" noResize="1" noEditPoints="1" noAdjustHandles="1" noChangeArrowheads="1" noChangeShapeType="1" noTextEdit="1"/>
              </p:cNvSpPr>
              <p:nvPr/>
            </p:nvSpPr>
            <p:spPr>
              <a:xfrm>
                <a:off x="1955634" y="2390090"/>
                <a:ext cx="14376732" cy="7058343"/>
              </a:xfrm>
              <a:prstGeom prst="rect">
                <a:avLst/>
              </a:prstGeom>
              <a:blipFill>
                <a:blip r:embed="rId14"/>
                <a:stretch>
                  <a:fillRect l="-1739"/>
                </a:stretch>
              </a:blipFill>
            </p:spPr>
            <p:txBody>
              <a:bodyPr/>
              <a:lstStyle/>
              <a:p>
                <a:r>
                  <a:rPr lang="en-US">
                    <a:noFill/>
                  </a:rPr>
                  <a:t> </a:t>
                </a:r>
              </a:p>
            </p:txBody>
          </p:sp>
        </mc:Fallback>
      </mc:AlternateContent>
    </p:spTree>
    <p:extLst>
      <p:ext uri="{BB962C8B-B14F-4D97-AF65-F5344CB8AC3E}">
        <p14:creationId xmlns:p14="http://schemas.microsoft.com/office/powerpoint/2010/main" val="26462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up)">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up)">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wipe(up)">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4795284" y="584755"/>
            <a:ext cx="4001286" cy="224572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5902" y="7129715"/>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227687" y="-699633"/>
            <a:ext cx="3229617" cy="40517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6B2713D8-C9E1-73B4-B7B2-AB6941C4CC05}"/>
                  </a:ext>
                </a:extLst>
              </p:cNvPr>
              <p:cNvSpPr txBox="1"/>
              <p:nvPr/>
            </p:nvSpPr>
            <p:spPr>
              <a:xfrm>
                <a:off x="2019508" y="2652936"/>
                <a:ext cx="14248983" cy="4336636"/>
              </a:xfrm>
              <a:prstGeom prst="rect">
                <a:avLst/>
              </a:prstGeom>
              <a:noFill/>
            </p:spPr>
            <p:txBody>
              <a:bodyPr wrap="square">
                <a:spAutoFit/>
              </a:bodyPr>
              <a:lstStyle/>
              <a:p>
                <a:pPr marL="0" marR="0" algn="just">
                  <a:lnSpc>
                    <a:spcPct val="150000"/>
                  </a:lnSpc>
                  <a:spcBef>
                    <a:spcPts val="600"/>
                  </a:spcBef>
                  <a:spcAft>
                    <a:spcPts val="800"/>
                  </a:spcAft>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2:</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nằm khác phía đối với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a) Vẽ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b) Chứng minh rằng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6B2713D8-C9E1-73B4-B7B2-AB6941C4CC05}"/>
                  </a:ext>
                </a:extLst>
              </p:cNvPr>
              <p:cNvSpPr txBox="1">
                <a:spLocks noRot="1" noChangeAspect="1" noMove="1" noResize="1" noEditPoints="1" noAdjustHandles="1" noChangeArrowheads="1" noChangeShapeType="1" noTextEdit="1"/>
              </p:cNvSpPr>
              <p:nvPr/>
            </p:nvSpPr>
            <p:spPr>
              <a:xfrm>
                <a:off x="2019508" y="2652936"/>
                <a:ext cx="14248983" cy="4336636"/>
              </a:xfrm>
              <a:prstGeom prst="rect">
                <a:avLst/>
              </a:prstGeom>
              <a:blipFill>
                <a:blip r:embed="rId12"/>
                <a:stretch>
                  <a:fillRect l="-1711" r="-1711" b="-5618"/>
                </a:stretch>
              </a:blipFill>
            </p:spPr>
            <p:txBody>
              <a:bodyPr/>
              <a:lstStyle/>
              <a:p>
                <a:r>
                  <a:rPr lang="en-US">
                    <a:noFill/>
                  </a:rPr>
                  <a:t> </a:t>
                </a:r>
              </a:p>
            </p:txBody>
          </p:sp>
        </mc:Fallback>
      </mc:AlternateContent>
    </p:spTree>
    <p:extLst>
      <p:ext uri="{BB962C8B-B14F-4D97-AF65-F5344CB8AC3E}">
        <p14:creationId xmlns:p14="http://schemas.microsoft.com/office/powerpoint/2010/main" val="29543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62143">
            <a:off x="16004743" y="9124473"/>
            <a:ext cx="2509116" cy="125035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105711" y="403226"/>
            <a:ext cx="2419236" cy="125094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27418" y="5286123"/>
            <a:ext cx="1860582" cy="499180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563968" flipH="1">
            <a:off x="16641668" y="-200215"/>
            <a:ext cx="1013961" cy="205880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390039" y="8866133"/>
            <a:ext cx="3059459" cy="78433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740201" y="2706459"/>
            <a:ext cx="727411" cy="1343946"/>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7750D889-0249-6C03-B062-1D9FFB0C0705}"/>
                  </a:ext>
                </a:extLst>
              </p:cNvPr>
              <p:cNvSpPr txBox="1"/>
              <p:nvPr/>
            </p:nvSpPr>
            <p:spPr>
              <a:xfrm>
                <a:off x="9514941" y="1717225"/>
                <a:ext cx="6629400" cy="6855275"/>
              </a:xfrm>
              <a:prstGeom prst="rect">
                <a:avLst/>
              </a:prstGeom>
              <a:noFill/>
            </p:spPr>
            <p:txBody>
              <a:bodyPr wrap="square">
                <a:spAutoFit/>
              </a:bodyPr>
              <a:lstStyle/>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b) Xét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Times New Roman" panose="020206030504050203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(c.c.c)</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7750D889-0249-6C03-B062-1D9FFB0C0705}"/>
                  </a:ext>
                </a:extLst>
              </p:cNvPr>
              <p:cNvSpPr txBox="1">
                <a:spLocks noRot="1" noChangeAspect="1" noMove="1" noResize="1" noEditPoints="1" noAdjustHandles="1" noChangeArrowheads="1" noChangeShapeType="1" noTextEdit="1"/>
              </p:cNvSpPr>
              <p:nvPr/>
            </p:nvSpPr>
            <p:spPr>
              <a:xfrm>
                <a:off x="9514941" y="1717225"/>
                <a:ext cx="6629400" cy="6855275"/>
              </a:xfrm>
              <a:prstGeom prst="rect">
                <a:avLst/>
              </a:prstGeom>
              <a:blipFill>
                <a:blip r:embed="rId14"/>
                <a:stretch>
                  <a:fillRect l="-3772" r="-2392" b="-3292"/>
                </a:stretch>
              </a:blipFill>
            </p:spPr>
            <p:txBody>
              <a:bodyPr/>
              <a:lstStyle/>
              <a:p>
                <a:r>
                  <a:rPr lang="en-US">
                    <a:noFill/>
                  </a:rPr>
                  <a:t> </a:t>
                </a:r>
              </a:p>
            </p:txBody>
          </p:sp>
        </mc:Fallback>
      </mc:AlternateContent>
      <p:pic>
        <p:nvPicPr>
          <p:cNvPr id="2" name="Hình ảnh 1">
            <a:extLst>
              <a:ext uri="{FF2B5EF4-FFF2-40B4-BE49-F238E27FC236}">
                <a16:creationId xmlns:a16="http://schemas.microsoft.com/office/drawing/2014/main" id="{F1DB5C4C-F29F-EB01-93BC-4DDD9F194E30}"/>
              </a:ext>
            </a:extLst>
          </p:cNvPr>
          <p:cNvPicPr>
            <a:picLocks noChangeAspect="1"/>
          </p:cNvPicPr>
          <p:nvPr/>
        </p:nvPicPr>
        <p:blipFill>
          <a:blip r:embed="rId15"/>
          <a:stretch>
            <a:fillRect/>
          </a:stretch>
        </p:blipFill>
        <p:spPr>
          <a:xfrm>
            <a:off x="1691127" y="3086100"/>
            <a:ext cx="6011281" cy="5163342"/>
          </a:xfrm>
          <a:prstGeom prst="rect">
            <a:avLst/>
          </a:prstGeom>
        </p:spPr>
      </p:pic>
      <p:sp>
        <p:nvSpPr>
          <p:cNvPr id="3" name="Hộp Văn bản 2">
            <a:extLst>
              <a:ext uri="{FF2B5EF4-FFF2-40B4-BE49-F238E27FC236}">
                <a16:creationId xmlns:a16="http://schemas.microsoft.com/office/drawing/2014/main" id="{F68F7600-1A2D-8F88-56CE-676884A9CDF0}"/>
              </a:ext>
            </a:extLst>
          </p:cNvPr>
          <p:cNvSpPr txBox="1"/>
          <p:nvPr/>
        </p:nvSpPr>
        <p:spPr>
          <a:xfrm>
            <a:off x="2209800" y="1717225"/>
            <a:ext cx="838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7620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500"/>
                                        <p:tgtEl>
                                          <p:spTgt spid="1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xEl>
                                              <p:pRg st="5" end="5"/>
                                            </p:txEl>
                                          </p:spTgt>
                                        </p:tgtEl>
                                        <p:attrNameLst>
                                          <p:attrName>style.visibility</p:attrName>
                                        </p:attrNameLst>
                                      </p:cBhvr>
                                      <p:to>
                                        <p:strVal val="visible"/>
                                      </p:to>
                                    </p:set>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F16FFBA5-5418-9BC9-0EDC-F690D7CDBF5C}"/>
              </a:ext>
            </a:extLst>
          </p:cNvPr>
          <p:cNvPicPr>
            <a:picLocks noChangeAspect="1"/>
          </p:cNvPicPr>
          <p:nvPr/>
        </p:nvPicPr>
        <p:blipFill>
          <a:blip r:embed="rId2"/>
          <a:stretch>
            <a:fillRect/>
          </a:stretch>
        </p:blipFill>
        <p:spPr>
          <a:xfrm>
            <a:off x="11423343" y="3971948"/>
            <a:ext cx="5643046" cy="538137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2386" y="1883919"/>
            <a:ext cx="1957681" cy="366232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21046">
            <a:off x="15881221" y="3911733"/>
            <a:ext cx="2370336" cy="876037"/>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271832">
            <a:off x="2137970" y="-392150"/>
            <a:ext cx="486061" cy="2057400"/>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66042" t="13726" b="24508"/>
          <a:stretch>
            <a:fillRect/>
          </a:stretch>
        </p:blipFill>
        <p:spPr>
          <a:xfrm rot="1718301">
            <a:off x="16633461" y="480483"/>
            <a:ext cx="924499" cy="1373804"/>
          </a:xfrm>
          <a:prstGeom prst="rect">
            <a:avLst/>
          </a:prstGeom>
        </p:spPr>
      </p:pic>
      <p:sp>
        <p:nvSpPr>
          <p:cNvPr id="4" name="Hộp Văn bản 3">
            <a:extLst>
              <a:ext uri="{FF2B5EF4-FFF2-40B4-BE49-F238E27FC236}">
                <a16:creationId xmlns:a16="http://schemas.microsoft.com/office/drawing/2014/main" id="{93C6075B-EE26-FC12-EE62-F08CE45D8386}"/>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F27E93BC-5439-B335-3F40-FA0B7A49AFEA}"/>
                  </a:ext>
                </a:extLst>
              </p:cNvPr>
              <p:cNvSpPr txBox="1"/>
              <p:nvPr/>
            </p:nvSpPr>
            <p:spPr>
              <a:xfrm>
                <a:off x="3276600" y="2336317"/>
                <a:ext cx="11734800" cy="4088555"/>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4.6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4.20,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𝐶𝐵</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𝐶𝐷</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𝐷𝐴𝐵</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𝐵𝐷𝐶</m:t>
                        </m:r>
                      </m:e>
                    </m:acc>
                    <m:r>
                      <a:rPr lang="en-US" sz="4400" b="0" i="1" dirty="0" smtClean="0">
                        <a:latin typeface="Cambria Math" panose="02040503050406030204" pitchFamily="18" charset="0"/>
                      </a:rPr>
                      <m:t>=30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𝐴𝐵𝐷</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𝐶𝐵𝐷</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F27E93BC-5439-B335-3F40-FA0B7A49AFEA}"/>
                  </a:ext>
                </a:extLst>
              </p:cNvPr>
              <p:cNvSpPr txBox="1">
                <a:spLocks noRot="1" noChangeAspect="1" noMove="1" noResize="1" noEditPoints="1" noAdjustHandles="1" noChangeArrowheads="1" noChangeShapeType="1" noTextEdit="1"/>
              </p:cNvSpPr>
              <p:nvPr/>
            </p:nvSpPr>
            <p:spPr>
              <a:xfrm>
                <a:off x="3276600" y="2336317"/>
                <a:ext cx="11734800" cy="4088555"/>
              </a:xfrm>
              <a:prstGeom prst="rect">
                <a:avLst/>
              </a:prstGeom>
              <a:blipFill>
                <a:blip r:embed="rId17"/>
                <a:stretch>
                  <a:fillRect l="-2130" r="-2078" b="-5961"/>
                </a:stretch>
              </a:blipFill>
            </p:spPr>
            <p:txBody>
              <a:bodyPr/>
              <a:lstStyle/>
              <a:p>
                <a:r>
                  <a:rPr lang="en-US">
                    <a:noFill/>
                  </a:rPr>
                  <a:t> </a:t>
                </a:r>
              </a:p>
            </p:txBody>
          </p:sp>
        </mc:Fallback>
      </mc:AlternateContent>
    </p:spTree>
    <p:extLst>
      <p:ext uri="{BB962C8B-B14F-4D97-AF65-F5344CB8AC3E}">
        <p14:creationId xmlns:p14="http://schemas.microsoft.com/office/powerpoint/2010/main" val="52021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4)">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240190" y="3378876"/>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9895" y="6520230"/>
            <a:ext cx="1677925" cy="376677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6399005" y="4071719"/>
            <a:ext cx="1332761" cy="1176162"/>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774484" y="623229"/>
            <a:ext cx="739033" cy="664206"/>
          </a:xfrm>
          <a:prstGeom prst="rect">
            <a:avLst/>
          </a:prstGeom>
        </p:spPr>
      </p:pic>
      <p:pic>
        <p:nvPicPr>
          <p:cNvPr id="2" name="Picture 5">
            <a:extLst>
              <a:ext uri="{FF2B5EF4-FFF2-40B4-BE49-F238E27FC236}">
                <a16:creationId xmlns:a16="http://schemas.microsoft.com/office/drawing/2014/main" id="{D527221F-03E7-0299-CAD8-B03A0AD0AC5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53300" y="430351"/>
            <a:ext cx="3581400" cy="1541962"/>
          </a:xfrm>
          <a:prstGeom prst="rect">
            <a:avLst/>
          </a:prstGeom>
        </p:spPr>
      </p:pic>
      <p:sp>
        <p:nvSpPr>
          <p:cNvPr id="12" name="Hộp Văn bản 11">
            <a:extLst>
              <a:ext uri="{FF2B5EF4-FFF2-40B4-BE49-F238E27FC236}">
                <a16:creationId xmlns:a16="http://schemas.microsoft.com/office/drawing/2014/main" id="{B80A4A87-CBA3-587E-F6B7-02E2673D1EFD}"/>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5E3ADCA3-CACF-1E1A-BC6F-9B7A58F0549D}"/>
                  </a:ext>
                </a:extLst>
              </p:cNvPr>
              <p:cNvSpPr txBox="1"/>
              <p:nvPr/>
            </p:nvSpPr>
            <p:spPr>
              <a:xfrm>
                <a:off x="3341638" y="2130720"/>
                <a:ext cx="12343757" cy="732668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Hai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m:t>
                    </m:r>
                  </m:oMath>
                </a14:m>
                <a:r>
                  <a:rPr lang="nl-NL" sz="4000" i="0" dirty="0">
                    <a:effectLst/>
                    <a:latin typeface="+mj-l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(c.c.c).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120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5E3ADCA3-CACF-1E1A-BC6F-9B7A58F0549D}"/>
                  </a:ext>
                </a:extLst>
              </p:cNvPr>
              <p:cNvSpPr txBox="1">
                <a:spLocks noRot="1" noChangeAspect="1" noMove="1" noResize="1" noEditPoints="1" noAdjustHandles="1" noChangeArrowheads="1" noChangeShapeType="1" noTextEdit="1"/>
              </p:cNvSpPr>
              <p:nvPr/>
            </p:nvSpPr>
            <p:spPr>
              <a:xfrm>
                <a:off x="3341638" y="2130720"/>
                <a:ext cx="12343757" cy="7326686"/>
              </a:xfrm>
              <a:prstGeom prst="rect">
                <a:avLst/>
              </a:prstGeom>
              <a:blipFill>
                <a:blip r:embed="rId20"/>
                <a:stretch>
                  <a:fillRect l="-1728" r="-2716" b="-2664"/>
                </a:stretch>
              </a:blipFill>
            </p:spPr>
            <p:txBody>
              <a:bodyPr/>
              <a:lstStyle/>
              <a:p>
                <a:r>
                  <a:rPr lang="en-US">
                    <a:noFill/>
                  </a:rPr>
                  <a:t> </a:t>
                </a:r>
              </a:p>
            </p:txBody>
          </p:sp>
        </mc:Fallback>
      </mc:AlternateContent>
    </p:spTree>
    <p:extLst>
      <p:ext uri="{BB962C8B-B14F-4D97-AF65-F5344CB8AC3E}">
        <p14:creationId xmlns:p14="http://schemas.microsoft.com/office/powerpoint/2010/main" val="345812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dissolv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dissolv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dissolve">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dissolve">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dissolv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dissolve">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F740AE4-5A1C-E206-DFF4-227A4ACAC249}"/>
              </a:ext>
            </a:extLst>
          </p:cNvPr>
          <p:cNvPicPr>
            <a:picLocks noChangeAspect="1"/>
          </p:cNvPicPr>
          <p:nvPr/>
        </p:nvPicPr>
        <p:blipFill>
          <a:blip r:embed="rId2"/>
          <a:stretch>
            <a:fillRect/>
          </a:stretch>
        </p:blipFill>
        <p:spPr>
          <a:xfrm>
            <a:off x="3900305" y="5643527"/>
            <a:ext cx="10829160" cy="3922373"/>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3399" y="5031684"/>
            <a:ext cx="3098042" cy="4617677"/>
          </a:xfrm>
          <a:prstGeom prst="rect">
            <a:avLst/>
          </a:prstGeom>
        </p:spPr>
      </p:pic>
      <p:grpSp>
        <p:nvGrpSpPr>
          <p:cNvPr id="7" name="Nhóm 6">
            <a:extLst>
              <a:ext uri="{FF2B5EF4-FFF2-40B4-BE49-F238E27FC236}">
                <a16:creationId xmlns:a16="http://schemas.microsoft.com/office/drawing/2014/main" id="{D349A37C-FF3E-E25F-5A52-5370C861F699}"/>
              </a:ext>
            </a:extLst>
          </p:cNvPr>
          <p:cNvGrpSpPr/>
          <p:nvPr/>
        </p:nvGrpSpPr>
        <p:grpSpPr>
          <a:xfrm rot="16200000">
            <a:off x="7048500" y="-2362201"/>
            <a:ext cx="4191000" cy="11277601"/>
            <a:chOff x="10552405" y="1028700"/>
            <a:chExt cx="6040315" cy="822960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9457763" y="2123342"/>
              <a:ext cx="8229600" cy="604031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9707327" y="2306516"/>
              <a:ext cx="7730471" cy="5673968"/>
            </a:xfrm>
            <a:prstGeom prst="rect">
              <a:avLst/>
            </a:prstGeom>
          </p:spPr>
        </p:pic>
      </p:grpSp>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678527">
            <a:off x="13704430" y="4779478"/>
            <a:ext cx="2046383" cy="1058151"/>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7239000" y="1046581"/>
            <a:ext cx="3256577" cy="74636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33480">
            <a:off x="-880619" y="3386652"/>
            <a:ext cx="3488924" cy="920204"/>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6895498" y="3516162"/>
            <a:ext cx="1299101" cy="1167567"/>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2868109">
            <a:off x="178656" y="8225507"/>
            <a:ext cx="3059459" cy="784334"/>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95990" y="637639"/>
            <a:ext cx="865419" cy="782122"/>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66921E7D-994E-2548-233A-F7E5B0A9436D}"/>
                  </a:ext>
                </a:extLst>
              </p:cNvPr>
              <p:cNvSpPr txBox="1"/>
              <p:nvPr/>
            </p:nvSpPr>
            <p:spPr>
              <a:xfrm>
                <a:off x="4420827" y="2017846"/>
                <a:ext cx="9446342" cy="3013838"/>
              </a:xfrm>
              <a:prstGeom prst="rect">
                <a:avLst/>
              </a:prstGeom>
              <a:noFill/>
            </p:spPr>
            <p:txBody>
              <a:bodyPr wrap="square">
                <a:spAutoFit/>
              </a:bodyPr>
              <a:lstStyle/>
              <a:p>
                <a:pPr marL="0" marR="0" algn="just">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effectLst/>
                    <a:latin typeface="Arial" panose="020B0604020202020204" pitchFamily="34" charset="0"/>
                    <a:ea typeface="Times New Roman" panose="02020603050405020304" pitchFamily="18" charset="0"/>
                    <a:cs typeface="Arial" panose="020B0604020202020204" pitchFamily="34" charset="0"/>
                  </a:rPr>
                  <a:t> Trong hình vẽ bên, cho biết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Hãy tính số đo góc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độ dài cạnh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66921E7D-994E-2548-233A-F7E5B0A9436D}"/>
                  </a:ext>
                </a:extLst>
              </p:cNvPr>
              <p:cNvSpPr txBox="1">
                <a:spLocks noRot="1" noChangeAspect="1" noMove="1" noResize="1" noEditPoints="1" noAdjustHandles="1" noChangeArrowheads="1" noChangeShapeType="1" noTextEdit="1"/>
              </p:cNvSpPr>
              <p:nvPr/>
            </p:nvSpPr>
            <p:spPr>
              <a:xfrm>
                <a:off x="4420827" y="2017846"/>
                <a:ext cx="9446342" cy="3013838"/>
              </a:xfrm>
              <a:prstGeom prst="rect">
                <a:avLst/>
              </a:prstGeom>
              <a:blipFill>
                <a:blip r:embed="rId23"/>
                <a:stretch>
                  <a:fillRect l="-2581" r="-4258" b="-8704"/>
                </a:stretch>
              </a:blipFill>
            </p:spPr>
            <p:txBody>
              <a:bodyPr/>
              <a:lstStyle/>
              <a:p>
                <a:r>
                  <a:rPr lang="en-US">
                    <a:noFill/>
                  </a:rPr>
                  <a:t> </a:t>
                </a:r>
              </a:p>
            </p:txBody>
          </p:sp>
        </mc:Fallback>
      </mc:AlternateContent>
    </p:spTree>
    <p:extLst>
      <p:ext uri="{BB962C8B-B14F-4D97-AF65-F5344CB8AC3E}">
        <p14:creationId xmlns:p14="http://schemas.microsoft.com/office/powerpoint/2010/main" val="938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15900F0-9E93-8EF7-D4B5-09034B24A7A6}"/>
              </a:ext>
            </a:extLst>
          </p:cNvPr>
          <p:cNvPicPr>
            <a:picLocks noChangeAspect="1"/>
          </p:cNvPicPr>
          <p:nvPr/>
        </p:nvPicPr>
        <p:blipFill>
          <a:blip r:embed="rId2"/>
          <a:stretch>
            <a:fillRect/>
          </a:stretch>
        </p:blipFill>
        <p:spPr>
          <a:xfrm>
            <a:off x="3588406" y="1686751"/>
            <a:ext cx="10829160" cy="3922373"/>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1485" y="8631978"/>
            <a:ext cx="1968850" cy="912831"/>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73861" y="1123105"/>
            <a:ext cx="1085439" cy="112729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V="1">
            <a:off x="1028700" y="1898911"/>
            <a:ext cx="2419314" cy="176458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570266" y="8536349"/>
            <a:ext cx="1378068" cy="1288494"/>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6C4D0A0-1A50-EFE0-14C8-593E7AA7BD00}"/>
                  </a:ext>
                </a:extLst>
              </p:cNvPr>
              <p:cNvSpPr txBox="1"/>
              <p:nvPr/>
            </p:nvSpPr>
            <p:spPr>
              <a:xfrm>
                <a:off x="4953000" y="5395327"/>
                <a:ext cx="8099973" cy="43963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𝐺𝐻𝐼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 </a:t>
                </a:r>
                <a:endParaRPr lang="en-US" sz="44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800"/>
                  </a:spcAft>
                </a:pP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400" i="1">
                        <a:effectLst/>
                        <a:latin typeface="Cambria Math" panose="02040503050406030204" pitchFamily="18" charset="0"/>
                        <a:ea typeface="Cambria Math" panose="02040503050406030204" pitchFamily="18" charset="0"/>
                        <a:cs typeface="Cambria Math" panose="02040503050406030204" pitchFamily="18" charset="0"/>
                      </a:rPr>
                      <m:t>−6</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2°</m:t>
                    </m:r>
                    <m:r>
                      <a:rPr lang="nl-NL" sz="4400" i="1">
                        <a:effectLst/>
                        <a:latin typeface="Cambria Math" panose="02040503050406030204" pitchFamily="18" charset="0"/>
                        <a:ea typeface="Cambria Math" panose="02040503050406030204" pitchFamily="18" charset="0"/>
                        <a:cs typeface="Cambria Math" panose="02040503050406030204" pitchFamily="18" charset="0"/>
                      </a:rPr>
                      <m:t>−4</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m:t>
                    </m:r>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Ta có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suy ra </a:t>
                </a:r>
              </a:p>
              <a:p>
                <a:pPr marL="0" marR="0" algn="just">
                  <a:lnSpc>
                    <a:spcPct val="150000"/>
                  </a:lnSpc>
                  <a:spcBef>
                    <a:spcPts val="0"/>
                  </a:spcBef>
                  <a:spcAft>
                    <a:spcPts val="800"/>
                  </a:spcAft>
                </a:pP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𝑀</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Hộp Văn bản 9">
                <a:extLst>
                  <a:ext uri="{FF2B5EF4-FFF2-40B4-BE49-F238E27FC236}">
                    <a16:creationId xmlns:a16="http://schemas.microsoft.com/office/drawing/2014/main" id="{06C4D0A0-1A50-EFE0-14C8-593E7AA7BD00}"/>
                  </a:ext>
                </a:extLst>
              </p:cNvPr>
              <p:cNvSpPr txBox="1">
                <a:spLocks noRot="1" noChangeAspect="1" noMove="1" noResize="1" noEditPoints="1" noAdjustHandles="1" noChangeArrowheads="1" noChangeShapeType="1" noTextEdit="1"/>
              </p:cNvSpPr>
              <p:nvPr/>
            </p:nvSpPr>
            <p:spPr>
              <a:xfrm>
                <a:off x="4953000" y="5395327"/>
                <a:ext cx="8099973" cy="4396332"/>
              </a:xfrm>
              <a:prstGeom prst="rect">
                <a:avLst/>
              </a:prstGeom>
              <a:blipFill>
                <a:blip r:embed="rId13"/>
                <a:stretch>
                  <a:fillRect l="-3087" b="-5548"/>
                </a:stretch>
              </a:blipFill>
            </p:spPr>
            <p:txBody>
              <a:bodyPr/>
              <a:lstStyle/>
              <a:p>
                <a:r>
                  <a:rPr lang="en-US">
                    <a:noFill/>
                  </a:rPr>
                  <a:t> </a:t>
                </a:r>
              </a:p>
            </p:txBody>
          </p:sp>
        </mc:Fallback>
      </mc:AlternateContent>
      <p:pic>
        <p:nvPicPr>
          <p:cNvPr id="18" name="Picture 5">
            <a:extLst>
              <a:ext uri="{FF2B5EF4-FFF2-40B4-BE49-F238E27FC236}">
                <a16:creationId xmlns:a16="http://schemas.microsoft.com/office/drawing/2014/main" id="{179208BA-251C-0FF4-9253-02B6A0460D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53300" y="430351"/>
            <a:ext cx="3581400" cy="1541962"/>
          </a:xfrm>
          <a:prstGeom prst="rect">
            <a:avLst/>
          </a:prstGeom>
        </p:spPr>
      </p:pic>
      <p:sp>
        <p:nvSpPr>
          <p:cNvPr id="19" name="Hộp Văn bản 18">
            <a:extLst>
              <a:ext uri="{FF2B5EF4-FFF2-40B4-BE49-F238E27FC236}">
                <a16:creationId xmlns:a16="http://schemas.microsoft.com/office/drawing/2014/main" id="{763F0510-D9A0-08E6-F999-2B3C5A6DED61}"/>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9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down)">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wipe(down)">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3783286" y="1028698"/>
            <a:ext cx="10721428" cy="212776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1028700"/>
            <a:ext cx="1288066" cy="133773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9448" flipV="1">
            <a:off x="14123928" y="7025205"/>
            <a:ext cx="4152105" cy="302844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6339295">
            <a:off x="13534795" y="11650"/>
            <a:ext cx="1726754" cy="172346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436655" y="6631382"/>
            <a:ext cx="548369" cy="262691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8211" flipH="1">
            <a:off x="14679101" y="2734138"/>
            <a:ext cx="3649800" cy="224918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V="1">
            <a:off x="-800705" y="8936826"/>
            <a:ext cx="2341191" cy="1735408"/>
          </a:xfrm>
          <a:prstGeom prst="rect">
            <a:avLst/>
          </a:prstGeom>
        </p:spPr>
      </p:pic>
      <p:sp>
        <p:nvSpPr>
          <p:cNvPr id="4" name="Hộp Văn bản 3">
            <a:extLst>
              <a:ext uri="{FF2B5EF4-FFF2-40B4-BE49-F238E27FC236}">
                <a16:creationId xmlns:a16="http://schemas.microsoft.com/office/drawing/2014/main" id="{D90F3FF6-56AF-1189-D146-9D24395EBF27}"/>
              </a:ext>
            </a:extLst>
          </p:cNvPr>
          <p:cNvSpPr txBox="1"/>
          <p:nvPr/>
        </p:nvSpPr>
        <p:spPr>
          <a:xfrm>
            <a:off x="4648200" y="1582429"/>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 name="Hộp Văn bản 8">
            <a:extLst>
              <a:ext uri="{FF2B5EF4-FFF2-40B4-BE49-F238E27FC236}">
                <a16:creationId xmlns:a16="http://schemas.microsoft.com/office/drawing/2014/main" id="{9F6D503A-B2B2-425E-687F-146702FD8415}"/>
              </a:ext>
            </a:extLst>
          </p:cNvPr>
          <p:cNvSpPr txBox="1"/>
          <p:nvPr/>
        </p:nvSpPr>
        <p:spPr>
          <a:xfrm>
            <a:off x="838200" y="6879648"/>
            <a:ext cx="43409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DC82BFCD-A4CA-D2E7-FBCE-7FF65B562EB5}"/>
              </a:ext>
            </a:extLst>
          </p:cNvPr>
          <p:cNvSpPr txBox="1"/>
          <p:nvPr/>
        </p:nvSpPr>
        <p:spPr>
          <a:xfrm>
            <a:off x="6208631"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A5572344-53E1-DEFC-11E7-E507D114F518}"/>
              </a:ext>
            </a:extLst>
          </p:cNvPr>
          <p:cNvSpPr txBox="1"/>
          <p:nvPr/>
        </p:nvSpPr>
        <p:spPr>
          <a:xfrm>
            <a:off x="11807663"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“Luyện tập chung”.</a:t>
            </a:r>
            <a:endParaRPr lang="en-US" sz="4000" dirty="0">
              <a:latin typeface="Arial" panose="020B0604020202020204" pitchFamily="34" charset="0"/>
              <a:cs typeface="Arial" panose="020B0604020202020204" pitchFamily="34" charset="0"/>
            </a:endParaRPr>
          </a:p>
        </p:txBody>
      </p:sp>
      <p:pic>
        <p:nvPicPr>
          <p:cNvPr id="19" name="Đồ họa 18" descr="Send with solid fill">
            <a:extLst>
              <a:ext uri="{FF2B5EF4-FFF2-40B4-BE49-F238E27FC236}">
                <a16:creationId xmlns:a16="http://schemas.microsoft.com/office/drawing/2014/main" id="{A3E77CC0-66C0-45AF-2136-EF7D840524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25886" y="4822247"/>
            <a:ext cx="2057400" cy="2057400"/>
          </a:xfrm>
          <a:prstGeom prst="rect">
            <a:avLst/>
          </a:prstGeom>
        </p:spPr>
      </p:pic>
      <p:pic>
        <p:nvPicPr>
          <p:cNvPr id="20" name="Đồ họa 19" descr="Send with solid fill">
            <a:extLst>
              <a:ext uri="{FF2B5EF4-FFF2-40B4-BE49-F238E27FC236}">
                <a16:creationId xmlns:a16="http://schemas.microsoft.com/office/drawing/2014/main" id="{48C7E87C-BA91-BA2F-FDEB-0FEA8355756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81968" y="4822247"/>
            <a:ext cx="2057400" cy="2057400"/>
          </a:xfrm>
          <a:prstGeom prst="rect">
            <a:avLst/>
          </a:prstGeom>
        </p:spPr>
      </p:pic>
      <p:pic>
        <p:nvPicPr>
          <p:cNvPr id="21" name="Đồ họa 20" descr="Send with solid fill">
            <a:extLst>
              <a:ext uri="{FF2B5EF4-FFF2-40B4-BE49-F238E27FC236}">
                <a16:creationId xmlns:a16="http://schemas.microsoft.com/office/drawing/2014/main" id="{587AB78F-B564-7CEF-0C87-27BA934682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148155" y="4816224"/>
            <a:ext cx="2057400" cy="2057400"/>
          </a:xfrm>
          <a:prstGeom prst="rect">
            <a:avLst/>
          </a:prstGeom>
        </p:spPr>
      </p:pic>
    </p:spTree>
    <p:extLst>
      <p:ext uri="{BB962C8B-B14F-4D97-AF65-F5344CB8AC3E}">
        <p14:creationId xmlns:p14="http://schemas.microsoft.com/office/powerpoint/2010/main" val="6945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04615" y="1262149"/>
            <a:ext cx="13678770" cy="776270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3739" y="3620595"/>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39141" y="766102"/>
            <a:ext cx="3209718" cy="99209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959473" y="895074"/>
            <a:ext cx="768670" cy="678352"/>
          </a:xfrm>
          <a:prstGeom prst="rect">
            <a:avLst/>
          </a:prstGeom>
        </p:spPr>
      </p:pic>
      <p:sp>
        <p:nvSpPr>
          <p:cNvPr id="6" name="Hộp Văn bản 5">
            <a:extLst>
              <a:ext uri="{FF2B5EF4-FFF2-40B4-BE49-F238E27FC236}">
                <a16:creationId xmlns:a16="http://schemas.microsoft.com/office/drawing/2014/main" id="{032DC5A0-3320-20D0-06E1-5EDD775B42DC}"/>
              </a:ext>
            </a:extLst>
          </p:cNvPr>
          <p:cNvSpPr txBox="1"/>
          <p:nvPr/>
        </p:nvSpPr>
        <p:spPr>
          <a:xfrm>
            <a:off x="3057307" y="3218244"/>
            <a:ext cx="12173385"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pic>
        <p:nvPicPr>
          <p:cNvPr id="11" name="Picture 10">
            <a:extLst>
              <a:ext uri="{FF2B5EF4-FFF2-40B4-BE49-F238E27FC236}">
                <a16:creationId xmlns:a16="http://schemas.microsoft.com/office/drawing/2014/main" id="{4AC1D525-B34A-6BFE-222E-24B888AB0CD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7293" y="5487065"/>
            <a:ext cx="2348584" cy="4393610"/>
          </a:xfrm>
          <a:prstGeom prst="rect">
            <a:avLst/>
          </a:prstGeom>
        </p:spPr>
      </p:pic>
    </p:spTree>
    <p:extLst>
      <p:ext uri="{BB962C8B-B14F-4D97-AF65-F5344CB8AC3E}">
        <p14:creationId xmlns:p14="http://schemas.microsoft.com/office/powerpoint/2010/main" val="10409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4275255" y="2139458"/>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0227" y="692659"/>
            <a:ext cx="1677925" cy="3766770"/>
          </a:xfrm>
          <a:prstGeom prst="rect">
            <a:avLst/>
          </a:prstGeom>
        </p:spPr>
      </p:pic>
      <p:grpSp>
        <p:nvGrpSpPr>
          <p:cNvPr id="22" name="Nhóm 21">
            <a:extLst>
              <a:ext uri="{FF2B5EF4-FFF2-40B4-BE49-F238E27FC236}">
                <a16:creationId xmlns:a16="http://schemas.microsoft.com/office/drawing/2014/main" id="{78A88FED-86DF-E87C-5BD9-5E544ECE789C}"/>
              </a:ext>
            </a:extLst>
          </p:cNvPr>
          <p:cNvGrpSpPr/>
          <p:nvPr/>
        </p:nvGrpSpPr>
        <p:grpSpPr>
          <a:xfrm>
            <a:off x="1271438" y="3364660"/>
            <a:ext cx="7851139" cy="5760781"/>
            <a:chOff x="2109315" y="4449649"/>
            <a:chExt cx="6910203" cy="5512548"/>
          </a:xfrm>
        </p:grpSpPr>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09315" y="4890285"/>
              <a:ext cx="6910203" cy="507191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8926" y="5154231"/>
              <a:ext cx="6190981" cy="454402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97569" y="4449649"/>
              <a:ext cx="5133696" cy="1176568"/>
            </a:xfrm>
            <a:prstGeom prst="rect">
              <a:avLst/>
            </a:prstGeom>
          </p:spPr>
        </p:pic>
      </p:grpSp>
      <p:grpSp>
        <p:nvGrpSpPr>
          <p:cNvPr id="23" name="Nhóm 22">
            <a:extLst>
              <a:ext uri="{FF2B5EF4-FFF2-40B4-BE49-F238E27FC236}">
                <a16:creationId xmlns:a16="http://schemas.microsoft.com/office/drawing/2014/main" id="{FF372459-496A-199E-C875-F1261FF1BC66}"/>
              </a:ext>
            </a:extLst>
          </p:cNvPr>
          <p:cNvGrpSpPr/>
          <p:nvPr/>
        </p:nvGrpSpPr>
        <p:grpSpPr>
          <a:xfrm>
            <a:off x="9297435" y="3364660"/>
            <a:ext cx="7851140" cy="5715000"/>
            <a:chOff x="9268482" y="4449649"/>
            <a:chExt cx="6910203" cy="5512548"/>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156735" y="4449649"/>
              <a:ext cx="5133696" cy="1176568"/>
            </a:xfrm>
            <a:prstGeom prst="rect">
              <a:avLst/>
            </a:prstGeom>
          </p:spPr>
        </p:pic>
      </p:grpSp>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86375" y="-449959"/>
            <a:ext cx="1927610" cy="1431251"/>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5728833" y="2579403"/>
            <a:ext cx="1332761" cy="1176162"/>
          </a:xfrm>
          <a:prstGeom prst="rect">
            <a:avLst/>
          </a:prstGeom>
        </p:spPr>
      </p:pic>
      <p:pic>
        <p:nvPicPr>
          <p:cNvPr id="20" name="Picture 2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57547" y="4962011"/>
            <a:ext cx="739033" cy="664206"/>
          </a:xfrm>
          <a:prstGeom prst="rect">
            <a:avLst/>
          </a:prstGeom>
        </p:spPr>
      </p:pic>
      <p:sp>
        <p:nvSpPr>
          <p:cNvPr id="21" name="Hộp Văn bản 20">
            <a:extLst>
              <a:ext uri="{FF2B5EF4-FFF2-40B4-BE49-F238E27FC236}">
                <a16:creationId xmlns:a16="http://schemas.microsoft.com/office/drawing/2014/main" id="{60716C37-1118-4D85-5CB8-693754F5D5A6}"/>
              </a:ext>
            </a:extLst>
          </p:cNvPr>
          <p:cNvSpPr txBox="1"/>
          <p:nvPr/>
        </p:nvSpPr>
        <p:spPr>
          <a:xfrm>
            <a:off x="4398177" y="769418"/>
            <a:ext cx="944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4" name="Hộp Văn bản 23">
            <a:extLst>
              <a:ext uri="{FF2B5EF4-FFF2-40B4-BE49-F238E27FC236}">
                <a16:creationId xmlns:a16="http://schemas.microsoft.com/office/drawing/2014/main" id="{55A7B4F2-A579-2C44-16FF-37334CEBDE8F}"/>
              </a:ext>
            </a:extLst>
          </p:cNvPr>
          <p:cNvSpPr txBox="1"/>
          <p:nvPr/>
        </p:nvSpPr>
        <p:spPr>
          <a:xfrm>
            <a:off x="4183860" y="3578220"/>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01</a:t>
            </a:r>
          </a:p>
        </p:txBody>
      </p:sp>
      <p:sp>
        <p:nvSpPr>
          <p:cNvPr id="25" name="Hộp Văn bản 24">
            <a:extLst>
              <a:ext uri="{FF2B5EF4-FFF2-40B4-BE49-F238E27FC236}">
                <a16:creationId xmlns:a16="http://schemas.microsoft.com/office/drawing/2014/main" id="{C457BEE7-C31A-AAC7-DA7A-6DCC606F8702}"/>
              </a:ext>
            </a:extLst>
          </p:cNvPr>
          <p:cNvSpPr txBox="1"/>
          <p:nvPr/>
        </p:nvSpPr>
        <p:spPr>
          <a:xfrm>
            <a:off x="12212346" y="3536099"/>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02</a:t>
            </a:r>
          </a:p>
        </p:txBody>
      </p:sp>
      <p:sp>
        <p:nvSpPr>
          <p:cNvPr id="26" name="Hộp Văn bản 25">
            <a:extLst>
              <a:ext uri="{FF2B5EF4-FFF2-40B4-BE49-F238E27FC236}">
                <a16:creationId xmlns:a16="http://schemas.microsoft.com/office/drawing/2014/main" id="{CD9C0162-F6CE-A63B-F5B6-14686BEAFD27}"/>
              </a:ext>
            </a:extLst>
          </p:cNvPr>
          <p:cNvSpPr txBox="1"/>
          <p:nvPr/>
        </p:nvSpPr>
        <p:spPr>
          <a:xfrm>
            <a:off x="2821297" y="5083696"/>
            <a:ext cx="4361146" cy="2171428"/>
          </a:xfrm>
          <a:prstGeom prst="rect">
            <a:avLst/>
          </a:prstGeom>
          <a:noFill/>
        </p:spPr>
        <p:txBody>
          <a:bodyPr wrap="square" rtlCol="0">
            <a:spAutoFit/>
          </a:bodyPr>
          <a:lstStyle/>
          <a:p>
            <a:pPr algn="ctr">
              <a:lnSpc>
                <a:spcPct val="150000"/>
              </a:lnSpc>
            </a:pPr>
            <a:r>
              <a:rPr lang="en-US" sz="4800" dirty="0">
                <a:latin typeface="Arial" panose="020B0604020202020204" pitchFamily="34" charset="0"/>
                <a:cs typeface="Arial" panose="020B0604020202020204" pitchFamily="34" charset="0"/>
              </a:rPr>
              <a:t>Hai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endParaRPr lang="en-US" sz="4800" dirty="0">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a16="http://schemas.microsoft.com/office/drawing/2014/main" id="{7CF0E7CA-A1EE-6959-C021-E0E518E16EAF}"/>
              </a:ext>
            </a:extLst>
          </p:cNvPr>
          <p:cNvSpPr txBox="1"/>
          <p:nvPr/>
        </p:nvSpPr>
        <p:spPr>
          <a:xfrm>
            <a:off x="9777449" y="4755924"/>
            <a:ext cx="6810743" cy="3279424"/>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nhất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circle(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flipH="1">
            <a:off x="14967318" y="429294"/>
            <a:ext cx="2419236" cy="125094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112340" y="8476178"/>
            <a:ext cx="865419" cy="78212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844899" y="8617674"/>
            <a:ext cx="1299101" cy="116756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211687" y="8866133"/>
            <a:ext cx="3059459" cy="78433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367" y="272645"/>
            <a:ext cx="865419" cy="782122"/>
          </a:xfrm>
          <a:prstGeom prst="rect">
            <a:avLst/>
          </a:prstGeom>
        </p:spPr>
      </p:pic>
      <p:sp>
        <p:nvSpPr>
          <p:cNvPr id="15" name="Hộp Văn bản 14">
            <a:extLst>
              <a:ext uri="{FF2B5EF4-FFF2-40B4-BE49-F238E27FC236}">
                <a16:creationId xmlns:a16="http://schemas.microsoft.com/office/drawing/2014/main" id="{C6E74C61-D0FE-E511-DCD9-46B40B814E22}"/>
              </a:ext>
            </a:extLst>
          </p:cNvPr>
          <p:cNvSpPr txBox="1"/>
          <p:nvPr/>
        </p:nvSpPr>
        <p:spPr>
          <a:xfrm>
            <a:off x="860906" y="769125"/>
            <a:ext cx="9027193"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HAI TAM GIÁC BẰNG NHAU</a:t>
            </a:r>
          </a:p>
        </p:txBody>
      </p:sp>
      <p:sp>
        <p:nvSpPr>
          <p:cNvPr id="16" name="Hình chữ nhật: Góc Tròn 15">
            <a:extLst>
              <a:ext uri="{FF2B5EF4-FFF2-40B4-BE49-F238E27FC236}">
                <a16:creationId xmlns:a16="http://schemas.microsoft.com/office/drawing/2014/main" id="{7EE05374-0484-FCCC-CDB5-CDAF6F59CFC2}"/>
              </a:ext>
            </a:extLst>
          </p:cNvPr>
          <p:cNvSpPr/>
          <p:nvPr/>
        </p:nvSpPr>
        <p:spPr>
          <a:xfrm>
            <a:off x="947135" y="1900572"/>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HĐ1</a:t>
            </a:r>
          </a:p>
        </p:txBody>
      </p:sp>
      <p:sp>
        <p:nvSpPr>
          <p:cNvPr id="17" name="Hộp Văn bản 16">
            <a:extLst>
              <a:ext uri="{FF2B5EF4-FFF2-40B4-BE49-F238E27FC236}">
                <a16:creationId xmlns:a16="http://schemas.microsoft.com/office/drawing/2014/main" id="{13A14685-719C-DC15-1BAB-6DD116F98FAD}"/>
              </a:ext>
            </a:extLst>
          </p:cNvPr>
          <p:cNvSpPr txBox="1"/>
          <p:nvPr/>
        </p:nvSpPr>
        <p:spPr>
          <a:xfrm>
            <a:off x="2891094" y="1799308"/>
            <a:ext cx="10436599" cy="982513"/>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Gấp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tờ</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rồi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4.9.</a:t>
            </a:r>
          </a:p>
        </p:txBody>
      </p:sp>
      <p:pic>
        <p:nvPicPr>
          <p:cNvPr id="22" name="Hình ảnh 21">
            <a:extLst>
              <a:ext uri="{FF2B5EF4-FFF2-40B4-BE49-F238E27FC236}">
                <a16:creationId xmlns:a16="http://schemas.microsoft.com/office/drawing/2014/main" id="{E5377A1A-84C3-F66D-3FA8-1D77DBE613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46435" y="3243784"/>
            <a:ext cx="13995129" cy="4910155"/>
          </a:xfrm>
          <a:prstGeom prst="rect">
            <a:avLst/>
          </a:prstGeom>
        </p:spPr>
      </p:pic>
      <p:pic>
        <p:nvPicPr>
          <p:cNvPr id="2"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3441" y="6241334"/>
            <a:ext cx="2636085" cy="39291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8600" y="6903190"/>
            <a:ext cx="2419314" cy="439361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670850" y="-1345961"/>
            <a:ext cx="946299" cy="4533169"/>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6045" y="1304082"/>
            <a:ext cx="1968850" cy="912831"/>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24528" y="460421"/>
            <a:ext cx="1085439" cy="1127293"/>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250052" y="4686300"/>
            <a:ext cx="2419314" cy="1764587"/>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8536349"/>
            <a:ext cx="1378068" cy="1288494"/>
          </a:xfrm>
          <a:prstGeom prst="rect">
            <a:avLst/>
          </a:prstGeom>
        </p:spPr>
      </p:pic>
      <p:sp>
        <p:nvSpPr>
          <p:cNvPr id="18" name="Hộp Văn bản 17">
            <a:extLst>
              <a:ext uri="{FF2B5EF4-FFF2-40B4-BE49-F238E27FC236}">
                <a16:creationId xmlns:a16="http://schemas.microsoft.com/office/drawing/2014/main" id="{1FB93497-7057-B149-EEFC-405ADED5BA82}"/>
              </a:ext>
            </a:extLst>
          </p:cNvPr>
          <p:cNvSpPr txBox="1"/>
          <p:nvPr/>
        </p:nvSpPr>
        <p:spPr>
          <a:xfrm>
            <a:off x="2768856" y="1471917"/>
            <a:ext cx="12750285" cy="367158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Theo </a:t>
            </a:r>
            <a:r>
              <a:rPr lang="en-US" sz="4000" dirty="0" err="1">
                <a:latin typeface="Arial" panose="020B0604020202020204" pitchFamily="34" charset="0"/>
                <a:cs typeface="Arial" panose="020B0604020202020204" pitchFamily="34" charset="0"/>
              </a:rPr>
              <a:t>em</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21" name="Hộp Văn bản 20">
            <a:extLst>
              <a:ext uri="{FF2B5EF4-FFF2-40B4-BE49-F238E27FC236}">
                <a16:creationId xmlns:a16="http://schemas.microsoft.com/office/drawing/2014/main" id="{C9DD847A-DCEA-6DE2-12EF-569428571D47}"/>
              </a:ext>
            </a:extLst>
          </p:cNvPr>
          <p:cNvSpPr txBox="1"/>
          <p:nvPr/>
        </p:nvSpPr>
        <p:spPr>
          <a:xfrm>
            <a:off x="3064486" y="6897054"/>
            <a:ext cx="12159024" cy="2927789"/>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cạnh tương ứng chồng lên nhau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góc tương ứng chồng lên nhau thì có số đo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Mũi tên: Xuống 21">
            <a:extLst>
              <a:ext uri="{FF2B5EF4-FFF2-40B4-BE49-F238E27FC236}">
                <a16:creationId xmlns:a16="http://schemas.microsoft.com/office/drawing/2014/main" id="{66EBF38E-C5CF-64B2-8D1E-22BC11D941B8}"/>
              </a:ext>
            </a:extLst>
          </p:cNvPr>
          <p:cNvSpPr/>
          <p:nvPr/>
        </p:nvSpPr>
        <p:spPr>
          <a:xfrm>
            <a:off x="8610600" y="5330371"/>
            <a:ext cx="1143000" cy="1447800"/>
          </a:xfrm>
          <a:prstGeom prst="downArrow">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dissolv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dissolve">
                                      <p:cBhvr>
                                        <p:cTn id="3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0243" y="932540"/>
            <a:ext cx="14840385" cy="842191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333327" y="6005483"/>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1959473" y="895074"/>
            <a:ext cx="768670" cy="678352"/>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A73943BD-F9D4-21B4-208D-3AF2142C42BA}"/>
                  </a:ext>
                </a:extLst>
              </p:cNvPr>
              <p:cNvSpPr txBox="1"/>
              <p:nvPr/>
            </p:nvSpPr>
            <p:spPr>
              <a:xfrm>
                <a:off x="3471805" y="2113305"/>
                <a:ext cx="11742057" cy="619336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nếu chúng có các cạnh tương ứng bằng nhau và các góc tương ứng bằng nhau, nghĩa là:</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nl-NL" sz="4400" i="1" smtClean="0">
                              <a:effectLst/>
                              <a:latin typeface="Cambria Math" panose="02040503050406030204" pitchFamily="18" charset="0"/>
                            </a:rPr>
                          </m:ctrlPr>
                        </m:dPr>
                        <m:e>
                          <m:eqArr>
                            <m:eqArrPr>
                              <m:ctrlPr>
                                <a:rPr lang="nl-NL" sz="4400" i="1" smtClean="0">
                                  <a:effectLst/>
                                  <a:latin typeface="Cambria Math" panose="02040503050406030204" pitchFamily="18" charset="0"/>
                                </a:rPr>
                              </m:ctrlPr>
                            </m:eqArrPr>
                            <m:e>
                              <m:r>
                                <a:rPr lang="nl-NL" sz="4400" i="1">
                                  <a:latin typeface="Cambria Math" panose="02040503050406030204" pitchFamily="18" charset="0"/>
                                  <a:ea typeface="Cambria Math" panose="02040503050406030204" pitchFamily="18" charset="0"/>
                                  <a:cs typeface="Cambria Math" panose="02040503050406030204" pitchFamily="18" charset="0"/>
                                </a:rPr>
                                <m:t>𝐴𝐵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 </m:t>
                              </m:r>
                              <m:r>
                                <m:rPr>
                                  <m:nor/>
                                </m:rPr>
                                <a:rPr lang="en-US" sz="4400" i="1" dirty="0">
                                  <a:latin typeface="Cambria Math" panose="02040503050406030204" pitchFamily="18" charset="0"/>
                                  <a:ea typeface="Times New Roman" panose="02020603050405020304" pitchFamily="18" charset="0"/>
                                </a:rPr>
                                <m:t> </m:t>
                              </m:r>
                            </m:e>
                            <m:e>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en-US" sz="4400" i="1">
                                      <a:latin typeface="Cambria Math" panose="02040503050406030204" pitchFamily="18" charset="0"/>
                                      <a:ea typeface="Cambria Math" panose="02040503050406030204" pitchFamily="18" charset="0"/>
                                      <a:cs typeface="Cambria Math" panose="02040503050406030204" pitchFamily="18" charset="0"/>
                                    </a:rPr>
                                    <m:t>𝐶</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e>
                          </m:eqArr>
                        </m:e>
                      </m:d>
                      <m:r>
                        <a:rPr lang="nl-NL" sz="4400" i="1">
                          <a:effectLst/>
                          <a:latin typeface="Cambria Math" panose="02040503050406030204" pitchFamily="18" charset="0"/>
                          <a:ea typeface="Times New Roman" panose="02020603050405020304" pitchFamily="18" charset="0"/>
                        </a:rPr>
                        <m:t> </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Khi đó ta viết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A73943BD-F9D4-21B4-208D-3AF2142C42BA}"/>
                  </a:ext>
                </a:extLst>
              </p:cNvPr>
              <p:cNvSpPr txBox="1">
                <a:spLocks noRot="1" noChangeAspect="1" noMove="1" noResize="1" noEditPoints="1" noAdjustHandles="1" noChangeArrowheads="1" noChangeShapeType="1" noTextEdit="1"/>
              </p:cNvSpPr>
              <p:nvPr/>
            </p:nvSpPr>
            <p:spPr>
              <a:xfrm>
                <a:off x="3471805" y="2113305"/>
                <a:ext cx="11742057" cy="6193362"/>
              </a:xfrm>
              <a:prstGeom prst="rect">
                <a:avLst/>
              </a:prstGeom>
              <a:blipFill>
                <a:blip r:embed="rId20"/>
                <a:stretch>
                  <a:fillRect l="-2129" r="-2077" b="-3642"/>
                </a:stretch>
              </a:blipFill>
            </p:spPr>
            <p:txBody>
              <a:bodyPr/>
              <a:lstStyle/>
              <a:p>
                <a:r>
                  <a:rPr lang="en-US">
                    <a:noFill/>
                  </a:rPr>
                  <a:t> </a:t>
                </a:r>
              </a:p>
            </p:txBody>
          </p:sp>
        </mc:Fallback>
      </mc:AlternateContent>
      <p:sp>
        <p:nvSpPr>
          <p:cNvPr id="16" name="Lưu Đồ: Thay đổi Tiến Trình 15">
            <a:extLst>
              <a:ext uri="{FF2B5EF4-FFF2-40B4-BE49-F238E27FC236}">
                <a16:creationId xmlns:a16="http://schemas.microsoft.com/office/drawing/2014/main" id="{24D6FAA2-093C-42F8-0A19-C8CCAF9C4A11}"/>
              </a:ext>
            </a:extLst>
          </p:cNvPr>
          <p:cNvSpPr/>
          <p:nvPr/>
        </p:nvSpPr>
        <p:spPr>
          <a:xfrm>
            <a:off x="7114279" y="445987"/>
            <a:ext cx="4059441" cy="1239052"/>
          </a:xfrm>
          <a:prstGeom prst="flowChartAlternateProcess">
            <a:avLst/>
          </a:prstGeom>
          <a:solidFill>
            <a:srgbClr val="F9B3A0"/>
          </a:solidFill>
          <a:ln>
            <a:solidFill>
              <a:srgbClr val="F9B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8673" y="893287"/>
            <a:ext cx="15350655" cy="85004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70488" y="1171168"/>
            <a:ext cx="14347024" cy="794466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2074" y="2775169"/>
            <a:ext cx="1388183" cy="160948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85378" y="4353814"/>
            <a:ext cx="1299101" cy="116756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88079" y="295445"/>
            <a:ext cx="1937093" cy="2152325"/>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972673" y="7737441"/>
            <a:ext cx="1693310" cy="1659443"/>
          </a:xfrm>
          <a:prstGeom prst="rect">
            <a:avLst/>
          </a:prstGeom>
        </p:spPr>
      </p:pic>
      <p:pic>
        <p:nvPicPr>
          <p:cNvPr id="14" name="Hình ảnh 13">
            <a:extLst>
              <a:ext uri="{FF2B5EF4-FFF2-40B4-BE49-F238E27FC236}">
                <a16:creationId xmlns:a16="http://schemas.microsoft.com/office/drawing/2014/main" id="{CFB3A8AB-2293-498E-8B78-42B5F6C8D099}"/>
              </a:ext>
            </a:extLst>
          </p:cNvPr>
          <p:cNvPicPr>
            <a:picLocks noChangeAspect="1"/>
          </p:cNvPicPr>
          <p:nvPr/>
        </p:nvPicPr>
        <p:blipFill>
          <a:blip r:embed="rId18"/>
          <a:stretch>
            <a:fillRect/>
          </a:stretch>
        </p:blipFill>
        <p:spPr>
          <a:xfrm>
            <a:off x="3581682" y="1544277"/>
            <a:ext cx="11124636" cy="3619179"/>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CC7F52A-08DD-6EE1-528A-D4C75625CC39}"/>
                  </a:ext>
                </a:extLst>
              </p:cNvPr>
              <p:cNvSpPr txBox="1"/>
              <p:nvPr/>
            </p:nvSpPr>
            <p:spPr>
              <a:xfrm>
                <a:off x="2797866" y="5594747"/>
                <a:ext cx="12692267" cy="3003258"/>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cạnh tương ứng là: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góc tương ứng là: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5CC7F52A-08DD-6EE1-528A-D4C75625CC39}"/>
                  </a:ext>
                </a:extLst>
              </p:cNvPr>
              <p:cNvSpPr txBox="1">
                <a:spLocks noRot="1" noChangeAspect="1" noMove="1" noResize="1" noEditPoints="1" noAdjustHandles="1" noChangeArrowheads="1" noChangeShapeType="1" noTextEdit="1"/>
              </p:cNvSpPr>
              <p:nvPr/>
            </p:nvSpPr>
            <p:spPr>
              <a:xfrm>
                <a:off x="2797866" y="5594747"/>
                <a:ext cx="12692267" cy="3003258"/>
              </a:xfrm>
              <a:prstGeom prst="rect">
                <a:avLst/>
              </a:prstGeom>
              <a:blipFill>
                <a:blip r:embed="rId19"/>
                <a:stretch>
                  <a:fillRect l="-1729" r="-2786" b="-79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4675"/>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3851188" y="6962362"/>
            <a:ext cx="4152105" cy="302844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18211" flipH="1">
            <a:off x="16825298" y="-514839"/>
            <a:ext cx="3649800" cy="224918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800705" y="8936826"/>
            <a:ext cx="2341191" cy="1735408"/>
          </a:xfrm>
          <a:prstGeom prst="rect">
            <a:avLst/>
          </a:prstGeom>
        </p:spPr>
      </p:pic>
      <p:sp>
        <p:nvSpPr>
          <p:cNvPr id="20" name="Hộp Văn bản 19">
            <a:extLst>
              <a:ext uri="{FF2B5EF4-FFF2-40B4-BE49-F238E27FC236}">
                <a16:creationId xmlns:a16="http://schemas.microsoft.com/office/drawing/2014/main" id="{EA18453A-DC10-D476-50B9-ECA87897527F}"/>
              </a:ext>
            </a:extLst>
          </p:cNvPr>
          <p:cNvSpPr txBox="1"/>
          <p:nvPr/>
        </p:nvSpPr>
        <p:spPr>
          <a:xfrm>
            <a:off x="3269343" y="352773"/>
            <a:ext cx="127254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4.11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grpSp>
        <p:nvGrpSpPr>
          <p:cNvPr id="23" name="Nhóm 22">
            <a:extLst>
              <a:ext uri="{FF2B5EF4-FFF2-40B4-BE49-F238E27FC236}">
                <a16:creationId xmlns:a16="http://schemas.microsoft.com/office/drawing/2014/main" id="{DC630F14-90BF-115F-A57A-384ACF4A8F6E}"/>
              </a:ext>
            </a:extLst>
          </p:cNvPr>
          <p:cNvGrpSpPr/>
          <p:nvPr/>
        </p:nvGrpSpPr>
        <p:grpSpPr>
          <a:xfrm>
            <a:off x="963033" y="616712"/>
            <a:ext cx="1997882" cy="1543385"/>
            <a:chOff x="1507318" y="3981115"/>
            <a:chExt cx="1997882" cy="1543385"/>
          </a:xfrm>
        </p:grpSpPr>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3437" t="30795"/>
            <a:stretch>
              <a:fillRect/>
            </a:stretch>
          </p:blipFill>
          <p:spPr>
            <a:xfrm rot="4821869" flipH="1">
              <a:off x="1506120" y="3982313"/>
              <a:ext cx="1257969" cy="1255573"/>
            </a:xfrm>
            <a:prstGeom prst="rect">
              <a:avLst/>
            </a:prstGeom>
          </p:spPr>
        </p:pic>
        <p:sp>
          <p:nvSpPr>
            <p:cNvPr id="22" name="Bong bóng Lời nói: Hình chữ nhật với Góc Tròn 21">
              <a:extLst>
                <a:ext uri="{FF2B5EF4-FFF2-40B4-BE49-F238E27FC236}">
                  <a16:creationId xmlns:a16="http://schemas.microsoft.com/office/drawing/2014/main" id="{648CD32A-9CE8-E5C9-0DAF-4FE79531D2C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pic>
        <p:nvPicPr>
          <p:cNvPr id="24" name="Hình ảnh 23">
            <a:extLst>
              <a:ext uri="{FF2B5EF4-FFF2-40B4-BE49-F238E27FC236}">
                <a16:creationId xmlns:a16="http://schemas.microsoft.com/office/drawing/2014/main" id="{564AA521-44F9-F2D2-D8BD-7086CA1504EC}"/>
              </a:ext>
            </a:extLst>
          </p:cNvPr>
          <p:cNvPicPr>
            <a:picLocks noChangeAspect="1"/>
          </p:cNvPicPr>
          <p:nvPr/>
        </p:nvPicPr>
        <p:blipFill>
          <a:blip r:embed="rId12"/>
          <a:stretch>
            <a:fillRect/>
          </a:stretch>
        </p:blipFill>
        <p:spPr>
          <a:xfrm>
            <a:off x="3505547" y="3727533"/>
            <a:ext cx="11276906" cy="45411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90"/>
                                          </p:val>
                                        </p:tav>
                                        <p:tav tm="100000">
                                          <p:val>
                                            <p:fltVal val="0"/>
                                          </p:val>
                                        </p:tav>
                                      </p:tavLst>
                                    </p:anim>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1848</Words>
  <Application>Microsoft Office PowerPoint</Application>
  <PresentationFormat>Custom</PresentationFormat>
  <Paragraphs>167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Symbol</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Minimal Kids English Lesson Presentation</dc:title>
  <dc:creator>Lê Thảo</dc:creator>
  <cp:lastModifiedBy>Admin</cp:lastModifiedBy>
  <cp:revision>5</cp:revision>
  <dcterms:created xsi:type="dcterms:W3CDTF">2006-08-16T00:00:00Z</dcterms:created>
  <dcterms:modified xsi:type="dcterms:W3CDTF">2023-04-09T12:39:30Z</dcterms:modified>
  <dc:identifier>DAFO_vq2ktk</dc:identifier>
</cp:coreProperties>
</file>